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6" r:id="rId2"/>
    <p:sldId id="277" r:id="rId3"/>
    <p:sldId id="283" r:id="rId4"/>
    <p:sldId id="285" r:id="rId5"/>
    <p:sldId id="289" r:id="rId6"/>
    <p:sldId id="337" r:id="rId7"/>
    <p:sldId id="338" r:id="rId8"/>
    <p:sldId id="286" r:id="rId9"/>
    <p:sldId id="291" r:id="rId10"/>
    <p:sldId id="339" r:id="rId11"/>
    <p:sldId id="295" r:id="rId12"/>
    <p:sldId id="305" r:id="rId13"/>
    <p:sldId id="340" r:id="rId14"/>
    <p:sldId id="329" r:id="rId15"/>
    <p:sldId id="293" r:id="rId16"/>
    <p:sldId id="324" r:id="rId17"/>
    <p:sldId id="327" r:id="rId18"/>
    <p:sldId id="330" r:id="rId19"/>
    <p:sldId id="294" r:id="rId20"/>
    <p:sldId id="333" r:id="rId21"/>
    <p:sldId id="328" r:id="rId22"/>
    <p:sldId id="334" r:id="rId23"/>
    <p:sldId id="335" r:id="rId24"/>
    <p:sldId id="299" r:id="rId25"/>
    <p:sldId id="304" r:id="rId26"/>
    <p:sldId id="279" r:id="rId27"/>
    <p:sldId id="280" r:id="rId28"/>
    <p:sldId id="332" r:id="rId29"/>
    <p:sldId id="312" r:id="rId30"/>
    <p:sldId id="317" r:id="rId31"/>
    <p:sldId id="320" r:id="rId32"/>
    <p:sldId id="336" r:id="rId33"/>
    <p:sldId id="308" r:id="rId34"/>
    <p:sldId id="321" r:id="rId3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25"/>
    <a:srgbClr val="518C00"/>
    <a:srgbClr val="EAD8B4"/>
    <a:srgbClr val="E6D1A8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4" autoAdjust="0"/>
    <p:restoredTop sz="95411" autoAdjust="0"/>
  </p:normalViewPr>
  <p:slideViewPr>
    <p:cSldViewPr>
      <p:cViewPr varScale="1">
        <p:scale>
          <a:sx n="89" d="100"/>
          <a:sy n="89" d="100"/>
        </p:scale>
        <p:origin x="317" y="8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dirty="0"/>
              <a:t>Selling Scale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2.9183408078558817E-2"/>
                  <c:y val="1.959658803342832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Vegetables</c:v>
                </c:pt>
                <c:pt idx="1">
                  <c:v>Fruits</c:v>
                </c:pt>
                <c:pt idx="2">
                  <c:v>Cosmetics</c:v>
                </c:pt>
                <c:pt idx="3">
                  <c:v>Other Products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1.31</c:v>
                </c:pt>
                <c:pt idx="1">
                  <c:v>1.8773</c:v>
                </c:pt>
                <c:pt idx="2">
                  <c:v>3.3999999999999998E-3</c:v>
                </c:pt>
                <c:pt idx="3">
                  <c:v>0.2465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441-4F1F-B0C2-D3B0B73F5E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302232480"/>
        <c:axId val="-1302237376"/>
      </c:barChart>
      <c:catAx>
        <c:axId val="-1302232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02237376"/>
        <c:crosses val="autoZero"/>
        <c:auto val="1"/>
        <c:lblAlgn val="ctr"/>
        <c:lblOffset val="100"/>
        <c:noMultiLvlLbl val="0"/>
      </c:catAx>
      <c:valAx>
        <c:axId val="-130223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02232480"/>
        <c:crosses val="autoZero"/>
        <c:crossBetween val="between"/>
        <c:majorUnit val="0.24000000000000002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03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0EE902-8582-4147-8FD8-BF543CF37A62}" type="doc">
      <dgm:prSet loTypeId="urn:microsoft.com/office/officeart/2005/8/layout/hProcess3" loCatId="process" qsTypeId="urn:microsoft.com/office/officeart/2005/8/quickstyle/simple5" qsCatId="simple" csTypeId="urn:microsoft.com/office/officeart/2005/8/colors/accent1_2" csCatId="accent1" phldr="1"/>
      <dgm:spPr/>
    </dgm:pt>
    <dgm:pt modelId="{DC71CC9D-1F7C-40B8-A614-9A120064452E}">
      <dgm:prSet phldrT="[Text]"/>
      <dgm:spPr/>
      <dgm:t>
        <a:bodyPr/>
        <a:lstStyle/>
        <a:p>
          <a:r>
            <a:rPr lang="en-US" dirty="0" smtClean="0"/>
            <a:t>Go To Cart</a:t>
          </a:r>
          <a:endParaRPr lang="en-US" dirty="0"/>
        </a:p>
      </dgm:t>
    </dgm:pt>
    <dgm:pt modelId="{72F28C16-48DF-4758-B410-A849D9CB474E}" type="parTrans" cxnId="{EFBF2173-EDD5-4D14-A229-25831171F738}">
      <dgm:prSet/>
      <dgm:spPr/>
      <dgm:t>
        <a:bodyPr/>
        <a:lstStyle/>
        <a:p>
          <a:endParaRPr lang="en-US"/>
        </a:p>
      </dgm:t>
    </dgm:pt>
    <dgm:pt modelId="{2A03486E-FF16-4840-8398-643AD880FF54}" type="sibTrans" cxnId="{EFBF2173-EDD5-4D14-A229-25831171F738}">
      <dgm:prSet/>
      <dgm:spPr/>
      <dgm:t>
        <a:bodyPr/>
        <a:lstStyle/>
        <a:p>
          <a:endParaRPr lang="en-US"/>
        </a:p>
      </dgm:t>
    </dgm:pt>
    <dgm:pt modelId="{984E39EE-3DA4-41D4-900F-A361C997D3AB}" type="pres">
      <dgm:prSet presAssocID="{300EE902-8582-4147-8FD8-BF543CF37A62}" presName="Name0" presStyleCnt="0">
        <dgm:presLayoutVars>
          <dgm:dir/>
          <dgm:animLvl val="lvl"/>
          <dgm:resizeHandles val="exact"/>
        </dgm:presLayoutVars>
      </dgm:prSet>
      <dgm:spPr/>
    </dgm:pt>
    <dgm:pt modelId="{88163312-EBFA-4C5C-9625-438E7D48540D}" type="pres">
      <dgm:prSet presAssocID="{300EE902-8582-4147-8FD8-BF543CF37A62}" presName="dummy" presStyleCnt="0"/>
      <dgm:spPr/>
    </dgm:pt>
    <dgm:pt modelId="{8C58A791-2902-47F0-921F-4F419F0A75E7}" type="pres">
      <dgm:prSet presAssocID="{300EE902-8582-4147-8FD8-BF543CF37A62}" presName="linH" presStyleCnt="0"/>
      <dgm:spPr/>
    </dgm:pt>
    <dgm:pt modelId="{2A32F81B-0D45-4C06-A81C-98AB401796F8}" type="pres">
      <dgm:prSet presAssocID="{300EE902-8582-4147-8FD8-BF543CF37A62}" presName="padding1" presStyleCnt="0"/>
      <dgm:spPr/>
    </dgm:pt>
    <dgm:pt modelId="{62950E6E-E4BD-4CBA-AFAC-2A8820D35D90}" type="pres">
      <dgm:prSet presAssocID="{DC71CC9D-1F7C-40B8-A614-9A120064452E}" presName="linV" presStyleCnt="0"/>
      <dgm:spPr/>
    </dgm:pt>
    <dgm:pt modelId="{E80D0223-DC53-4E42-A020-306712287BB7}" type="pres">
      <dgm:prSet presAssocID="{DC71CC9D-1F7C-40B8-A614-9A120064452E}" presName="spVertical1" presStyleCnt="0"/>
      <dgm:spPr/>
    </dgm:pt>
    <dgm:pt modelId="{F26F85D8-5FCF-4B37-A6BF-13390DC8C625}" type="pres">
      <dgm:prSet presAssocID="{DC71CC9D-1F7C-40B8-A614-9A120064452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EFCA7-7E29-4C98-9431-7C898AF4D4A0}" type="pres">
      <dgm:prSet presAssocID="{DC71CC9D-1F7C-40B8-A614-9A120064452E}" presName="spVertical2" presStyleCnt="0"/>
      <dgm:spPr/>
    </dgm:pt>
    <dgm:pt modelId="{BA345D06-F1E8-4CC0-98A3-F2AD2A51104E}" type="pres">
      <dgm:prSet presAssocID="{DC71CC9D-1F7C-40B8-A614-9A120064452E}" presName="spVertical3" presStyleCnt="0"/>
      <dgm:spPr/>
    </dgm:pt>
    <dgm:pt modelId="{CF84B38D-8E3B-4C8D-B9A2-1CA38A8694CB}" type="pres">
      <dgm:prSet presAssocID="{300EE902-8582-4147-8FD8-BF543CF37A62}" presName="padding2" presStyleCnt="0"/>
      <dgm:spPr/>
    </dgm:pt>
    <dgm:pt modelId="{C78A2467-A331-44EF-972B-B57AF03C5FDC}" type="pres">
      <dgm:prSet presAssocID="{300EE902-8582-4147-8FD8-BF543CF37A62}" presName="negArrow" presStyleCnt="0"/>
      <dgm:spPr/>
    </dgm:pt>
    <dgm:pt modelId="{01EE7816-7A30-42CA-9D9F-187899C812D9}" type="pres">
      <dgm:prSet presAssocID="{300EE902-8582-4147-8FD8-BF543CF37A62}" presName="backgroundArrow" presStyleLbl="node1" presStyleIdx="0" presStyleCnt="1"/>
      <dgm:spPr>
        <a:solidFill>
          <a:srgbClr val="92D025"/>
        </a:solidFill>
      </dgm:spPr>
    </dgm:pt>
  </dgm:ptLst>
  <dgm:cxnLst>
    <dgm:cxn modelId="{A543D5E0-59F8-4C3D-AACF-0D36544A9866}" type="presOf" srcId="{300EE902-8582-4147-8FD8-BF543CF37A62}" destId="{984E39EE-3DA4-41D4-900F-A361C997D3AB}" srcOrd="0" destOrd="0" presId="urn:microsoft.com/office/officeart/2005/8/layout/hProcess3"/>
    <dgm:cxn modelId="{5103A324-FC53-4AE2-8EF3-9BC54263F650}" type="presOf" srcId="{DC71CC9D-1F7C-40B8-A614-9A120064452E}" destId="{F26F85D8-5FCF-4B37-A6BF-13390DC8C625}" srcOrd="0" destOrd="0" presId="urn:microsoft.com/office/officeart/2005/8/layout/hProcess3"/>
    <dgm:cxn modelId="{EFBF2173-EDD5-4D14-A229-25831171F738}" srcId="{300EE902-8582-4147-8FD8-BF543CF37A62}" destId="{DC71CC9D-1F7C-40B8-A614-9A120064452E}" srcOrd="0" destOrd="0" parTransId="{72F28C16-48DF-4758-B410-A849D9CB474E}" sibTransId="{2A03486E-FF16-4840-8398-643AD880FF54}"/>
    <dgm:cxn modelId="{A4D5CA62-8339-4304-A58C-B2EB660B590F}" type="presParOf" srcId="{984E39EE-3DA4-41D4-900F-A361C997D3AB}" destId="{88163312-EBFA-4C5C-9625-438E7D48540D}" srcOrd="0" destOrd="0" presId="urn:microsoft.com/office/officeart/2005/8/layout/hProcess3"/>
    <dgm:cxn modelId="{177C0E03-EF2A-4EEF-800C-225C8F9971C6}" type="presParOf" srcId="{984E39EE-3DA4-41D4-900F-A361C997D3AB}" destId="{8C58A791-2902-47F0-921F-4F419F0A75E7}" srcOrd="1" destOrd="0" presId="urn:microsoft.com/office/officeart/2005/8/layout/hProcess3"/>
    <dgm:cxn modelId="{AB9567E4-62CE-4745-9EE4-A7CFECF27E7C}" type="presParOf" srcId="{8C58A791-2902-47F0-921F-4F419F0A75E7}" destId="{2A32F81B-0D45-4C06-A81C-98AB401796F8}" srcOrd="0" destOrd="0" presId="urn:microsoft.com/office/officeart/2005/8/layout/hProcess3"/>
    <dgm:cxn modelId="{2274CA93-0CFD-4E16-A904-C3F8C4B56D59}" type="presParOf" srcId="{8C58A791-2902-47F0-921F-4F419F0A75E7}" destId="{62950E6E-E4BD-4CBA-AFAC-2A8820D35D90}" srcOrd="1" destOrd="0" presId="urn:microsoft.com/office/officeart/2005/8/layout/hProcess3"/>
    <dgm:cxn modelId="{3DCA4BFA-7EAE-4438-953C-4E919449477C}" type="presParOf" srcId="{62950E6E-E4BD-4CBA-AFAC-2A8820D35D90}" destId="{E80D0223-DC53-4E42-A020-306712287BB7}" srcOrd="0" destOrd="0" presId="urn:microsoft.com/office/officeart/2005/8/layout/hProcess3"/>
    <dgm:cxn modelId="{C295BE24-2AF1-4C84-8AB0-082524857F39}" type="presParOf" srcId="{62950E6E-E4BD-4CBA-AFAC-2A8820D35D90}" destId="{F26F85D8-5FCF-4B37-A6BF-13390DC8C625}" srcOrd="1" destOrd="0" presId="urn:microsoft.com/office/officeart/2005/8/layout/hProcess3"/>
    <dgm:cxn modelId="{5A45DAAC-A31D-41F7-9945-682E9F2BD0C0}" type="presParOf" srcId="{62950E6E-E4BD-4CBA-AFAC-2A8820D35D90}" destId="{E7EEFCA7-7E29-4C98-9431-7C898AF4D4A0}" srcOrd="2" destOrd="0" presId="urn:microsoft.com/office/officeart/2005/8/layout/hProcess3"/>
    <dgm:cxn modelId="{5BA4FFEC-47E3-46AD-B82C-B22223AB4E75}" type="presParOf" srcId="{62950E6E-E4BD-4CBA-AFAC-2A8820D35D90}" destId="{BA345D06-F1E8-4CC0-98A3-F2AD2A51104E}" srcOrd="3" destOrd="0" presId="urn:microsoft.com/office/officeart/2005/8/layout/hProcess3"/>
    <dgm:cxn modelId="{029CF0ED-A7DB-4DB0-AF5B-770FE30F8BCC}" type="presParOf" srcId="{8C58A791-2902-47F0-921F-4F419F0A75E7}" destId="{CF84B38D-8E3B-4C8D-B9A2-1CA38A8694CB}" srcOrd="2" destOrd="0" presId="urn:microsoft.com/office/officeart/2005/8/layout/hProcess3"/>
    <dgm:cxn modelId="{730A665C-2765-482A-A663-3EA73811F0F4}" type="presParOf" srcId="{8C58A791-2902-47F0-921F-4F419F0A75E7}" destId="{C78A2467-A331-44EF-972B-B57AF03C5FDC}" srcOrd="3" destOrd="0" presId="urn:microsoft.com/office/officeart/2005/8/layout/hProcess3"/>
    <dgm:cxn modelId="{5F888C7F-BE11-47A3-92B7-85E1A8C016D9}" type="presParOf" srcId="{8C58A791-2902-47F0-921F-4F419F0A75E7}" destId="{01EE7816-7A30-42CA-9D9F-187899C812D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0EE902-8582-4147-8FD8-BF543CF37A62}" type="doc">
      <dgm:prSet loTypeId="urn:microsoft.com/office/officeart/2005/8/layout/hProcess3" loCatId="process" qsTypeId="urn:microsoft.com/office/officeart/2005/8/quickstyle/simple5" qsCatId="simple" csTypeId="urn:microsoft.com/office/officeart/2005/8/colors/accent1_2" csCatId="accent1" phldr="1"/>
      <dgm:spPr/>
    </dgm:pt>
    <dgm:pt modelId="{DC71CC9D-1F7C-40B8-A614-9A120064452E}">
      <dgm:prSet phldrT="[Text]"/>
      <dgm:spPr/>
      <dgm:t>
        <a:bodyPr/>
        <a:lstStyle/>
        <a:p>
          <a:r>
            <a:rPr lang="en-US" dirty="0" smtClean="0"/>
            <a:t>Add Address</a:t>
          </a:r>
          <a:endParaRPr lang="en-US" dirty="0"/>
        </a:p>
      </dgm:t>
    </dgm:pt>
    <dgm:pt modelId="{72F28C16-48DF-4758-B410-A849D9CB474E}" type="parTrans" cxnId="{EFBF2173-EDD5-4D14-A229-25831171F738}">
      <dgm:prSet/>
      <dgm:spPr/>
      <dgm:t>
        <a:bodyPr/>
        <a:lstStyle/>
        <a:p>
          <a:endParaRPr lang="en-US"/>
        </a:p>
      </dgm:t>
    </dgm:pt>
    <dgm:pt modelId="{2A03486E-FF16-4840-8398-643AD880FF54}" type="sibTrans" cxnId="{EFBF2173-EDD5-4D14-A229-25831171F738}">
      <dgm:prSet/>
      <dgm:spPr/>
      <dgm:t>
        <a:bodyPr/>
        <a:lstStyle/>
        <a:p>
          <a:endParaRPr lang="en-US"/>
        </a:p>
      </dgm:t>
    </dgm:pt>
    <dgm:pt modelId="{984E39EE-3DA4-41D4-900F-A361C997D3AB}" type="pres">
      <dgm:prSet presAssocID="{300EE902-8582-4147-8FD8-BF543CF37A62}" presName="Name0" presStyleCnt="0">
        <dgm:presLayoutVars>
          <dgm:dir/>
          <dgm:animLvl val="lvl"/>
          <dgm:resizeHandles val="exact"/>
        </dgm:presLayoutVars>
      </dgm:prSet>
      <dgm:spPr/>
    </dgm:pt>
    <dgm:pt modelId="{88163312-EBFA-4C5C-9625-438E7D48540D}" type="pres">
      <dgm:prSet presAssocID="{300EE902-8582-4147-8FD8-BF543CF37A62}" presName="dummy" presStyleCnt="0"/>
      <dgm:spPr/>
    </dgm:pt>
    <dgm:pt modelId="{8C58A791-2902-47F0-921F-4F419F0A75E7}" type="pres">
      <dgm:prSet presAssocID="{300EE902-8582-4147-8FD8-BF543CF37A62}" presName="linH" presStyleCnt="0"/>
      <dgm:spPr/>
    </dgm:pt>
    <dgm:pt modelId="{2A32F81B-0D45-4C06-A81C-98AB401796F8}" type="pres">
      <dgm:prSet presAssocID="{300EE902-8582-4147-8FD8-BF543CF37A62}" presName="padding1" presStyleCnt="0"/>
      <dgm:spPr/>
    </dgm:pt>
    <dgm:pt modelId="{62950E6E-E4BD-4CBA-AFAC-2A8820D35D90}" type="pres">
      <dgm:prSet presAssocID="{DC71CC9D-1F7C-40B8-A614-9A120064452E}" presName="linV" presStyleCnt="0"/>
      <dgm:spPr/>
    </dgm:pt>
    <dgm:pt modelId="{E80D0223-DC53-4E42-A020-306712287BB7}" type="pres">
      <dgm:prSet presAssocID="{DC71CC9D-1F7C-40B8-A614-9A120064452E}" presName="spVertical1" presStyleCnt="0"/>
      <dgm:spPr/>
    </dgm:pt>
    <dgm:pt modelId="{F26F85D8-5FCF-4B37-A6BF-13390DC8C625}" type="pres">
      <dgm:prSet presAssocID="{DC71CC9D-1F7C-40B8-A614-9A120064452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EFCA7-7E29-4C98-9431-7C898AF4D4A0}" type="pres">
      <dgm:prSet presAssocID="{DC71CC9D-1F7C-40B8-A614-9A120064452E}" presName="spVertical2" presStyleCnt="0"/>
      <dgm:spPr/>
    </dgm:pt>
    <dgm:pt modelId="{BA345D06-F1E8-4CC0-98A3-F2AD2A51104E}" type="pres">
      <dgm:prSet presAssocID="{DC71CC9D-1F7C-40B8-A614-9A120064452E}" presName="spVertical3" presStyleCnt="0"/>
      <dgm:spPr/>
    </dgm:pt>
    <dgm:pt modelId="{CF84B38D-8E3B-4C8D-B9A2-1CA38A8694CB}" type="pres">
      <dgm:prSet presAssocID="{300EE902-8582-4147-8FD8-BF543CF37A62}" presName="padding2" presStyleCnt="0"/>
      <dgm:spPr/>
    </dgm:pt>
    <dgm:pt modelId="{C78A2467-A331-44EF-972B-B57AF03C5FDC}" type="pres">
      <dgm:prSet presAssocID="{300EE902-8582-4147-8FD8-BF543CF37A62}" presName="negArrow" presStyleCnt="0"/>
      <dgm:spPr/>
    </dgm:pt>
    <dgm:pt modelId="{01EE7816-7A30-42CA-9D9F-187899C812D9}" type="pres">
      <dgm:prSet presAssocID="{300EE902-8582-4147-8FD8-BF543CF37A62}" presName="backgroundArrow" presStyleLbl="node1" presStyleIdx="0" presStyleCnt="1" custLinFactX="100000" custLinFactNeighborX="191876" custLinFactNeighborY="-34642"/>
      <dgm:spPr>
        <a:solidFill>
          <a:srgbClr val="92D025"/>
        </a:solidFill>
      </dgm:spPr>
    </dgm:pt>
  </dgm:ptLst>
  <dgm:cxnLst>
    <dgm:cxn modelId="{7EEAED7D-FD9B-4A4C-8CB4-30DBB0A80269}" type="presOf" srcId="{DC71CC9D-1F7C-40B8-A614-9A120064452E}" destId="{F26F85D8-5FCF-4B37-A6BF-13390DC8C625}" srcOrd="0" destOrd="0" presId="urn:microsoft.com/office/officeart/2005/8/layout/hProcess3"/>
    <dgm:cxn modelId="{EFBF2173-EDD5-4D14-A229-25831171F738}" srcId="{300EE902-8582-4147-8FD8-BF543CF37A62}" destId="{DC71CC9D-1F7C-40B8-A614-9A120064452E}" srcOrd="0" destOrd="0" parTransId="{72F28C16-48DF-4758-B410-A849D9CB474E}" sibTransId="{2A03486E-FF16-4840-8398-643AD880FF54}"/>
    <dgm:cxn modelId="{89092077-FBD2-4E26-9EB7-DE52E1388BC1}" type="presOf" srcId="{300EE902-8582-4147-8FD8-BF543CF37A62}" destId="{984E39EE-3DA4-41D4-900F-A361C997D3AB}" srcOrd="0" destOrd="0" presId="urn:microsoft.com/office/officeart/2005/8/layout/hProcess3"/>
    <dgm:cxn modelId="{6FB01894-27D3-418C-BEB1-8B8AE943387A}" type="presParOf" srcId="{984E39EE-3DA4-41D4-900F-A361C997D3AB}" destId="{88163312-EBFA-4C5C-9625-438E7D48540D}" srcOrd="0" destOrd="0" presId="urn:microsoft.com/office/officeart/2005/8/layout/hProcess3"/>
    <dgm:cxn modelId="{85E63D8B-B02B-40AA-A2FB-AE57D8CFCC31}" type="presParOf" srcId="{984E39EE-3DA4-41D4-900F-A361C997D3AB}" destId="{8C58A791-2902-47F0-921F-4F419F0A75E7}" srcOrd="1" destOrd="0" presId="urn:microsoft.com/office/officeart/2005/8/layout/hProcess3"/>
    <dgm:cxn modelId="{D25A5310-D726-4593-81EF-365E24056831}" type="presParOf" srcId="{8C58A791-2902-47F0-921F-4F419F0A75E7}" destId="{2A32F81B-0D45-4C06-A81C-98AB401796F8}" srcOrd="0" destOrd="0" presId="urn:microsoft.com/office/officeart/2005/8/layout/hProcess3"/>
    <dgm:cxn modelId="{CC015C2E-7E38-4308-A77E-3B17DA05B2BA}" type="presParOf" srcId="{8C58A791-2902-47F0-921F-4F419F0A75E7}" destId="{62950E6E-E4BD-4CBA-AFAC-2A8820D35D90}" srcOrd="1" destOrd="0" presId="urn:microsoft.com/office/officeart/2005/8/layout/hProcess3"/>
    <dgm:cxn modelId="{D2742C54-0C5D-447B-9A9C-50269B7A9AB1}" type="presParOf" srcId="{62950E6E-E4BD-4CBA-AFAC-2A8820D35D90}" destId="{E80D0223-DC53-4E42-A020-306712287BB7}" srcOrd="0" destOrd="0" presId="urn:microsoft.com/office/officeart/2005/8/layout/hProcess3"/>
    <dgm:cxn modelId="{850FAA97-982C-460E-994B-D353DE52D428}" type="presParOf" srcId="{62950E6E-E4BD-4CBA-AFAC-2A8820D35D90}" destId="{F26F85D8-5FCF-4B37-A6BF-13390DC8C625}" srcOrd="1" destOrd="0" presId="urn:microsoft.com/office/officeart/2005/8/layout/hProcess3"/>
    <dgm:cxn modelId="{4175676A-1D09-4FB0-92EF-C83943060AB6}" type="presParOf" srcId="{62950E6E-E4BD-4CBA-AFAC-2A8820D35D90}" destId="{E7EEFCA7-7E29-4C98-9431-7C898AF4D4A0}" srcOrd="2" destOrd="0" presId="urn:microsoft.com/office/officeart/2005/8/layout/hProcess3"/>
    <dgm:cxn modelId="{E62DF999-C822-4EFD-AFD4-DD9F9DAC8592}" type="presParOf" srcId="{62950E6E-E4BD-4CBA-AFAC-2A8820D35D90}" destId="{BA345D06-F1E8-4CC0-98A3-F2AD2A51104E}" srcOrd="3" destOrd="0" presId="urn:microsoft.com/office/officeart/2005/8/layout/hProcess3"/>
    <dgm:cxn modelId="{2DC1C5B1-7E35-4D75-8F69-94605D99A30D}" type="presParOf" srcId="{8C58A791-2902-47F0-921F-4F419F0A75E7}" destId="{CF84B38D-8E3B-4C8D-B9A2-1CA38A8694CB}" srcOrd="2" destOrd="0" presId="urn:microsoft.com/office/officeart/2005/8/layout/hProcess3"/>
    <dgm:cxn modelId="{2E14E50E-9455-48DD-8CD2-F8E343BDEDD3}" type="presParOf" srcId="{8C58A791-2902-47F0-921F-4F419F0A75E7}" destId="{C78A2467-A331-44EF-972B-B57AF03C5FDC}" srcOrd="3" destOrd="0" presId="urn:microsoft.com/office/officeart/2005/8/layout/hProcess3"/>
    <dgm:cxn modelId="{8934E059-EA3D-42D3-8EE2-ABC3A92B1B07}" type="presParOf" srcId="{8C58A791-2902-47F0-921F-4F419F0A75E7}" destId="{01EE7816-7A30-42CA-9D9F-187899C812D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0EE902-8582-4147-8FD8-BF543CF37A62}" type="doc">
      <dgm:prSet loTypeId="urn:microsoft.com/office/officeart/2005/8/layout/hProcess3" loCatId="process" qsTypeId="urn:microsoft.com/office/officeart/2005/8/quickstyle/simple5" qsCatId="simple" csTypeId="urn:microsoft.com/office/officeart/2005/8/colors/accent1_2" csCatId="accent1" phldr="1"/>
      <dgm:spPr/>
    </dgm:pt>
    <dgm:pt modelId="{DC71CC9D-1F7C-40B8-A614-9A120064452E}">
      <dgm:prSet phldrT="[Text]"/>
      <dgm:spPr/>
      <dgm:t>
        <a:bodyPr/>
        <a:lstStyle/>
        <a:p>
          <a:r>
            <a:rPr lang="en-US" dirty="0" smtClean="0"/>
            <a:t>Apply Promo Code</a:t>
          </a:r>
          <a:endParaRPr lang="en-US" dirty="0"/>
        </a:p>
      </dgm:t>
    </dgm:pt>
    <dgm:pt modelId="{72F28C16-48DF-4758-B410-A849D9CB474E}" type="parTrans" cxnId="{EFBF2173-EDD5-4D14-A229-25831171F738}">
      <dgm:prSet/>
      <dgm:spPr/>
      <dgm:t>
        <a:bodyPr/>
        <a:lstStyle/>
        <a:p>
          <a:endParaRPr lang="en-US"/>
        </a:p>
      </dgm:t>
    </dgm:pt>
    <dgm:pt modelId="{2A03486E-FF16-4840-8398-643AD880FF54}" type="sibTrans" cxnId="{EFBF2173-EDD5-4D14-A229-25831171F738}">
      <dgm:prSet/>
      <dgm:spPr/>
      <dgm:t>
        <a:bodyPr/>
        <a:lstStyle/>
        <a:p>
          <a:endParaRPr lang="en-US"/>
        </a:p>
      </dgm:t>
    </dgm:pt>
    <dgm:pt modelId="{984E39EE-3DA4-41D4-900F-A361C997D3AB}" type="pres">
      <dgm:prSet presAssocID="{300EE902-8582-4147-8FD8-BF543CF37A62}" presName="Name0" presStyleCnt="0">
        <dgm:presLayoutVars>
          <dgm:dir/>
          <dgm:animLvl val="lvl"/>
          <dgm:resizeHandles val="exact"/>
        </dgm:presLayoutVars>
      </dgm:prSet>
      <dgm:spPr/>
    </dgm:pt>
    <dgm:pt modelId="{88163312-EBFA-4C5C-9625-438E7D48540D}" type="pres">
      <dgm:prSet presAssocID="{300EE902-8582-4147-8FD8-BF543CF37A62}" presName="dummy" presStyleCnt="0"/>
      <dgm:spPr/>
    </dgm:pt>
    <dgm:pt modelId="{8C58A791-2902-47F0-921F-4F419F0A75E7}" type="pres">
      <dgm:prSet presAssocID="{300EE902-8582-4147-8FD8-BF543CF37A62}" presName="linH" presStyleCnt="0"/>
      <dgm:spPr/>
    </dgm:pt>
    <dgm:pt modelId="{2A32F81B-0D45-4C06-A81C-98AB401796F8}" type="pres">
      <dgm:prSet presAssocID="{300EE902-8582-4147-8FD8-BF543CF37A62}" presName="padding1" presStyleCnt="0"/>
      <dgm:spPr/>
    </dgm:pt>
    <dgm:pt modelId="{62950E6E-E4BD-4CBA-AFAC-2A8820D35D90}" type="pres">
      <dgm:prSet presAssocID="{DC71CC9D-1F7C-40B8-A614-9A120064452E}" presName="linV" presStyleCnt="0"/>
      <dgm:spPr/>
    </dgm:pt>
    <dgm:pt modelId="{E80D0223-DC53-4E42-A020-306712287BB7}" type="pres">
      <dgm:prSet presAssocID="{DC71CC9D-1F7C-40B8-A614-9A120064452E}" presName="spVertical1" presStyleCnt="0"/>
      <dgm:spPr/>
    </dgm:pt>
    <dgm:pt modelId="{F26F85D8-5FCF-4B37-A6BF-13390DC8C625}" type="pres">
      <dgm:prSet presAssocID="{DC71CC9D-1F7C-40B8-A614-9A120064452E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EFCA7-7E29-4C98-9431-7C898AF4D4A0}" type="pres">
      <dgm:prSet presAssocID="{DC71CC9D-1F7C-40B8-A614-9A120064452E}" presName="spVertical2" presStyleCnt="0"/>
      <dgm:spPr/>
    </dgm:pt>
    <dgm:pt modelId="{BA345D06-F1E8-4CC0-98A3-F2AD2A51104E}" type="pres">
      <dgm:prSet presAssocID="{DC71CC9D-1F7C-40B8-A614-9A120064452E}" presName="spVertical3" presStyleCnt="0"/>
      <dgm:spPr/>
    </dgm:pt>
    <dgm:pt modelId="{CF84B38D-8E3B-4C8D-B9A2-1CA38A8694CB}" type="pres">
      <dgm:prSet presAssocID="{300EE902-8582-4147-8FD8-BF543CF37A62}" presName="padding2" presStyleCnt="0"/>
      <dgm:spPr/>
    </dgm:pt>
    <dgm:pt modelId="{C78A2467-A331-44EF-972B-B57AF03C5FDC}" type="pres">
      <dgm:prSet presAssocID="{300EE902-8582-4147-8FD8-BF543CF37A62}" presName="negArrow" presStyleCnt="0"/>
      <dgm:spPr/>
    </dgm:pt>
    <dgm:pt modelId="{01EE7816-7A30-42CA-9D9F-187899C812D9}" type="pres">
      <dgm:prSet presAssocID="{300EE902-8582-4147-8FD8-BF543CF37A62}" presName="backgroundArrow" presStyleLbl="node1" presStyleIdx="0" presStyleCnt="1"/>
      <dgm:spPr>
        <a:solidFill>
          <a:srgbClr val="92D025"/>
        </a:solidFill>
      </dgm:spPr>
    </dgm:pt>
  </dgm:ptLst>
  <dgm:cxnLst>
    <dgm:cxn modelId="{1B5ED6F6-09A2-4590-9F58-F91F7A84B72D}" type="presOf" srcId="{DC71CC9D-1F7C-40B8-A614-9A120064452E}" destId="{F26F85D8-5FCF-4B37-A6BF-13390DC8C625}" srcOrd="0" destOrd="0" presId="urn:microsoft.com/office/officeart/2005/8/layout/hProcess3"/>
    <dgm:cxn modelId="{E344B321-C601-466D-9336-0B1C9E046D3F}" type="presOf" srcId="{300EE902-8582-4147-8FD8-BF543CF37A62}" destId="{984E39EE-3DA4-41D4-900F-A361C997D3AB}" srcOrd="0" destOrd="0" presId="urn:microsoft.com/office/officeart/2005/8/layout/hProcess3"/>
    <dgm:cxn modelId="{EFBF2173-EDD5-4D14-A229-25831171F738}" srcId="{300EE902-8582-4147-8FD8-BF543CF37A62}" destId="{DC71CC9D-1F7C-40B8-A614-9A120064452E}" srcOrd="0" destOrd="0" parTransId="{72F28C16-48DF-4758-B410-A849D9CB474E}" sibTransId="{2A03486E-FF16-4840-8398-643AD880FF54}"/>
    <dgm:cxn modelId="{5D4415CF-B1D4-4304-861E-C975274C5B47}" type="presParOf" srcId="{984E39EE-3DA4-41D4-900F-A361C997D3AB}" destId="{88163312-EBFA-4C5C-9625-438E7D48540D}" srcOrd="0" destOrd="0" presId="urn:microsoft.com/office/officeart/2005/8/layout/hProcess3"/>
    <dgm:cxn modelId="{F3608F5A-3B71-4EDE-A222-44228699C183}" type="presParOf" srcId="{984E39EE-3DA4-41D4-900F-A361C997D3AB}" destId="{8C58A791-2902-47F0-921F-4F419F0A75E7}" srcOrd="1" destOrd="0" presId="urn:microsoft.com/office/officeart/2005/8/layout/hProcess3"/>
    <dgm:cxn modelId="{8D6A8C8C-54AD-4424-8F7B-BEACA519AE4E}" type="presParOf" srcId="{8C58A791-2902-47F0-921F-4F419F0A75E7}" destId="{2A32F81B-0D45-4C06-A81C-98AB401796F8}" srcOrd="0" destOrd="0" presId="urn:microsoft.com/office/officeart/2005/8/layout/hProcess3"/>
    <dgm:cxn modelId="{D976EDE0-8455-4207-89F1-C08E40659BD4}" type="presParOf" srcId="{8C58A791-2902-47F0-921F-4F419F0A75E7}" destId="{62950E6E-E4BD-4CBA-AFAC-2A8820D35D90}" srcOrd="1" destOrd="0" presId="urn:microsoft.com/office/officeart/2005/8/layout/hProcess3"/>
    <dgm:cxn modelId="{1D427E86-824A-4E5A-ACDF-6EA340EB0135}" type="presParOf" srcId="{62950E6E-E4BD-4CBA-AFAC-2A8820D35D90}" destId="{E80D0223-DC53-4E42-A020-306712287BB7}" srcOrd="0" destOrd="0" presId="urn:microsoft.com/office/officeart/2005/8/layout/hProcess3"/>
    <dgm:cxn modelId="{567D585B-341E-46AB-AB52-69225CA383F9}" type="presParOf" srcId="{62950E6E-E4BD-4CBA-AFAC-2A8820D35D90}" destId="{F26F85D8-5FCF-4B37-A6BF-13390DC8C625}" srcOrd="1" destOrd="0" presId="urn:microsoft.com/office/officeart/2005/8/layout/hProcess3"/>
    <dgm:cxn modelId="{805DC26F-85C4-4F0B-AEEE-08A7499DD588}" type="presParOf" srcId="{62950E6E-E4BD-4CBA-AFAC-2A8820D35D90}" destId="{E7EEFCA7-7E29-4C98-9431-7C898AF4D4A0}" srcOrd="2" destOrd="0" presId="urn:microsoft.com/office/officeart/2005/8/layout/hProcess3"/>
    <dgm:cxn modelId="{5BBDA76D-5395-4475-90BF-ECC0047FED13}" type="presParOf" srcId="{62950E6E-E4BD-4CBA-AFAC-2A8820D35D90}" destId="{BA345D06-F1E8-4CC0-98A3-F2AD2A51104E}" srcOrd="3" destOrd="0" presId="urn:microsoft.com/office/officeart/2005/8/layout/hProcess3"/>
    <dgm:cxn modelId="{3CF1F3B6-AFA1-4986-858D-5101F775733E}" type="presParOf" srcId="{8C58A791-2902-47F0-921F-4F419F0A75E7}" destId="{CF84B38D-8E3B-4C8D-B9A2-1CA38A8694CB}" srcOrd="2" destOrd="0" presId="urn:microsoft.com/office/officeart/2005/8/layout/hProcess3"/>
    <dgm:cxn modelId="{D2A3CE9A-09D8-493A-8B11-563FAA251EB7}" type="presParOf" srcId="{8C58A791-2902-47F0-921F-4F419F0A75E7}" destId="{C78A2467-A331-44EF-972B-B57AF03C5FDC}" srcOrd="3" destOrd="0" presId="urn:microsoft.com/office/officeart/2005/8/layout/hProcess3"/>
    <dgm:cxn modelId="{2810D0DD-C707-4DA0-AFAB-53840F98A37D}" type="presParOf" srcId="{8C58A791-2902-47F0-921F-4F419F0A75E7}" destId="{01EE7816-7A30-42CA-9D9F-187899C812D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0EE902-8582-4147-8FD8-BF543CF37A62}" type="doc">
      <dgm:prSet loTypeId="urn:microsoft.com/office/officeart/2005/8/layout/hProcess3" loCatId="process" qsTypeId="urn:microsoft.com/office/officeart/2005/8/quickstyle/simple5" qsCatId="simple" csTypeId="urn:microsoft.com/office/officeart/2005/8/colors/accent1_2" csCatId="accent1" phldr="1"/>
      <dgm:spPr/>
    </dgm:pt>
    <dgm:pt modelId="{DC71CC9D-1F7C-40B8-A614-9A120064452E}">
      <dgm:prSet phldrT="[Text]" custT="1"/>
      <dgm:spPr/>
      <dgm:t>
        <a:bodyPr/>
        <a:lstStyle/>
        <a:p>
          <a:r>
            <a:rPr lang="en-US" sz="1600" dirty="0" smtClean="0"/>
            <a:t>Final Step For Process Order</a:t>
          </a:r>
          <a:endParaRPr lang="en-US" sz="1600" dirty="0"/>
        </a:p>
      </dgm:t>
    </dgm:pt>
    <dgm:pt modelId="{72F28C16-48DF-4758-B410-A849D9CB474E}" type="parTrans" cxnId="{EFBF2173-EDD5-4D14-A229-25831171F738}">
      <dgm:prSet/>
      <dgm:spPr/>
      <dgm:t>
        <a:bodyPr/>
        <a:lstStyle/>
        <a:p>
          <a:endParaRPr lang="en-US"/>
        </a:p>
      </dgm:t>
    </dgm:pt>
    <dgm:pt modelId="{2A03486E-FF16-4840-8398-643AD880FF54}" type="sibTrans" cxnId="{EFBF2173-EDD5-4D14-A229-25831171F738}">
      <dgm:prSet/>
      <dgm:spPr/>
      <dgm:t>
        <a:bodyPr/>
        <a:lstStyle/>
        <a:p>
          <a:endParaRPr lang="en-US"/>
        </a:p>
      </dgm:t>
    </dgm:pt>
    <dgm:pt modelId="{984E39EE-3DA4-41D4-900F-A361C997D3AB}" type="pres">
      <dgm:prSet presAssocID="{300EE902-8582-4147-8FD8-BF543CF37A62}" presName="Name0" presStyleCnt="0">
        <dgm:presLayoutVars>
          <dgm:dir/>
          <dgm:animLvl val="lvl"/>
          <dgm:resizeHandles val="exact"/>
        </dgm:presLayoutVars>
      </dgm:prSet>
      <dgm:spPr/>
    </dgm:pt>
    <dgm:pt modelId="{88163312-EBFA-4C5C-9625-438E7D48540D}" type="pres">
      <dgm:prSet presAssocID="{300EE902-8582-4147-8FD8-BF543CF37A62}" presName="dummy" presStyleCnt="0"/>
      <dgm:spPr/>
    </dgm:pt>
    <dgm:pt modelId="{8C58A791-2902-47F0-921F-4F419F0A75E7}" type="pres">
      <dgm:prSet presAssocID="{300EE902-8582-4147-8FD8-BF543CF37A62}" presName="linH" presStyleCnt="0"/>
      <dgm:spPr/>
    </dgm:pt>
    <dgm:pt modelId="{2A32F81B-0D45-4C06-A81C-98AB401796F8}" type="pres">
      <dgm:prSet presAssocID="{300EE902-8582-4147-8FD8-BF543CF37A62}" presName="padding1" presStyleCnt="0"/>
      <dgm:spPr/>
    </dgm:pt>
    <dgm:pt modelId="{62950E6E-E4BD-4CBA-AFAC-2A8820D35D90}" type="pres">
      <dgm:prSet presAssocID="{DC71CC9D-1F7C-40B8-A614-9A120064452E}" presName="linV" presStyleCnt="0"/>
      <dgm:spPr/>
    </dgm:pt>
    <dgm:pt modelId="{E80D0223-DC53-4E42-A020-306712287BB7}" type="pres">
      <dgm:prSet presAssocID="{DC71CC9D-1F7C-40B8-A614-9A120064452E}" presName="spVertical1" presStyleCnt="0"/>
      <dgm:spPr/>
    </dgm:pt>
    <dgm:pt modelId="{F26F85D8-5FCF-4B37-A6BF-13390DC8C625}" type="pres">
      <dgm:prSet presAssocID="{DC71CC9D-1F7C-40B8-A614-9A120064452E}" presName="parTx" presStyleLbl="revTx" presStyleIdx="0" presStyleCnt="1" custScaleY="51831" custLinFactNeighborX="-4143" custLinFactNeighborY="5022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EEFCA7-7E29-4C98-9431-7C898AF4D4A0}" type="pres">
      <dgm:prSet presAssocID="{DC71CC9D-1F7C-40B8-A614-9A120064452E}" presName="spVertical2" presStyleCnt="0"/>
      <dgm:spPr/>
    </dgm:pt>
    <dgm:pt modelId="{BA345D06-F1E8-4CC0-98A3-F2AD2A51104E}" type="pres">
      <dgm:prSet presAssocID="{DC71CC9D-1F7C-40B8-A614-9A120064452E}" presName="spVertical3" presStyleCnt="0"/>
      <dgm:spPr/>
    </dgm:pt>
    <dgm:pt modelId="{CF84B38D-8E3B-4C8D-B9A2-1CA38A8694CB}" type="pres">
      <dgm:prSet presAssocID="{300EE902-8582-4147-8FD8-BF543CF37A62}" presName="padding2" presStyleCnt="0"/>
      <dgm:spPr/>
    </dgm:pt>
    <dgm:pt modelId="{C78A2467-A331-44EF-972B-B57AF03C5FDC}" type="pres">
      <dgm:prSet presAssocID="{300EE902-8582-4147-8FD8-BF543CF37A62}" presName="negArrow" presStyleCnt="0"/>
      <dgm:spPr/>
    </dgm:pt>
    <dgm:pt modelId="{01EE7816-7A30-42CA-9D9F-187899C812D9}" type="pres">
      <dgm:prSet presAssocID="{300EE902-8582-4147-8FD8-BF543CF37A62}" presName="backgroundArrow" presStyleLbl="node1" presStyleIdx="0" presStyleCnt="1" custLinFactNeighborX="396" custLinFactNeighborY="7138"/>
      <dgm:spPr>
        <a:solidFill>
          <a:srgbClr val="92D025"/>
        </a:solidFill>
      </dgm:spPr>
    </dgm:pt>
  </dgm:ptLst>
  <dgm:cxnLst>
    <dgm:cxn modelId="{3AC4551C-8682-4074-81B7-BD5954251A90}" type="presOf" srcId="{300EE902-8582-4147-8FD8-BF543CF37A62}" destId="{984E39EE-3DA4-41D4-900F-A361C997D3AB}" srcOrd="0" destOrd="0" presId="urn:microsoft.com/office/officeart/2005/8/layout/hProcess3"/>
    <dgm:cxn modelId="{EFBF2173-EDD5-4D14-A229-25831171F738}" srcId="{300EE902-8582-4147-8FD8-BF543CF37A62}" destId="{DC71CC9D-1F7C-40B8-A614-9A120064452E}" srcOrd="0" destOrd="0" parTransId="{72F28C16-48DF-4758-B410-A849D9CB474E}" sibTransId="{2A03486E-FF16-4840-8398-643AD880FF54}"/>
    <dgm:cxn modelId="{4D9EAEDC-31B3-44BA-B945-229D389B0484}" type="presOf" srcId="{DC71CC9D-1F7C-40B8-A614-9A120064452E}" destId="{F26F85D8-5FCF-4B37-A6BF-13390DC8C625}" srcOrd="0" destOrd="0" presId="urn:microsoft.com/office/officeart/2005/8/layout/hProcess3"/>
    <dgm:cxn modelId="{56265030-EE98-474B-8697-90049C6A2EE0}" type="presParOf" srcId="{984E39EE-3DA4-41D4-900F-A361C997D3AB}" destId="{88163312-EBFA-4C5C-9625-438E7D48540D}" srcOrd="0" destOrd="0" presId="urn:microsoft.com/office/officeart/2005/8/layout/hProcess3"/>
    <dgm:cxn modelId="{FF6721B0-0981-4AB4-BB47-7C43924840F8}" type="presParOf" srcId="{984E39EE-3DA4-41D4-900F-A361C997D3AB}" destId="{8C58A791-2902-47F0-921F-4F419F0A75E7}" srcOrd="1" destOrd="0" presId="urn:microsoft.com/office/officeart/2005/8/layout/hProcess3"/>
    <dgm:cxn modelId="{B778AE1F-7776-46B8-8DCD-5CAA39EA8F84}" type="presParOf" srcId="{8C58A791-2902-47F0-921F-4F419F0A75E7}" destId="{2A32F81B-0D45-4C06-A81C-98AB401796F8}" srcOrd="0" destOrd="0" presId="urn:microsoft.com/office/officeart/2005/8/layout/hProcess3"/>
    <dgm:cxn modelId="{A8599BBC-F72A-40FB-B172-237EA5E24650}" type="presParOf" srcId="{8C58A791-2902-47F0-921F-4F419F0A75E7}" destId="{62950E6E-E4BD-4CBA-AFAC-2A8820D35D90}" srcOrd="1" destOrd="0" presId="urn:microsoft.com/office/officeart/2005/8/layout/hProcess3"/>
    <dgm:cxn modelId="{9AF3FA0C-9862-4A89-9DF7-43B0AFD22AC0}" type="presParOf" srcId="{62950E6E-E4BD-4CBA-AFAC-2A8820D35D90}" destId="{E80D0223-DC53-4E42-A020-306712287BB7}" srcOrd="0" destOrd="0" presId="urn:microsoft.com/office/officeart/2005/8/layout/hProcess3"/>
    <dgm:cxn modelId="{DCD2BEB8-0F35-4C22-BD43-768645A2D9B1}" type="presParOf" srcId="{62950E6E-E4BD-4CBA-AFAC-2A8820D35D90}" destId="{F26F85D8-5FCF-4B37-A6BF-13390DC8C625}" srcOrd="1" destOrd="0" presId="urn:microsoft.com/office/officeart/2005/8/layout/hProcess3"/>
    <dgm:cxn modelId="{D39B990A-4DFA-4E8F-865B-7E477DC6037C}" type="presParOf" srcId="{62950E6E-E4BD-4CBA-AFAC-2A8820D35D90}" destId="{E7EEFCA7-7E29-4C98-9431-7C898AF4D4A0}" srcOrd="2" destOrd="0" presId="urn:microsoft.com/office/officeart/2005/8/layout/hProcess3"/>
    <dgm:cxn modelId="{241680D0-9D4D-4726-8F01-E66DAD1C65BD}" type="presParOf" srcId="{62950E6E-E4BD-4CBA-AFAC-2A8820D35D90}" destId="{BA345D06-F1E8-4CC0-98A3-F2AD2A51104E}" srcOrd="3" destOrd="0" presId="urn:microsoft.com/office/officeart/2005/8/layout/hProcess3"/>
    <dgm:cxn modelId="{B3B8754E-6EF1-4F40-83EA-784D8BC7DDE6}" type="presParOf" srcId="{8C58A791-2902-47F0-921F-4F419F0A75E7}" destId="{CF84B38D-8E3B-4C8D-B9A2-1CA38A8694CB}" srcOrd="2" destOrd="0" presId="urn:microsoft.com/office/officeart/2005/8/layout/hProcess3"/>
    <dgm:cxn modelId="{EAEDEE1C-2E48-4BBB-95ED-8990CD5C4E74}" type="presParOf" srcId="{8C58A791-2902-47F0-921F-4F419F0A75E7}" destId="{C78A2467-A331-44EF-972B-B57AF03C5FDC}" srcOrd="3" destOrd="0" presId="urn:microsoft.com/office/officeart/2005/8/layout/hProcess3"/>
    <dgm:cxn modelId="{52482782-0988-41AB-ABA2-83F7FDB9145F}" type="presParOf" srcId="{8C58A791-2902-47F0-921F-4F419F0A75E7}" destId="{01EE7816-7A30-42CA-9D9F-187899C812D9}" srcOrd="4" destOrd="0" presId="urn:microsoft.com/office/officeart/2005/8/layout/hProcess3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E7816-7A30-42CA-9D9F-187899C812D9}">
      <dsp:nvSpPr>
        <dsp:cNvPr id="0" name=""/>
        <dsp:cNvSpPr/>
      </dsp:nvSpPr>
      <dsp:spPr>
        <a:xfrm>
          <a:off x="0" y="22194"/>
          <a:ext cx="1182620" cy="504000"/>
        </a:xfrm>
        <a:prstGeom prst="rightArrow">
          <a:avLst/>
        </a:prstGeom>
        <a:solidFill>
          <a:srgbClr val="92D02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6F85D8-5FCF-4B37-A6BF-13390DC8C625}">
      <dsp:nvSpPr>
        <dsp:cNvPr id="0" name=""/>
        <dsp:cNvSpPr/>
      </dsp:nvSpPr>
      <dsp:spPr>
        <a:xfrm>
          <a:off x="95394" y="148194"/>
          <a:ext cx="968963" cy="2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Go To Cart</a:t>
          </a:r>
          <a:endParaRPr lang="en-US" sz="700" kern="1200" dirty="0"/>
        </a:p>
      </dsp:txBody>
      <dsp:txXfrm>
        <a:off x="95394" y="148194"/>
        <a:ext cx="968963" cy="252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E7816-7A30-42CA-9D9F-187899C812D9}">
      <dsp:nvSpPr>
        <dsp:cNvPr id="0" name=""/>
        <dsp:cNvSpPr/>
      </dsp:nvSpPr>
      <dsp:spPr>
        <a:xfrm>
          <a:off x="0" y="0"/>
          <a:ext cx="1182620" cy="504000"/>
        </a:xfrm>
        <a:prstGeom prst="rightArrow">
          <a:avLst/>
        </a:prstGeom>
        <a:solidFill>
          <a:srgbClr val="92D02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6F85D8-5FCF-4B37-A6BF-13390DC8C625}">
      <dsp:nvSpPr>
        <dsp:cNvPr id="0" name=""/>
        <dsp:cNvSpPr/>
      </dsp:nvSpPr>
      <dsp:spPr>
        <a:xfrm>
          <a:off x="95394" y="148194"/>
          <a:ext cx="968963" cy="2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Add Address</a:t>
          </a:r>
          <a:endParaRPr lang="en-US" sz="700" kern="1200" dirty="0"/>
        </a:p>
      </dsp:txBody>
      <dsp:txXfrm>
        <a:off x="95394" y="148194"/>
        <a:ext cx="968963" cy="252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E7816-7A30-42CA-9D9F-187899C812D9}">
      <dsp:nvSpPr>
        <dsp:cNvPr id="0" name=""/>
        <dsp:cNvSpPr/>
      </dsp:nvSpPr>
      <dsp:spPr>
        <a:xfrm>
          <a:off x="0" y="22194"/>
          <a:ext cx="1182620" cy="504000"/>
        </a:xfrm>
        <a:prstGeom prst="rightArrow">
          <a:avLst/>
        </a:prstGeom>
        <a:solidFill>
          <a:srgbClr val="92D02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6F85D8-5FCF-4B37-A6BF-13390DC8C625}">
      <dsp:nvSpPr>
        <dsp:cNvPr id="0" name=""/>
        <dsp:cNvSpPr/>
      </dsp:nvSpPr>
      <dsp:spPr>
        <a:xfrm>
          <a:off x="95394" y="148194"/>
          <a:ext cx="968963" cy="25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1120" rIns="0" bIns="7112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00" kern="1200" dirty="0" smtClean="0"/>
            <a:t>Apply Promo Code</a:t>
          </a:r>
          <a:endParaRPr lang="en-US" sz="700" kern="1200" dirty="0"/>
        </a:p>
      </dsp:txBody>
      <dsp:txXfrm>
        <a:off x="95394" y="148194"/>
        <a:ext cx="968963" cy="252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E7816-7A30-42CA-9D9F-187899C812D9}">
      <dsp:nvSpPr>
        <dsp:cNvPr id="0" name=""/>
        <dsp:cNvSpPr/>
      </dsp:nvSpPr>
      <dsp:spPr>
        <a:xfrm>
          <a:off x="0" y="152"/>
          <a:ext cx="3614718" cy="1368000"/>
        </a:xfrm>
        <a:prstGeom prst="rightArrow">
          <a:avLst/>
        </a:prstGeom>
        <a:solidFill>
          <a:srgbClr val="92D02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26F85D8-5FCF-4B37-A6BF-13390DC8C625}">
      <dsp:nvSpPr>
        <dsp:cNvPr id="0" name=""/>
        <dsp:cNvSpPr/>
      </dsp:nvSpPr>
      <dsp:spPr>
        <a:xfrm>
          <a:off x="166252" y="513835"/>
          <a:ext cx="2982848" cy="3545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2560" rIns="0" bIns="1625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Final Step For Process Order</a:t>
          </a:r>
          <a:endParaRPr lang="en-US" sz="1600" kern="1200" dirty="0"/>
        </a:p>
      </dsp:txBody>
      <dsp:txXfrm>
        <a:off x="166252" y="513835"/>
        <a:ext cx="2982848" cy="354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2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4114" y="6272473"/>
            <a:ext cx="10960596" cy="0"/>
          </a:xfrm>
          <a:prstGeom prst="line">
            <a:avLst/>
          </a:prstGeom>
          <a:ln>
            <a:solidFill>
              <a:schemeClr val="bg1">
                <a:lumMod val="8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4114" y="6272473"/>
            <a:ext cx="1096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976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ctr">
              <a:defRPr sz="27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 algn="ctr">
              <a:defRPr sz="4300"/>
            </a:lvl1pPr>
            <a:lvl2pPr algn="ctr">
              <a:defRPr sz="3700"/>
            </a:lvl2pPr>
            <a:lvl3pPr algn="ctr">
              <a:defRPr sz="3200"/>
            </a:lvl3pPr>
            <a:lvl4pPr algn="ctr">
              <a:defRPr sz="2700"/>
            </a:lvl4pPr>
            <a:lvl5pPr algn="ctr"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4114" y="6272473"/>
            <a:ext cx="1096059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4114" y="6272473"/>
            <a:ext cx="10960596" cy="0"/>
          </a:xfrm>
          <a:prstGeom prst="line">
            <a:avLst/>
          </a:prstGeom>
          <a:ln>
            <a:solidFill>
              <a:schemeClr val="bg1">
                <a:lumMod val="8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51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64" r:id="rId8"/>
    <p:sldLayoutId id="2147483662" r:id="rId9"/>
    <p:sldLayoutId id="2147483655" r:id="rId10"/>
    <p:sldLayoutId id="2147483663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ctr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1218987" rtl="0" eaLnBrk="1" latinLnBrk="0" hangingPunct="1">
        <a:spcBef>
          <a:spcPct val="20000"/>
        </a:spcBef>
        <a:buFontTx/>
        <a:buNone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609494" indent="0" algn="ctr" defTabSz="1218987" rtl="0" eaLnBrk="1" latinLnBrk="0" hangingPunct="1">
        <a:spcBef>
          <a:spcPct val="20000"/>
        </a:spcBef>
        <a:buFontTx/>
        <a:buNone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218986" indent="0" algn="ctr" defTabSz="1218987" rtl="0" eaLnBrk="1" latinLnBrk="0" hangingPunct="1">
        <a:spcBef>
          <a:spcPct val="20000"/>
        </a:spcBef>
        <a:buFontTx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1828480" indent="0" algn="ctr" defTabSz="1218987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437973" indent="0" algn="ctr" defTabSz="1218987" rtl="0" eaLnBrk="1" latinLnBrk="0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12.jp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image" Target="../media/image13.jpg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57908" y="1772816"/>
            <a:ext cx="8928992" cy="1174362"/>
            <a:chOff x="2795442" y="2119745"/>
            <a:chExt cx="6597940" cy="1174362"/>
          </a:xfrm>
        </p:grpSpPr>
        <p:sp>
          <p:nvSpPr>
            <p:cNvPr id="3" name="Rounded Rectangle 2"/>
            <p:cNvSpPr/>
            <p:nvPr/>
          </p:nvSpPr>
          <p:spPr>
            <a:xfrm>
              <a:off x="2795442" y="2119745"/>
              <a:ext cx="6597940" cy="997528"/>
            </a:xfrm>
            <a:prstGeom prst="roundRect">
              <a:avLst>
                <a:gd name="adj" fmla="val 6944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4000" b="1" dirty="0" smtClean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Organic Pitch </a:t>
              </a:r>
              <a:r>
                <a:rPr lang="en-IN" sz="4000" b="1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Deck</a:t>
              </a:r>
            </a:p>
          </p:txBody>
        </p:sp>
        <p:sp>
          <p:nvSpPr>
            <p:cNvPr id="6" name="Isosceles Triangle 5"/>
            <p:cNvSpPr/>
            <p:nvPr/>
          </p:nvSpPr>
          <p:spPr>
            <a:xfrm rot="10800000">
              <a:off x="5948446" y="3114336"/>
              <a:ext cx="291932" cy="179771"/>
            </a:xfrm>
            <a:prstGeom prst="triangl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839742" y="5157192"/>
            <a:ext cx="4509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Baskerville Old Face" panose="02020602080505020303" pitchFamily="18" charset="0"/>
              </a:rPr>
              <a:t>Order Vegetables With Farmer Rather Than Market</a:t>
            </a:r>
            <a:endParaRPr lang="ru-RU" sz="1400" b="1" dirty="0"/>
          </a:p>
        </p:txBody>
      </p:sp>
      <p:sp>
        <p:nvSpPr>
          <p:cNvPr id="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bhindibazar.com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2857293"/>
            <a:ext cx="1728192" cy="11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33772" y="188640"/>
            <a:ext cx="10969943" cy="711081"/>
          </a:xfrm>
        </p:spPr>
        <p:txBody>
          <a:bodyPr/>
          <a:lstStyle/>
          <a:p>
            <a:r>
              <a:rPr lang="en-US" dirty="0" smtClean="0">
                <a:ln w="0"/>
                <a:gradFill flip="none" rotWithShape="1">
                  <a:gsLst>
                    <a:gs pos="22000">
                      <a:schemeClr val="accent2">
                        <a:lumMod val="40000"/>
                        <a:lumOff val="60000"/>
                      </a:schemeClr>
                    </a:gs>
                    <a:gs pos="67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Our Investment Revenue</a:t>
            </a:r>
            <a:endParaRPr lang="en-US" dirty="0">
              <a:ln w="0"/>
              <a:gradFill flip="none" rotWithShape="1">
                <a:gsLst>
                  <a:gs pos="22000">
                    <a:schemeClr val="accent2">
                      <a:lumMod val="40000"/>
                      <a:lumOff val="60000"/>
                    </a:schemeClr>
                  </a:gs>
                  <a:gs pos="67000">
                    <a:schemeClr val="accent2">
                      <a:lumMod val="95000"/>
                      <a:lumOff val="5000"/>
                    </a:schemeClr>
                  </a:gs>
                  <a:gs pos="100000">
                    <a:schemeClr val="accent2">
                      <a:lumMod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61140" y="3607730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1296634" y="3989816"/>
            <a:ext cx="929014" cy="92901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393256" y="4050013"/>
            <a:ext cx="2880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After few month we start investing from earning 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61140" y="1743073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269876" y="2139946"/>
            <a:ext cx="929014" cy="92901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399123" y="2375242"/>
            <a:ext cx="2880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We Start From 10,000 in Aug 2020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42740" y="3607730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6478234" y="3989816"/>
            <a:ext cx="929014" cy="92901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/>
        </p:nvSpPr>
        <p:spPr>
          <a:xfrm>
            <a:off x="7565246" y="3946490"/>
            <a:ext cx="3209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Start Investing In Mini Store &amp; Delivery Point From Oct 2021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42740" y="1743073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6478234" y="2125159"/>
            <a:ext cx="929014" cy="92901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/>
          <p:cNvSpPr txBox="1"/>
          <p:nvPr/>
        </p:nvSpPr>
        <p:spPr>
          <a:xfrm>
            <a:off x="7677946" y="2403631"/>
            <a:ext cx="288031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Start Earning From Online Order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  <a:p>
            <a:endParaRPr lang="en-IN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05884" y="2396754"/>
            <a:ext cx="328733" cy="383086"/>
            <a:chOff x="11710988" y="139700"/>
            <a:chExt cx="4195763" cy="4889500"/>
          </a:xfrm>
          <a:solidFill>
            <a:schemeClr val="bg1"/>
          </a:solidFill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3266738" y="2303463"/>
              <a:ext cx="1135063" cy="2055813"/>
            </a:xfrm>
            <a:custGeom>
              <a:avLst/>
              <a:gdLst>
                <a:gd name="T0" fmla="*/ 792 w 1430"/>
                <a:gd name="T1" fmla="*/ 23 h 2590"/>
                <a:gd name="T2" fmla="*/ 863 w 1430"/>
                <a:gd name="T3" fmla="*/ 115 h 2590"/>
                <a:gd name="T4" fmla="*/ 1158 w 1430"/>
                <a:gd name="T5" fmla="*/ 369 h 2590"/>
                <a:gd name="T6" fmla="*/ 1267 w 1430"/>
                <a:gd name="T7" fmla="*/ 414 h 2590"/>
                <a:gd name="T8" fmla="*/ 1312 w 1430"/>
                <a:gd name="T9" fmla="*/ 523 h 2590"/>
                <a:gd name="T10" fmla="*/ 1267 w 1430"/>
                <a:gd name="T11" fmla="*/ 632 h 2590"/>
                <a:gd name="T12" fmla="*/ 1158 w 1430"/>
                <a:gd name="T13" fmla="*/ 676 h 2590"/>
                <a:gd name="T14" fmla="*/ 449 w 1430"/>
                <a:gd name="T15" fmla="*/ 695 h 2590"/>
                <a:gd name="T16" fmla="*/ 346 w 1430"/>
                <a:gd name="T17" fmla="*/ 778 h 2590"/>
                <a:gd name="T18" fmla="*/ 307 w 1430"/>
                <a:gd name="T19" fmla="*/ 909 h 2590"/>
                <a:gd name="T20" fmla="*/ 346 w 1430"/>
                <a:gd name="T21" fmla="*/ 1038 h 2590"/>
                <a:gd name="T22" fmla="*/ 449 w 1430"/>
                <a:gd name="T23" fmla="*/ 1122 h 2590"/>
                <a:gd name="T24" fmla="*/ 891 w 1430"/>
                <a:gd name="T25" fmla="*/ 1141 h 2590"/>
                <a:gd name="T26" fmla="*/ 1117 w 1430"/>
                <a:gd name="T27" fmla="*/ 1190 h 2590"/>
                <a:gd name="T28" fmla="*/ 1297 w 1430"/>
                <a:gd name="T29" fmla="*/ 1326 h 2590"/>
                <a:gd name="T30" fmla="*/ 1407 w 1430"/>
                <a:gd name="T31" fmla="*/ 1523 h 2590"/>
                <a:gd name="T32" fmla="*/ 1424 w 1430"/>
                <a:gd name="T33" fmla="*/ 1759 h 2590"/>
                <a:gd name="T34" fmla="*/ 1344 w 1430"/>
                <a:gd name="T35" fmla="*/ 1971 h 2590"/>
                <a:gd name="T36" fmla="*/ 1188 w 1430"/>
                <a:gd name="T37" fmla="*/ 2130 h 2590"/>
                <a:gd name="T38" fmla="*/ 977 w 1430"/>
                <a:gd name="T39" fmla="*/ 2212 h 2590"/>
                <a:gd name="T40" fmla="*/ 868 w 1430"/>
                <a:gd name="T41" fmla="*/ 2437 h 2590"/>
                <a:gd name="T42" fmla="*/ 823 w 1430"/>
                <a:gd name="T43" fmla="*/ 2545 h 2590"/>
                <a:gd name="T44" fmla="*/ 715 w 1430"/>
                <a:gd name="T45" fmla="*/ 2590 h 2590"/>
                <a:gd name="T46" fmla="*/ 606 w 1430"/>
                <a:gd name="T47" fmla="*/ 2545 h 2590"/>
                <a:gd name="T48" fmla="*/ 562 w 1430"/>
                <a:gd name="T49" fmla="*/ 2437 h 2590"/>
                <a:gd name="T50" fmla="*/ 219 w 1430"/>
                <a:gd name="T51" fmla="*/ 2212 h 2590"/>
                <a:gd name="T52" fmla="*/ 128 w 1430"/>
                <a:gd name="T53" fmla="*/ 2143 h 2590"/>
                <a:gd name="T54" fmla="*/ 113 w 1430"/>
                <a:gd name="T55" fmla="*/ 2025 h 2590"/>
                <a:gd name="T56" fmla="*/ 182 w 1430"/>
                <a:gd name="T57" fmla="*/ 1931 h 2590"/>
                <a:gd name="T58" fmla="*/ 891 w 1430"/>
                <a:gd name="T59" fmla="*/ 1911 h 2590"/>
                <a:gd name="T60" fmla="*/ 1020 w 1430"/>
                <a:gd name="T61" fmla="*/ 1871 h 2590"/>
                <a:gd name="T62" fmla="*/ 1104 w 1430"/>
                <a:gd name="T63" fmla="*/ 1770 h 2590"/>
                <a:gd name="T64" fmla="*/ 1117 w 1430"/>
                <a:gd name="T65" fmla="*/ 1632 h 2590"/>
                <a:gd name="T66" fmla="*/ 1054 w 1430"/>
                <a:gd name="T67" fmla="*/ 1515 h 2590"/>
                <a:gd name="T68" fmla="*/ 938 w 1430"/>
                <a:gd name="T69" fmla="*/ 1452 h 2590"/>
                <a:gd name="T70" fmla="*/ 459 w 1430"/>
                <a:gd name="T71" fmla="*/ 1442 h 2590"/>
                <a:gd name="T72" fmla="*/ 245 w 1430"/>
                <a:gd name="T73" fmla="*/ 1360 h 2590"/>
                <a:gd name="T74" fmla="*/ 86 w 1430"/>
                <a:gd name="T75" fmla="*/ 1201 h 2590"/>
                <a:gd name="T76" fmla="*/ 6 w 1430"/>
                <a:gd name="T77" fmla="*/ 987 h 2590"/>
                <a:gd name="T78" fmla="*/ 23 w 1430"/>
                <a:gd name="T79" fmla="*/ 753 h 2590"/>
                <a:gd name="T80" fmla="*/ 133 w 1430"/>
                <a:gd name="T81" fmla="*/ 555 h 2590"/>
                <a:gd name="T82" fmla="*/ 313 w 1430"/>
                <a:gd name="T83" fmla="*/ 420 h 2590"/>
                <a:gd name="T84" fmla="*/ 539 w 1430"/>
                <a:gd name="T85" fmla="*/ 369 h 2590"/>
                <a:gd name="T86" fmla="*/ 565 w 1430"/>
                <a:gd name="T87" fmla="*/ 115 h 2590"/>
                <a:gd name="T88" fmla="*/ 636 w 1430"/>
                <a:gd name="T89" fmla="*/ 23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2590">
                  <a:moveTo>
                    <a:pt x="715" y="0"/>
                  </a:moveTo>
                  <a:lnTo>
                    <a:pt x="754" y="6"/>
                  </a:lnTo>
                  <a:lnTo>
                    <a:pt x="792" y="23"/>
                  </a:lnTo>
                  <a:lnTo>
                    <a:pt x="823" y="47"/>
                  </a:lnTo>
                  <a:lnTo>
                    <a:pt x="846" y="77"/>
                  </a:lnTo>
                  <a:lnTo>
                    <a:pt x="863" y="115"/>
                  </a:lnTo>
                  <a:lnTo>
                    <a:pt x="868" y="156"/>
                  </a:lnTo>
                  <a:lnTo>
                    <a:pt x="868" y="369"/>
                  </a:lnTo>
                  <a:lnTo>
                    <a:pt x="1158" y="369"/>
                  </a:lnTo>
                  <a:lnTo>
                    <a:pt x="1199" y="375"/>
                  </a:lnTo>
                  <a:lnTo>
                    <a:pt x="1235" y="390"/>
                  </a:lnTo>
                  <a:lnTo>
                    <a:pt x="1267" y="414"/>
                  </a:lnTo>
                  <a:lnTo>
                    <a:pt x="1291" y="446"/>
                  </a:lnTo>
                  <a:lnTo>
                    <a:pt x="1306" y="482"/>
                  </a:lnTo>
                  <a:lnTo>
                    <a:pt x="1312" y="523"/>
                  </a:lnTo>
                  <a:lnTo>
                    <a:pt x="1306" y="564"/>
                  </a:lnTo>
                  <a:lnTo>
                    <a:pt x="1291" y="600"/>
                  </a:lnTo>
                  <a:lnTo>
                    <a:pt x="1267" y="632"/>
                  </a:lnTo>
                  <a:lnTo>
                    <a:pt x="1235" y="656"/>
                  </a:lnTo>
                  <a:lnTo>
                    <a:pt x="1199" y="671"/>
                  </a:lnTo>
                  <a:lnTo>
                    <a:pt x="1158" y="676"/>
                  </a:lnTo>
                  <a:lnTo>
                    <a:pt x="539" y="676"/>
                  </a:lnTo>
                  <a:lnTo>
                    <a:pt x="492" y="680"/>
                  </a:lnTo>
                  <a:lnTo>
                    <a:pt x="449" y="695"/>
                  </a:lnTo>
                  <a:lnTo>
                    <a:pt x="410" y="716"/>
                  </a:lnTo>
                  <a:lnTo>
                    <a:pt x="375" y="744"/>
                  </a:lnTo>
                  <a:lnTo>
                    <a:pt x="346" y="778"/>
                  </a:lnTo>
                  <a:lnTo>
                    <a:pt x="326" y="819"/>
                  </a:lnTo>
                  <a:lnTo>
                    <a:pt x="313" y="862"/>
                  </a:lnTo>
                  <a:lnTo>
                    <a:pt x="307" y="909"/>
                  </a:lnTo>
                  <a:lnTo>
                    <a:pt x="313" y="956"/>
                  </a:lnTo>
                  <a:lnTo>
                    <a:pt x="326" y="999"/>
                  </a:lnTo>
                  <a:lnTo>
                    <a:pt x="346" y="1038"/>
                  </a:lnTo>
                  <a:lnTo>
                    <a:pt x="375" y="1072"/>
                  </a:lnTo>
                  <a:lnTo>
                    <a:pt x="410" y="1100"/>
                  </a:lnTo>
                  <a:lnTo>
                    <a:pt x="449" y="1122"/>
                  </a:lnTo>
                  <a:lnTo>
                    <a:pt x="492" y="1135"/>
                  </a:lnTo>
                  <a:lnTo>
                    <a:pt x="539" y="1141"/>
                  </a:lnTo>
                  <a:lnTo>
                    <a:pt x="891" y="1141"/>
                  </a:lnTo>
                  <a:lnTo>
                    <a:pt x="969" y="1147"/>
                  </a:lnTo>
                  <a:lnTo>
                    <a:pt x="1046" y="1163"/>
                  </a:lnTo>
                  <a:lnTo>
                    <a:pt x="1117" y="1190"/>
                  </a:lnTo>
                  <a:lnTo>
                    <a:pt x="1185" y="1227"/>
                  </a:lnTo>
                  <a:lnTo>
                    <a:pt x="1244" y="1272"/>
                  </a:lnTo>
                  <a:lnTo>
                    <a:pt x="1297" y="1326"/>
                  </a:lnTo>
                  <a:lnTo>
                    <a:pt x="1342" y="1386"/>
                  </a:lnTo>
                  <a:lnTo>
                    <a:pt x="1379" y="1452"/>
                  </a:lnTo>
                  <a:lnTo>
                    <a:pt x="1407" y="1523"/>
                  </a:lnTo>
                  <a:lnTo>
                    <a:pt x="1424" y="1600"/>
                  </a:lnTo>
                  <a:lnTo>
                    <a:pt x="1430" y="1678"/>
                  </a:lnTo>
                  <a:lnTo>
                    <a:pt x="1424" y="1759"/>
                  </a:lnTo>
                  <a:lnTo>
                    <a:pt x="1407" y="1834"/>
                  </a:lnTo>
                  <a:lnTo>
                    <a:pt x="1381" y="1905"/>
                  </a:lnTo>
                  <a:lnTo>
                    <a:pt x="1344" y="1971"/>
                  </a:lnTo>
                  <a:lnTo>
                    <a:pt x="1299" y="2030"/>
                  </a:lnTo>
                  <a:lnTo>
                    <a:pt x="1246" y="2083"/>
                  </a:lnTo>
                  <a:lnTo>
                    <a:pt x="1188" y="2130"/>
                  </a:lnTo>
                  <a:lnTo>
                    <a:pt x="1123" y="2165"/>
                  </a:lnTo>
                  <a:lnTo>
                    <a:pt x="1052" y="2193"/>
                  </a:lnTo>
                  <a:lnTo>
                    <a:pt x="977" y="2212"/>
                  </a:lnTo>
                  <a:lnTo>
                    <a:pt x="898" y="2218"/>
                  </a:lnTo>
                  <a:lnTo>
                    <a:pt x="868" y="2218"/>
                  </a:lnTo>
                  <a:lnTo>
                    <a:pt x="868" y="2437"/>
                  </a:lnTo>
                  <a:lnTo>
                    <a:pt x="863" y="2478"/>
                  </a:lnTo>
                  <a:lnTo>
                    <a:pt x="848" y="2516"/>
                  </a:lnTo>
                  <a:lnTo>
                    <a:pt x="823" y="2545"/>
                  </a:lnTo>
                  <a:lnTo>
                    <a:pt x="794" y="2570"/>
                  </a:lnTo>
                  <a:lnTo>
                    <a:pt x="756" y="2585"/>
                  </a:lnTo>
                  <a:lnTo>
                    <a:pt x="715" y="2590"/>
                  </a:lnTo>
                  <a:lnTo>
                    <a:pt x="674" y="2585"/>
                  </a:lnTo>
                  <a:lnTo>
                    <a:pt x="638" y="2570"/>
                  </a:lnTo>
                  <a:lnTo>
                    <a:pt x="606" y="2545"/>
                  </a:lnTo>
                  <a:lnTo>
                    <a:pt x="582" y="2516"/>
                  </a:lnTo>
                  <a:lnTo>
                    <a:pt x="567" y="2478"/>
                  </a:lnTo>
                  <a:lnTo>
                    <a:pt x="562" y="2437"/>
                  </a:lnTo>
                  <a:lnTo>
                    <a:pt x="562" y="2218"/>
                  </a:lnTo>
                  <a:lnTo>
                    <a:pt x="260" y="2218"/>
                  </a:lnTo>
                  <a:lnTo>
                    <a:pt x="219" y="2212"/>
                  </a:lnTo>
                  <a:lnTo>
                    <a:pt x="182" y="2197"/>
                  </a:lnTo>
                  <a:lnTo>
                    <a:pt x="152" y="2173"/>
                  </a:lnTo>
                  <a:lnTo>
                    <a:pt x="128" y="2143"/>
                  </a:lnTo>
                  <a:lnTo>
                    <a:pt x="113" y="2105"/>
                  </a:lnTo>
                  <a:lnTo>
                    <a:pt x="107" y="2064"/>
                  </a:lnTo>
                  <a:lnTo>
                    <a:pt x="113" y="2025"/>
                  </a:lnTo>
                  <a:lnTo>
                    <a:pt x="128" y="1987"/>
                  </a:lnTo>
                  <a:lnTo>
                    <a:pt x="152" y="1956"/>
                  </a:lnTo>
                  <a:lnTo>
                    <a:pt x="182" y="1931"/>
                  </a:lnTo>
                  <a:lnTo>
                    <a:pt x="219" y="1916"/>
                  </a:lnTo>
                  <a:lnTo>
                    <a:pt x="260" y="1911"/>
                  </a:lnTo>
                  <a:lnTo>
                    <a:pt x="891" y="1911"/>
                  </a:lnTo>
                  <a:lnTo>
                    <a:pt x="938" y="1907"/>
                  </a:lnTo>
                  <a:lnTo>
                    <a:pt x="981" y="1894"/>
                  </a:lnTo>
                  <a:lnTo>
                    <a:pt x="1020" y="1871"/>
                  </a:lnTo>
                  <a:lnTo>
                    <a:pt x="1054" y="1843"/>
                  </a:lnTo>
                  <a:lnTo>
                    <a:pt x="1084" y="1809"/>
                  </a:lnTo>
                  <a:lnTo>
                    <a:pt x="1104" y="1770"/>
                  </a:lnTo>
                  <a:lnTo>
                    <a:pt x="1117" y="1725"/>
                  </a:lnTo>
                  <a:lnTo>
                    <a:pt x="1123" y="1678"/>
                  </a:lnTo>
                  <a:lnTo>
                    <a:pt x="1117" y="1632"/>
                  </a:lnTo>
                  <a:lnTo>
                    <a:pt x="1104" y="1589"/>
                  </a:lnTo>
                  <a:lnTo>
                    <a:pt x="1084" y="1549"/>
                  </a:lnTo>
                  <a:lnTo>
                    <a:pt x="1054" y="1515"/>
                  </a:lnTo>
                  <a:lnTo>
                    <a:pt x="1020" y="1487"/>
                  </a:lnTo>
                  <a:lnTo>
                    <a:pt x="981" y="1465"/>
                  </a:lnTo>
                  <a:lnTo>
                    <a:pt x="938" y="1452"/>
                  </a:lnTo>
                  <a:lnTo>
                    <a:pt x="891" y="1448"/>
                  </a:lnTo>
                  <a:lnTo>
                    <a:pt x="539" y="1448"/>
                  </a:lnTo>
                  <a:lnTo>
                    <a:pt x="459" y="1442"/>
                  </a:lnTo>
                  <a:lnTo>
                    <a:pt x="384" y="1424"/>
                  </a:lnTo>
                  <a:lnTo>
                    <a:pt x="313" y="1397"/>
                  </a:lnTo>
                  <a:lnTo>
                    <a:pt x="245" y="1360"/>
                  </a:lnTo>
                  <a:lnTo>
                    <a:pt x="186" y="1315"/>
                  </a:lnTo>
                  <a:lnTo>
                    <a:pt x="133" y="1261"/>
                  </a:lnTo>
                  <a:lnTo>
                    <a:pt x="86" y="1201"/>
                  </a:lnTo>
                  <a:lnTo>
                    <a:pt x="51" y="1135"/>
                  </a:lnTo>
                  <a:lnTo>
                    <a:pt x="23" y="1064"/>
                  </a:lnTo>
                  <a:lnTo>
                    <a:pt x="6" y="987"/>
                  </a:lnTo>
                  <a:lnTo>
                    <a:pt x="0" y="909"/>
                  </a:lnTo>
                  <a:lnTo>
                    <a:pt x="6" y="828"/>
                  </a:lnTo>
                  <a:lnTo>
                    <a:pt x="23" y="753"/>
                  </a:lnTo>
                  <a:lnTo>
                    <a:pt x="51" y="680"/>
                  </a:lnTo>
                  <a:lnTo>
                    <a:pt x="86" y="615"/>
                  </a:lnTo>
                  <a:lnTo>
                    <a:pt x="133" y="555"/>
                  </a:lnTo>
                  <a:lnTo>
                    <a:pt x="186" y="502"/>
                  </a:lnTo>
                  <a:lnTo>
                    <a:pt x="245" y="456"/>
                  </a:lnTo>
                  <a:lnTo>
                    <a:pt x="313" y="420"/>
                  </a:lnTo>
                  <a:lnTo>
                    <a:pt x="384" y="392"/>
                  </a:lnTo>
                  <a:lnTo>
                    <a:pt x="459" y="375"/>
                  </a:lnTo>
                  <a:lnTo>
                    <a:pt x="539" y="369"/>
                  </a:lnTo>
                  <a:lnTo>
                    <a:pt x="560" y="369"/>
                  </a:lnTo>
                  <a:lnTo>
                    <a:pt x="560" y="156"/>
                  </a:lnTo>
                  <a:lnTo>
                    <a:pt x="565" y="115"/>
                  </a:lnTo>
                  <a:lnTo>
                    <a:pt x="582" y="77"/>
                  </a:lnTo>
                  <a:lnTo>
                    <a:pt x="606" y="47"/>
                  </a:lnTo>
                  <a:lnTo>
                    <a:pt x="636" y="23"/>
                  </a:lnTo>
                  <a:lnTo>
                    <a:pt x="674" y="6"/>
                  </a:lnTo>
                  <a:lnTo>
                    <a:pt x="7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11710988" y="139700"/>
              <a:ext cx="4195763" cy="4889500"/>
            </a:xfrm>
            <a:custGeom>
              <a:avLst/>
              <a:gdLst>
                <a:gd name="T0" fmla="*/ 1910 w 5286"/>
                <a:gd name="T1" fmla="*/ 1957 h 6159"/>
                <a:gd name="T2" fmla="*/ 1590 w 5286"/>
                <a:gd name="T3" fmla="*/ 2236 h 6159"/>
                <a:gd name="T4" fmla="*/ 1199 w 5286"/>
                <a:gd name="T5" fmla="*/ 2653 h 6159"/>
                <a:gd name="T6" fmla="*/ 612 w 5286"/>
                <a:gd name="T7" fmla="*/ 3579 h 6159"/>
                <a:gd name="T8" fmla="*/ 333 w 5286"/>
                <a:gd name="T9" fmla="*/ 4560 h 6159"/>
                <a:gd name="T10" fmla="*/ 359 w 5286"/>
                <a:gd name="T11" fmla="*/ 5266 h 6159"/>
                <a:gd name="T12" fmla="*/ 638 w 5286"/>
                <a:gd name="T13" fmla="*/ 5657 h 6159"/>
                <a:gd name="T14" fmla="*/ 1089 w 5286"/>
                <a:gd name="T15" fmla="*/ 5846 h 6159"/>
                <a:gd name="T16" fmla="*/ 4375 w 5286"/>
                <a:gd name="T17" fmla="*/ 5807 h 6159"/>
                <a:gd name="T18" fmla="*/ 4751 w 5286"/>
                <a:gd name="T19" fmla="*/ 5560 h 6159"/>
                <a:gd name="T20" fmla="*/ 4957 w 5286"/>
                <a:gd name="T21" fmla="*/ 5157 h 6159"/>
                <a:gd name="T22" fmla="*/ 4922 w 5286"/>
                <a:gd name="T23" fmla="*/ 4359 h 6159"/>
                <a:gd name="T24" fmla="*/ 4579 w 5286"/>
                <a:gd name="T25" fmla="*/ 3388 h 6159"/>
                <a:gd name="T26" fmla="*/ 4005 w 5286"/>
                <a:gd name="T27" fmla="*/ 2560 h 6159"/>
                <a:gd name="T28" fmla="*/ 3623 w 5286"/>
                <a:gd name="T29" fmla="*/ 2168 h 6159"/>
                <a:gd name="T30" fmla="*/ 3324 w 5286"/>
                <a:gd name="T31" fmla="*/ 1917 h 6159"/>
                <a:gd name="T32" fmla="*/ 3541 w 5286"/>
                <a:gd name="T33" fmla="*/ 303 h 6159"/>
                <a:gd name="T34" fmla="*/ 3161 w 5286"/>
                <a:gd name="T35" fmla="*/ 412 h 6159"/>
                <a:gd name="T36" fmla="*/ 2806 w 5286"/>
                <a:gd name="T37" fmla="*/ 524 h 6159"/>
                <a:gd name="T38" fmla="*/ 2441 w 5286"/>
                <a:gd name="T39" fmla="*/ 457 h 6159"/>
                <a:gd name="T40" fmla="*/ 1975 w 5286"/>
                <a:gd name="T41" fmla="*/ 339 h 6159"/>
                <a:gd name="T42" fmla="*/ 1583 w 5286"/>
                <a:gd name="T43" fmla="*/ 414 h 6159"/>
                <a:gd name="T44" fmla="*/ 3788 w 5286"/>
                <a:gd name="T45" fmla="*/ 389 h 6159"/>
                <a:gd name="T46" fmla="*/ 3571 w 5286"/>
                <a:gd name="T47" fmla="*/ 305 h 6159"/>
                <a:gd name="T48" fmla="*/ 3788 w 5286"/>
                <a:gd name="T49" fmla="*/ 45 h 6159"/>
                <a:gd name="T50" fmla="*/ 4112 w 5286"/>
                <a:gd name="T51" fmla="*/ 271 h 6159"/>
                <a:gd name="T52" fmla="*/ 4117 w 5286"/>
                <a:gd name="T53" fmla="*/ 427 h 6159"/>
                <a:gd name="T54" fmla="*/ 3687 w 5286"/>
                <a:gd name="T55" fmla="*/ 1814 h 6159"/>
                <a:gd name="T56" fmla="*/ 4065 w 5286"/>
                <a:gd name="T57" fmla="*/ 2168 h 6159"/>
                <a:gd name="T58" fmla="*/ 4579 w 5286"/>
                <a:gd name="T59" fmla="*/ 2794 h 6159"/>
                <a:gd name="T60" fmla="*/ 5062 w 5286"/>
                <a:gd name="T61" fmla="*/ 3719 h 6159"/>
                <a:gd name="T62" fmla="*/ 5281 w 5286"/>
                <a:gd name="T63" fmla="*/ 4756 h 6159"/>
                <a:gd name="T64" fmla="*/ 5204 w 5286"/>
                <a:gd name="T65" fmla="*/ 5406 h 6159"/>
                <a:gd name="T66" fmla="*/ 4899 w 5286"/>
                <a:gd name="T67" fmla="*/ 5848 h 6159"/>
                <a:gd name="T68" fmla="*/ 4430 w 5286"/>
                <a:gd name="T69" fmla="*/ 6112 h 6159"/>
                <a:gd name="T70" fmla="*/ 1077 w 5286"/>
                <a:gd name="T71" fmla="*/ 6155 h 6159"/>
                <a:gd name="T72" fmla="*/ 559 w 5286"/>
                <a:gd name="T73" fmla="*/ 5977 h 6159"/>
                <a:gd name="T74" fmla="*/ 181 w 5286"/>
                <a:gd name="T75" fmla="*/ 5599 h 6159"/>
                <a:gd name="T76" fmla="*/ 6 w 5286"/>
                <a:gd name="T77" fmla="*/ 5082 h 6159"/>
                <a:gd name="T78" fmla="*/ 99 w 5286"/>
                <a:gd name="T79" fmla="*/ 4129 h 6159"/>
                <a:gd name="T80" fmla="*/ 486 w 5286"/>
                <a:gd name="T81" fmla="*/ 3150 h 6159"/>
                <a:gd name="T82" fmla="*/ 1061 w 5286"/>
                <a:gd name="T83" fmla="*/ 2343 h 6159"/>
                <a:gd name="T84" fmla="*/ 1489 w 5286"/>
                <a:gd name="T85" fmla="*/ 1912 h 6159"/>
                <a:gd name="T86" fmla="*/ 1811 w 5286"/>
                <a:gd name="T87" fmla="*/ 1648 h 6159"/>
                <a:gd name="T88" fmla="*/ 1089 w 5286"/>
                <a:gd name="T89" fmla="*/ 451 h 6159"/>
                <a:gd name="T90" fmla="*/ 1397 w 5286"/>
                <a:gd name="T91" fmla="*/ 168 h 6159"/>
                <a:gd name="T92" fmla="*/ 1895 w 5286"/>
                <a:gd name="T93" fmla="*/ 30 h 6159"/>
                <a:gd name="T94" fmla="*/ 2415 w 5286"/>
                <a:gd name="T95" fmla="*/ 125 h 6159"/>
                <a:gd name="T96" fmla="*/ 2778 w 5286"/>
                <a:gd name="T97" fmla="*/ 219 h 6159"/>
                <a:gd name="T98" fmla="*/ 3045 w 5286"/>
                <a:gd name="T99" fmla="*/ 129 h 6159"/>
                <a:gd name="T100" fmla="*/ 3451 w 5286"/>
                <a:gd name="T101" fmla="*/ 5 h 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86" h="6159">
                  <a:moveTo>
                    <a:pt x="2067" y="1839"/>
                  </a:moveTo>
                  <a:lnTo>
                    <a:pt x="2039" y="1859"/>
                  </a:lnTo>
                  <a:lnTo>
                    <a:pt x="2003" y="1886"/>
                  </a:lnTo>
                  <a:lnTo>
                    <a:pt x="1960" y="1917"/>
                  </a:lnTo>
                  <a:lnTo>
                    <a:pt x="1910" y="1957"/>
                  </a:lnTo>
                  <a:lnTo>
                    <a:pt x="1856" y="2002"/>
                  </a:lnTo>
                  <a:lnTo>
                    <a:pt x="1796" y="2050"/>
                  </a:lnTo>
                  <a:lnTo>
                    <a:pt x="1730" y="2107"/>
                  </a:lnTo>
                  <a:lnTo>
                    <a:pt x="1661" y="2168"/>
                  </a:lnTo>
                  <a:lnTo>
                    <a:pt x="1590" y="2236"/>
                  </a:lnTo>
                  <a:lnTo>
                    <a:pt x="1515" y="2309"/>
                  </a:lnTo>
                  <a:lnTo>
                    <a:pt x="1437" y="2386"/>
                  </a:lnTo>
                  <a:lnTo>
                    <a:pt x="1358" y="2470"/>
                  </a:lnTo>
                  <a:lnTo>
                    <a:pt x="1280" y="2560"/>
                  </a:lnTo>
                  <a:lnTo>
                    <a:pt x="1199" y="2653"/>
                  </a:lnTo>
                  <a:lnTo>
                    <a:pt x="1057" y="2833"/>
                  </a:lnTo>
                  <a:lnTo>
                    <a:pt x="928" y="3015"/>
                  </a:lnTo>
                  <a:lnTo>
                    <a:pt x="810" y="3200"/>
                  </a:lnTo>
                  <a:lnTo>
                    <a:pt x="705" y="3388"/>
                  </a:lnTo>
                  <a:lnTo>
                    <a:pt x="612" y="3579"/>
                  </a:lnTo>
                  <a:lnTo>
                    <a:pt x="531" y="3770"/>
                  </a:lnTo>
                  <a:lnTo>
                    <a:pt x="464" y="3964"/>
                  </a:lnTo>
                  <a:lnTo>
                    <a:pt x="408" y="4161"/>
                  </a:lnTo>
                  <a:lnTo>
                    <a:pt x="363" y="4359"/>
                  </a:lnTo>
                  <a:lnTo>
                    <a:pt x="333" y="4560"/>
                  </a:lnTo>
                  <a:lnTo>
                    <a:pt x="314" y="4764"/>
                  </a:lnTo>
                  <a:lnTo>
                    <a:pt x="307" y="4968"/>
                  </a:lnTo>
                  <a:lnTo>
                    <a:pt x="312" y="5071"/>
                  </a:lnTo>
                  <a:lnTo>
                    <a:pt x="331" y="5170"/>
                  </a:lnTo>
                  <a:lnTo>
                    <a:pt x="359" y="5266"/>
                  </a:lnTo>
                  <a:lnTo>
                    <a:pt x="397" y="5356"/>
                  </a:lnTo>
                  <a:lnTo>
                    <a:pt x="445" y="5442"/>
                  </a:lnTo>
                  <a:lnTo>
                    <a:pt x="501" y="5521"/>
                  </a:lnTo>
                  <a:lnTo>
                    <a:pt x="567" y="5594"/>
                  </a:lnTo>
                  <a:lnTo>
                    <a:pt x="638" y="5657"/>
                  </a:lnTo>
                  <a:lnTo>
                    <a:pt x="718" y="5715"/>
                  </a:lnTo>
                  <a:lnTo>
                    <a:pt x="802" y="5762"/>
                  </a:lnTo>
                  <a:lnTo>
                    <a:pt x="894" y="5801"/>
                  </a:lnTo>
                  <a:lnTo>
                    <a:pt x="990" y="5830"/>
                  </a:lnTo>
                  <a:lnTo>
                    <a:pt x="1089" y="5846"/>
                  </a:lnTo>
                  <a:lnTo>
                    <a:pt x="1192" y="5852"/>
                  </a:lnTo>
                  <a:lnTo>
                    <a:pt x="4095" y="5852"/>
                  </a:lnTo>
                  <a:lnTo>
                    <a:pt x="4192" y="5848"/>
                  </a:lnTo>
                  <a:lnTo>
                    <a:pt x="4286" y="5831"/>
                  </a:lnTo>
                  <a:lnTo>
                    <a:pt x="4375" y="5807"/>
                  </a:lnTo>
                  <a:lnTo>
                    <a:pt x="4460" y="5773"/>
                  </a:lnTo>
                  <a:lnTo>
                    <a:pt x="4542" y="5732"/>
                  </a:lnTo>
                  <a:lnTo>
                    <a:pt x="4617" y="5682"/>
                  </a:lnTo>
                  <a:lnTo>
                    <a:pt x="4688" y="5624"/>
                  </a:lnTo>
                  <a:lnTo>
                    <a:pt x="4751" y="5560"/>
                  </a:lnTo>
                  <a:lnTo>
                    <a:pt x="4808" y="5491"/>
                  </a:lnTo>
                  <a:lnTo>
                    <a:pt x="4858" y="5414"/>
                  </a:lnTo>
                  <a:lnTo>
                    <a:pt x="4899" y="5333"/>
                  </a:lnTo>
                  <a:lnTo>
                    <a:pt x="4933" y="5247"/>
                  </a:lnTo>
                  <a:lnTo>
                    <a:pt x="4957" y="5157"/>
                  </a:lnTo>
                  <a:lnTo>
                    <a:pt x="4972" y="5064"/>
                  </a:lnTo>
                  <a:lnTo>
                    <a:pt x="4978" y="4968"/>
                  </a:lnTo>
                  <a:lnTo>
                    <a:pt x="4970" y="4762"/>
                  </a:lnTo>
                  <a:lnTo>
                    <a:pt x="4952" y="4560"/>
                  </a:lnTo>
                  <a:lnTo>
                    <a:pt x="4922" y="4359"/>
                  </a:lnTo>
                  <a:lnTo>
                    <a:pt x="4877" y="4161"/>
                  </a:lnTo>
                  <a:lnTo>
                    <a:pt x="4822" y="3964"/>
                  </a:lnTo>
                  <a:lnTo>
                    <a:pt x="4753" y="3770"/>
                  </a:lnTo>
                  <a:lnTo>
                    <a:pt x="4673" y="3579"/>
                  </a:lnTo>
                  <a:lnTo>
                    <a:pt x="4579" y="3388"/>
                  </a:lnTo>
                  <a:lnTo>
                    <a:pt x="4475" y="3200"/>
                  </a:lnTo>
                  <a:lnTo>
                    <a:pt x="4357" y="3015"/>
                  </a:lnTo>
                  <a:lnTo>
                    <a:pt x="4228" y="2833"/>
                  </a:lnTo>
                  <a:lnTo>
                    <a:pt x="4085" y="2653"/>
                  </a:lnTo>
                  <a:lnTo>
                    <a:pt x="4005" y="2560"/>
                  </a:lnTo>
                  <a:lnTo>
                    <a:pt x="3926" y="2470"/>
                  </a:lnTo>
                  <a:lnTo>
                    <a:pt x="3848" y="2386"/>
                  </a:lnTo>
                  <a:lnTo>
                    <a:pt x="3769" y="2309"/>
                  </a:lnTo>
                  <a:lnTo>
                    <a:pt x="3694" y="2236"/>
                  </a:lnTo>
                  <a:lnTo>
                    <a:pt x="3623" y="2168"/>
                  </a:lnTo>
                  <a:lnTo>
                    <a:pt x="3554" y="2107"/>
                  </a:lnTo>
                  <a:lnTo>
                    <a:pt x="3491" y="2050"/>
                  </a:lnTo>
                  <a:lnTo>
                    <a:pt x="3429" y="2000"/>
                  </a:lnTo>
                  <a:lnTo>
                    <a:pt x="3375" y="1957"/>
                  </a:lnTo>
                  <a:lnTo>
                    <a:pt x="3324" y="1917"/>
                  </a:lnTo>
                  <a:lnTo>
                    <a:pt x="3281" y="1886"/>
                  </a:lnTo>
                  <a:lnTo>
                    <a:pt x="3246" y="1859"/>
                  </a:lnTo>
                  <a:lnTo>
                    <a:pt x="3217" y="1839"/>
                  </a:lnTo>
                  <a:lnTo>
                    <a:pt x="2067" y="1839"/>
                  </a:lnTo>
                  <a:close/>
                  <a:moveTo>
                    <a:pt x="3541" y="303"/>
                  </a:moveTo>
                  <a:lnTo>
                    <a:pt x="3466" y="311"/>
                  </a:lnTo>
                  <a:lnTo>
                    <a:pt x="3393" y="326"/>
                  </a:lnTo>
                  <a:lnTo>
                    <a:pt x="3317" y="350"/>
                  </a:lnTo>
                  <a:lnTo>
                    <a:pt x="3240" y="380"/>
                  </a:lnTo>
                  <a:lnTo>
                    <a:pt x="3161" y="412"/>
                  </a:lnTo>
                  <a:lnTo>
                    <a:pt x="3092" y="440"/>
                  </a:lnTo>
                  <a:lnTo>
                    <a:pt x="3023" y="468"/>
                  </a:lnTo>
                  <a:lnTo>
                    <a:pt x="2952" y="492"/>
                  </a:lnTo>
                  <a:lnTo>
                    <a:pt x="2879" y="511"/>
                  </a:lnTo>
                  <a:lnTo>
                    <a:pt x="2806" y="524"/>
                  </a:lnTo>
                  <a:lnTo>
                    <a:pt x="2731" y="528"/>
                  </a:lnTo>
                  <a:lnTo>
                    <a:pt x="2671" y="524"/>
                  </a:lnTo>
                  <a:lnTo>
                    <a:pt x="2611" y="515"/>
                  </a:lnTo>
                  <a:lnTo>
                    <a:pt x="2553" y="498"/>
                  </a:lnTo>
                  <a:lnTo>
                    <a:pt x="2441" y="457"/>
                  </a:lnTo>
                  <a:lnTo>
                    <a:pt x="2336" y="421"/>
                  </a:lnTo>
                  <a:lnTo>
                    <a:pt x="2237" y="391"/>
                  </a:lnTo>
                  <a:lnTo>
                    <a:pt x="2146" y="367"/>
                  </a:lnTo>
                  <a:lnTo>
                    <a:pt x="2058" y="350"/>
                  </a:lnTo>
                  <a:lnTo>
                    <a:pt x="1975" y="339"/>
                  </a:lnTo>
                  <a:lnTo>
                    <a:pt x="1895" y="335"/>
                  </a:lnTo>
                  <a:lnTo>
                    <a:pt x="1813" y="339"/>
                  </a:lnTo>
                  <a:lnTo>
                    <a:pt x="1732" y="354"/>
                  </a:lnTo>
                  <a:lnTo>
                    <a:pt x="1657" y="380"/>
                  </a:lnTo>
                  <a:lnTo>
                    <a:pt x="1583" y="414"/>
                  </a:lnTo>
                  <a:lnTo>
                    <a:pt x="1508" y="460"/>
                  </a:lnTo>
                  <a:lnTo>
                    <a:pt x="1435" y="518"/>
                  </a:lnTo>
                  <a:lnTo>
                    <a:pt x="2104" y="1532"/>
                  </a:lnTo>
                  <a:lnTo>
                    <a:pt x="3173" y="1532"/>
                  </a:lnTo>
                  <a:lnTo>
                    <a:pt x="3788" y="389"/>
                  </a:lnTo>
                  <a:lnTo>
                    <a:pt x="3738" y="357"/>
                  </a:lnTo>
                  <a:lnTo>
                    <a:pt x="3689" y="333"/>
                  </a:lnTo>
                  <a:lnTo>
                    <a:pt x="3646" y="318"/>
                  </a:lnTo>
                  <a:lnTo>
                    <a:pt x="3607" y="309"/>
                  </a:lnTo>
                  <a:lnTo>
                    <a:pt x="3571" y="305"/>
                  </a:lnTo>
                  <a:lnTo>
                    <a:pt x="3541" y="303"/>
                  </a:lnTo>
                  <a:close/>
                  <a:moveTo>
                    <a:pt x="3541" y="0"/>
                  </a:moveTo>
                  <a:lnTo>
                    <a:pt x="3625" y="3"/>
                  </a:lnTo>
                  <a:lnTo>
                    <a:pt x="3708" y="18"/>
                  </a:lnTo>
                  <a:lnTo>
                    <a:pt x="3788" y="45"/>
                  </a:lnTo>
                  <a:lnTo>
                    <a:pt x="3865" y="78"/>
                  </a:lnTo>
                  <a:lnTo>
                    <a:pt x="3941" y="123"/>
                  </a:lnTo>
                  <a:lnTo>
                    <a:pt x="4016" y="180"/>
                  </a:lnTo>
                  <a:lnTo>
                    <a:pt x="4089" y="245"/>
                  </a:lnTo>
                  <a:lnTo>
                    <a:pt x="4112" y="271"/>
                  </a:lnTo>
                  <a:lnTo>
                    <a:pt x="4127" y="299"/>
                  </a:lnTo>
                  <a:lnTo>
                    <a:pt x="4134" y="331"/>
                  </a:lnTo>
                  <a:lnTo>
                    <a:pt x="4136" y="363"/>
                  </a:lnTo>
                  <a:lnTo>
                    <a:pt x="4130" y="397"/>
                  </a:lnTo>
                  <a:lnTo>
                    <a:pt x="4117" y="427"/>
                  </a:lnTo>
                  <a:lnTo>
                    <a:pt x="3464" y="1638"/>
                  </a:lnTo>
                  <a:lnTo>
                    <a:pt x="3511" y="1674"/>
                  </a:lnTo>
                  <a:lnTo>
                    <a:pt x="3564" y="1715"/>
                  </a:lnTo>
                  <a:lnTo>
                    <a:pt x="3623" y="1762"/>
                  </a:lnTo>
                  <a:lnTo>
                    <a:pt x="3687" y="1814"/>
                  </a:lnTo>
                  <a:lnTo>
                    <a:pt x="3756" y="1872"/>
                  </a:lnTo>
                  <a:lnTo>
                    <a:pt x="3827" y="1938"/>
                  </a:lnTo>
                  <a:lnTo>
                    <a:pt x="3904" y="2009"/>
                  </a:lnTo>
                  <a:lnTo>
                    <a:pt x="3983" y="2086"/>
                  </a:lnTo>
                  <a:lnTo>
                    <a:pt x="4065" y="2168"/>
                  </a:lnTo>
                  <a:lnTo>
                    <a:pt x="4147" y="2256"/>
                  </a:lnTo>
                  <a:lnTo>
                    <a:pt x="4231" y="2350"/>
                  </a:lnTo>
                  <a:lnTo>
                    <a:pt x="4317" y="2449"/>
                  </a:lnTo>
                  <a:lnTo>
                    <a:pt x="4452" y="2620"/>
                  </a:lnTo>
                  <a:lnTo>
                    <a:pt x="4579" y="2794"/>
                  </a:lnTo>
                  <a:lnTo>
                    <a:pt x="4695" y="2970"/>
                  </a:lnTo>
                  <a:lnTo>
                    <a:pt x="4800" y="3150"/>
                  </a:lnTo>
                  <a:lnTo>
                    <a:pt x="4897" y="3333"/>
                  </a:lnTo>
                  <a:lnTo>
                    <a:pt x="4981" y="3519"/>
                  </a:lnTo>
                  <a:lnTo>
                    <a:pt x="5062" y="3719"/>
                  </a:lnTo>
                  <a:lnTo>
                    <a:pt x="5131" y="3923"/>
                  </a:lnTo>
                  <a:lnTo>
                    <a:pt x="5187" y="4129"/>
                  </a:lnTo>
                  <a:lnTo>
                    <a:pt x="5230" y="4337"/>
                  </a:lnTo>
                  <a:lnTo>
                    <a:pt x="5262" y="4545"/>
                  </a:lnTo>
                  <a:lnTo>
                    <a:pt x="5281" y="4756"/>
                  </a:lnTo>
                  <a:lnTo>
                    <a:pt x="5286" y="4968"/>
                  </a:lnTo>
                  <a:lnTo>
                    <a:pt x="5281" y="5082"/>
                  </a:lnTo>
                  <a:lnTo>
                    <a:pt x="5266" y="5193"/>
                  </a:lnTo>
                  <a:lnTo>
                    <a:pt x="5240" y="5301"/>
                  </a:lnTo>
                  <a:lnTo>
                    <a:pt x="5204" y="5406"/>
                  </a:lnTo>
                  <a:lnTo>
                    <a:pt x="5159" y="5506"/>
                  </a:lnTo>
                  <a:lnTo>
                    <a:pt x="5105" y="5599"/>
                  </a:lnTo>
                  <a:lnTo>
                    <a:pt x="5043" y="5689"/>
                  </a:lnTo>
                  <a:lnTo>
                    <a:pt x="4974" y="5771"/>
                  </a:lnTo>
                  <a:lnTo>
                    <a:pt x="4899" y="5848"/>
                  </a:lnTo>
                  <a:lnTo>
                    <a:pt x="4815" y="5916"/>
                  </a:lnTo>
                  <a:lnTo>
                    <a:pt x="4727" y="5977"/>
                  </a:lnTo>
                  <a:lnTo>
                    <a:pt x="4634" y="6032"/>
                  </a:lnTo>
                  <a:lnTo>
                    <a:pt x="4533" y="6077"/>
                  </a:lnTo>
                  <a:lnTo>
                    <a:pt x="4430" y="6112"/>
                  </a:lnTo>
                  <a:lnTo>
                    <a:pt x="4321" y="6139"/>
                  </a:lnTo>
                  <a:lnTo>
                    <a:pt x="4211" y="6155"/>
                  </a:lnTo>
                  <a:lnTo>
                    <a:pt x="4095" y="6159"/>
                  </a:lnTo>
                  <a:lnTo>
                    <a:pt x="1192" y="6159"/>
                  </a:lnTo>
                  <a:lnTo>
                    <a:pt x="1077" y="6155"/>
                  </a:lnTo>
                  <a:lnTo>
                    <a:pt x="965" y="6139"/>
                  </a:lnTo>
                  <a:lnTo>
                    <a:pt x="857" y="6112"/>
                  </a:lnTo>
                  <a:lnTo>
                    <a:pt x="754" y="6077"/>
                  </a:lnTo>
                  <a:lnTo>
                    <a:pt x="655" y="6032"/>
                  </a:lnTo>
                  <a:lnTo>
                    <a:pt x="559" y="5977"/>
                  </a:lnTo>
                  <a:lnTo>
                    <a:pt x="471" y="5916"/>
                  </a:lnTo>
                  <a:lnTo>
                    <a:pt x="389" y="5848"/>
                  </a:lnTo>
                  <a:lnTo>
                    <a:pt x="312" y="5771"/>
                  </a:lnTo>
                  <a:lnTo>
                    <a:pt x="243" y="5689"/>
                  </a:lnTo>
                  <a:lnTo>
                    <a:pt x="181" y="5599"/>
                  </a:lnTo>
                  <a:lnTo>
                    <a:pt x="129" y="5506"/>
                  </a:lnTo>
                  <a:lnTo>
                    <a:pt x="84" y="5406"/>
                  </a:lnTo>
                  <a:lnTo>
                    <a:pt x="49" y="5301"/>
                  </a:lnTo>
                  <a:lnTo>
                    <a:pt x="22" y="5193"/>
                  </a:lnTo>
                  <a:lnTo>
                    <a:pt x="6" y="5082"/>
                  </a:lnTo>
                  <a:lnTo>
                    <a:pt x="0" y="4968"/>
                  </a:lnTo>
                  <a:lnTo>
                    <a:pt x="6" y="4756"/>
                  </a:lnTo>
                  <a:lnTo>
                    <a:pt x="26" y="4545"/>
                  </a:lnTo>
                  <a:lnTo>
                    <a:pt x="56" y="4337"/>
                  </a:lnTo>
                  <a:lnTo>
                    <a:pt x="99" y="4129"/>
                  </a:lnTo>
                  <a:lnTo>
                    <a:pt x="155" y="3923"/>
                  </a:lnTo>
                  <a:lnTo>
                    <a:pt x="224" y="3719"/>
                  </a:lnTo>
                  <a:lnTo>
                    <a:pt x="305" y="3519"/>
                  </a:lnTo>
                  <a:lnTo>
                    <a:pt x="391" y="3333"/>
                  </a:lnTo>
                  <a:lnTo>
                    <a:pt x="486" y="3150"/>
                  </a:lnTo>
                  <a:lnTo>
                    <a:pt x="593" y="2970"/>
                  </a:lnTo>
                  <a:lnTo>
                    <a:pt x="709" y="2794"/>
                  </a:lnTo>
                  <a:lnTo>
                    <a:pt x="834" y="2620"/>
                  </a:lnTo>
                  <a:lnTo>
                    <a:pt x="971" y="2449"/>
                  </a:lnTo>
                  <a:lnTo>
                    <a:pt x="1061" y="2343"/>
                  </a:lnTo>
                  <a:lnTo>
                    <a:pt x="1150" y="2243"/>
                  </a:lnTo>
                  <a:lnTo>
                    <a:pt x="1240" y="2150"/>
                  </a:lnTo>
                  <a:lnTo>
                    <a:pt x="1326" y="2063"/>
                  </a:lnTo>
                  <a:lnTo>
                    <a:pt x="1410" y="1985"/>
                  </a:lnTo>
                  <a:lnTo>
                    <a:pt x="1489" y="1912"/>
                  </a:lnTo>
                  <a:lnTo>
                    <a:pt x="1566" y="1844"/>
                  </a:lnTo>
                  <a:lnTo>
                    <a:pt x="1637" y="1784"/>
                  </a:lnTo>
                  <a:lnTo>
                    <a:pt x="1700" y="1732"/>
                  </a:lnTo>
                  <a:lnTo>
                    <a:pt x="1758" y="1687"/>
                  </a:lnTo>
                  <a:lnTo>
                    <a:pt x="1811" y="1648"/>
                  </a:lnTo>
                  <a:lnTo>
                    <a:pt x="1107" y="584"/>
                  </a:lnTo>
                  <a:lnTo>
                    <a:pt x="1091" y="552"/>
                  </a:lnTo>
                  <a:lnTo>
                    <a:pt x="1083" y="518"/>
                  </a:lnTo>
                  <a:lnTo>
                    <a:pt x="1083" y="483"/>
                  </a:lnTo>
                  <a:lnTo>
                    <a:pt x="1089" y="451"/>
                  </a:lnTo>
                  <a:lnTo>
                    <a:pt x="1104" y="419"/>
                  </a:lnTo>
                  <a:lnTo>
                    <a:pt x="1124" y="391"/>
                  </a:lnTo>
                  <a:lnTo>
                    <a:pt x="1214" y="305"/>
                  </a:lnTo>
                  <a:lnTo>
                    <a:pt x="1306" y="230"/>
                  </a:lnTo>
                  <a:lnTo>
                    <a:pt x="1397" y="168"/>
                  </a:lnTo>
                  <a:lnTo>
                    <a:pt x="1493" y="118"/>
                  </a:lnTo>
                  <a:lnTo>
                    <a:pt x="1588" y="80"/>
                  </a:lnTo>
                  <a:lnTo>
                    <a:pt x="1687" y="52"/>
                  </a:lnTo>
                  <a:lnTo>
                    <a:pt x="1790" y="35"/>
                  </a:lnTo>
                  <a:lnTo>
                    <a:pt x="1895" y="30"/>
                  </a:lnTo>
                  <a:lnTo>
                    <a:pt x="1992" y="33"/>
                  </a:lnTo>
                  <a:lnTo>
                    <a:pt x="2093" y="47"/>
                  </a:lnTo>
                  <a:lnTo>
                    <a:pt x="2196" y="65"/>
                  </a:lnTo>
                  <a:lnTo>
                    <a:pt x="2303" y="93"/>
                  </a:lnTo>
                  <a:lnTo>
                    <a:pt x="2415" y="125"/>
                  </a:lnTo>
                  <a:lnTo>
                    <a:pt x="2533" y="165"/>
                  </a:lnTo>
                  <a:lnTo>
                    <a:pt x="2660" y="211"/>
                  </a:lnTo>
                  <a:lnTo>
                    <a:pt x="2696" y="221"/>
                  </a:lnTo>
                  <a:lnTo>
                    <a:pt x="2733" y="223"/>
                  </a:lnTo>
                  <a:lnTo>
                    <a:pt x="2778" y="219"/>
                  </a:lnTo>
                  <a:lnTo>
                    <a:pt x="2828" y="209"/>
                  </a:lnTo>
                  <a:lnTo>
                    <a:pt x="2879" y="195"/>
                  </a:lnTo>
                  <a:lnTo>
                    <a:pt x="2933" y="176"/>
                  </a:lnTo>
                  <a:lnTo>
                    <a:pt x="2987" y="153"/>
                  </a:lnTo>
                  <a:lnTo>
                    <a:pt x="3045" y="129"/>
                  </a:lnTo>
                  <a:lnTo>
                    <a:pt x="3120" y="99"/>
                  </a:lnTo>
                  <a:lnTo>
                    <a:pt x="3199" y="69"/>
                  </a:lnTo>
                  <a:lnTo>
                    <a:pt x="3279" y="41"/>
                  </a:lnTo>
                  <a:lnTo>
                    <a:pt x="3363" y="20"/>
                  </a:lnTo>
                  <a:lnTo>
                    <a:pt x="3451" y="5"/>
                  </a:lnTo>
                  <a:lnTo>
                    <a:pt x="35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737566" y="4236383"/>
            <a:ext cx="410350" cy="435881"/>
            <a:chOff x="10209213" y="2474913"/>
            <a:chExt cx="4899025" cy="5203826"/>
          </a:xfrm>
          <a:solidFill>
            <a:schemeClr val="bg1"/>
          </a:solidFill>
        </p:grpSpPr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11174413" y="2474913"/>
              <a:ext cx="2970213" cy="4187825"/>
            </a:xfrm>
            <a:custGeom>
              <a:avLst/>
              <a:gdLst>
                <a:gd name="T0" fmla="*/ 1096 w 3742"/>
                <a:gd name="T1" fmla="*/ 1736 h 5276"/>
                <a:gd name="T2" fmla="*/ 859 w 3742"/>
                <a:gd name="T3" fmla="*/ 2229 h 5276"/>
                <a:gd name="T4" fmla="*/ 592 w 3742"/>
                <a:gd name="T5" fmla="*/ 2641 h 5276"/>
                <a:gd name="T6" fmla="*/ 444 w 3742"/>
                <a:gd name="T7" fmla="*/ 2976 h 5276"/>
                <a:gd name="T8" fmla="*/ 382 w 3742"/>
                <a:gd name="T9" fmla="*/ 3337 h 5276"/>
                <a:gd name="T10" fmla="*/ 414 w 3742"/>
                <a:gd name="T11" fmla="*/ 3720 h 5276"/>
                <a:gd name="T12" fmla="*/ 540 w 3742"/>
                <a:gd name="T13" fmla="*/ 4076 h 5276"/>
                <a:gd name="T14" fmla="*/ 747 w 3742"/>
                <a:gd name="T15" fmla="*/ 4383 h 5276"/>
                <a:gd name="T16" fmla="*/ 1024 w 3742"/>
                <a:gd name="T17" fmla="*/ 4629 h 5276"/>
                <a:gd name="T18" fmla="*/ 1355 w 3742"/>
                <a:gd name="T19" fmla="*/ 4800 h 5276"/>
                <a:gd name="T20" fmla="*/ 1727 w 3742"/>
                <a:gd name="T21" fmla="*/ 4886 h 5276"/>
                <a:gd name="T22" fmla="*/ 1989 w 3742"/>
                <a:gd name="T23" fmla="*/ 4888 h 5276"/>
                <a:gd name="T24" fmla="*/ 2329 w 3742"/>
                <a:gd name="T25" fmla="*/ 4820 h 5276"/>
                <a:gd name="T26" fmla="*/ 2642 w 3742"/>
                <a:gd name="T27" fmla="*/ 4676 h 5276"/>
                <a:gd name="T28" fmla="*/ 2917 w 3742"/>
                <a:gd name="T29" fmla="*/ 4459 h 5276"/>
                <a:gd name="T30" fmla="*/ 3138 w 3742"/>
                <a:gd name="T31" fmla="*/ 4182 h 5276"/>
                <a:gd name="T32" fmla="*/ 3284 w 3742"/>
                <a:gd name="T33" fmla="*/ 3867 h 5276"/>
                <a:gd name="T34" fmla="*/ 3354 w 3742"/>
                <a:gd name="T35" fmla="*/ 3522 h 5276"/>
                <a:gd name="T36" fmla="*/ 3340 w 3742"/>
                <a:gd name="T37" fmla="*/ 3171 h 5276"/>
                <a:gd name="T38" fmla="*/ 3246 w 3742"/>
                <a:gd name="T39" fmla="*/ 2838 h 5276"/>
                <a:gd name="T40" fmla="*/ 3077 w 3742"/>
                <a:gd name="T41" fmla="*/ 2534 h 5276"/>
                <a:gd name="T42" fmla="*/ 2792 w 3742"/>
                <a:gd name="T43" fmla="*/ 2067 h 5276"/>
                <a:gd name="T44" fmla="*/ 2580 w 3742"/>
                <a:gd name="T45" fmla="*/ 1565 h 5276"/>
                <a:gd name="T46" fmla="*/ 1024 w 3742"/>
                <a:gd name="T47" fmla="*/ 385 h 5276"/>
                <a:gd name="T48" fmla="*/ 2714 w 3742"/>
                <a:gd name="T49" fmla="*/ 385 h 5276"/>
                <a:gd name="T50" fmla="*/ 3099 w 3742"/>
                <a:gd name="T51" fmla="*/ 0 h 5276"/>
                <a:gd name="T52" fmla="*/ 2983 w 3742"/>
                <a:gd name="T53" fmla="*/ 1553 h 5276"/>
                <a:gd name="T54" fmla="*/ 3202 w 3742"/>
                <a:gd name="T55" fmla="*/ 2019 h 5276"/>
                <a:gd name="T56" fmla="*/ 3469 w 3742"/>
                <a:gd name="T57" fmla="*/ 2432 h 5276"/>
                <a:gd name="T58" fmla="*/ 3653 w 3742"/>
                <a:gd name="T59" fmla="*/ 2829 h 5276"/>
                <a:gd name="T60" fmla="*/ 3736 w 3742"/>
                <a:gd name="T61" fmla="*/ 3255 h 5276"/>
                <a:gd name="T62" fmla="*/ 3722 w 3742"/>
                <a:gd name="T63" fmla="*/ 3674 h 5276"/>
                <a:gd name="T64" fmla="*/ 3623 w 3742"/>
                <a:gd name="T65" fmla="*/ 4062 h 5276"/>
                <a:gd name="T66" fmla="*/ 3443 w 3742"/>
                <a:gd name="T67" fmla="*/ 4417 h 5276"/>
                <a:gd name="T68" fmla="*/ 3188 w 3742"/>
                <a:gd name="T69" fmla="*/ 4732 h 5276"/>
                <a:gd name="T70" fmla="*/ 2875 w 3742"/>
                <a:gd name="T71" fmla="*/ 4983 h 5276"/>
                <a:gd name="T72" fmla="*/ 2523 w 3742"/>
                <a:gd name="T73" fmla="*/ 5159 h 5276"/>
                <a:gd name="T74" fmla="*/ 2138 w 3742"/>
                <a:gd name="T75" fmla="*/ 5256 h 5276"/>
                <a:gd name="T76" fmla="*/ 1857 w 3742"/>
                <a:gd name="T77" fmla="*/ 5276 h 5276"/>
                <a:gd name="T78" fmla="*/ 1431 w 3742"/>
                <a:gd name="T79" fmla="*/ 5225 h 5276"/>
                <a:gd name="T80" fmla="*/ 1032 w 3742"/>
                <a:gd name="T81" fmla="*/ 5077 h 5276"/>
                <a:gd name="T82" fmla="*/ 675 w 3742"/>
                <a:gd name="T83" fmla="*/ 4844 h 5276"/>
                <a:gd name="T84" fmla="*/ 376 w 3742"/>
                <a:gd name="T85" fmla="*/ 4531 h 5276"/>
                <a:gd name="T86" fmla="*/ 159 w 3742"/>
                <a:gd name="T87" fmla="*/ 4164 h 5276"/>
                <a:gd name="T88" fmla="*/ 32 w 3742"/>
                <a:gd name="T89" fmla="*/ 3759 h 5276"/>
                <a:gd name="T90" fmla="*/ 0 w 3742"/>
                <a:gd name="T91" fmla="*/ 3335 h 5276"/>
                <a:gd name="T92" fmla="*/ 57 w 3742"/>
                <a:gd name="T93" fmla="*/ 2930 h 5276"/>
                <a:gd name="T94" fmla="*/ 203 w 3742"/>
                <a:gd name="T95" fmla="*/ 2549 h 5276"/>
                <a:gd name="T96" fmla="*/ 446 w 3742"/>
                <a:gd name="T97" fmla="*/ 2169 h 5276"/>
                <a:gd name="T98" fmla="*/ 689 w 3742"/>
                <a:gd name="T99" fmla="*/ 1712 h 5276"/>
                <a:gd name="T100" fmla="*/ 641 w 3742"/>
                <a:gd name="T101" fmla="*/ 1391 h 5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2" h="5276">
                  <a:moveTo>
                    <a:pt x="1211" y="1391"/>
                  </a:moveTo>
                  <a:lnTo>
                    <a:pt x="1158" y="1565"/>
                  </a:lnTo>
                  <a:lnTo>
                    <a:pt x="1096" y="1736"/>
                  </a:lnTo>
                  <a:lnTo>
                    <a:pt x="1026" y="1904"/>
                  </a:lnTo>
                  <a:lnTo>
                    <a:pt x="946" y="2067"/>
                  </a:lnTo>
                  <a:lnTo>
                    <a:pt x="859" y="2229"/>
                  </a:lnTo>
                  <a:lnTo>
                    <a:pt x="763" y="2384"/>
                  </a:lnTo>
                  <a:lnTo>
                    <a:pt x="659" y="2537"/>
                  </a:lnTo>
                  <a:lnTo>
                    <a:pt x="592" y="2641"/>
                  </a:lnTo>
                  <a:lnTo>
                    <a:pt x="532" y="2749"/>
                  </a:lnTo>
                  <a:lnTo>
                    <a:pt x="484" y="2860"/>
                  </a:lnTo>
                  <a:lnTo>
                    <a:pt x="444" y="2976"/>
                  </a:lnTo>
                  <a:lnTo>
                    <a:pt x="414" y="3094"/>
                  </a:lnTo>
                  <a:lnTo>
                    <a:pt x="394" y="3213"/>
                  </a:lnTo>
                  <a:lnTo>
                    <a:pt x="382" y="3337"/>
                  </a:lnTo>
                  <a:lnTo>
                    <a:pt x="382" y="3460"/>
                  </a:lnTo>
                  <a:lnTo>
                    <a:pt x="394" y="3592"/>
                  </a:lnTo>
                  <a:lnTo>
                    <a:pt x="414" y="3720"/>
                  </a:lnTo>
                  <a:lnTo>
                    <a:pt x="446" y="3843"/>
                  </a:lnTo>
                  <a:lnTo>
                    <a:pt x="490" y="3963"/>
                  </a:lnTo>
                  <a:lnTo>
                    <a:pt x="540" y="4076"/>
                  </a:lnTo>
                  <a:lnTo>
                    <a:pt x="601" y="4184"/>
                  </a:lnTo>
                  <a:lnTo>
                    <a:pt x="671" y="4288"/>
                  </a:lnTo>
                  <a:lnTo>
                    <a:pt x="747" y="4383"/>
                  </a:lnTo>
                  <a:lnTo>
                    <a:pt x="833" y="4473"/>
                  </a:lnTo>
                  <a:lnTo>
                    <a:pt x="924" y="4555"/>
                  </a:lnTo>
                  <a:lnTo>
                    <a:pt x="1024" y="4629"/>
                  </a:lnTo>
                  <a:lnTo>
                    <a:pt x="1128" y="4696"/>
                  </a:lnTo>
                  <a:lnTo>
                    <a:pt x="1239" y="4752"/>
                  </a:lnTo>
                  <a:lnTo>
                    <a:pt x="1355" y="4800"/>
                  </a:lnTo>
                  <a:lnTo>
                    <a:pt x="1474" y="4840"/>
                  </a:lnTo>
                  <a:lnTo>
                    <a:pt x="1600" y="4868"/>
                  </a:lnTo>
                  <a:lnTo>
                    <a:pt x="1727" y="4886"/>
                  </a:lnTo>
                  <a:lnTo>
                    <a:pt x="1859" y="4892"/>
                  </a:lnTo>
                  <a:lnTo>
                    <a:pt x="1869" y="4892"/>
                  </a:lnTo>
                  <a:lnTo>
                    <a:pt x="1989" y="4888"/>
                  </a:lnTo>
                  <a:lnTo>
                    <a:pt x="2104" y="4874"/>
                  </a:lnTo>
                  <a:lnTo>
                    <a:pt x="2218" y="4852"/>
                  </a:lnTo>
                  <a:lnTo>
                    <a:pt x="2329" y="4820"/>
                  </a:lnTo>
                  <a:lnTo>
                    <a:pt x="2437" y="4780"/>
                  </a:lnTo>
                  <a:lnTo>
                    <a:pt x="2543" y="4732"/>
                  </a:lnTo>
                  <a:lnTo>
                    <a:pt x="2642" y="4676"/>
                  </a:lnTo>
                  <a:lnTo>
                    <a:pt x="2740" y="4613"/>
                  </a:lnTo>
                  <a:lnTo>
                    <a:pt x="2832" y="4539"/>
                  </a:lnTo>
                  <a:lnTo>
                    <a:pt x="2917" y="4459"/>
                  </a:lnTo>
                  <a:lnTo>
                    <a:pt x="2999" y="4373"/>
                  </a:lnTo>
                  <a:lnTo>
                    <a:pt x="3073" y="4280"/>
                  </a:lnTo>
                  <a:lnTo>
                    <a:pt x="3138" y="4182"/>
                  </a:lnTo>
                  <a:lnTo>
                    <a:pt x="3196" y="4080"/>
                  </a:lnTo>
                  <a:lnTo>
                    <a:pt x="3244" y="3977"/>
                  </a:lnTo>
                  <a:lnTo>
                    <a:pt x="3284" y="3867"/>
                  </a:lnTo>
                  <a:lnTo>
                    <a:pt x="3316" y="3755"/>
                  </a:lnTo>
                  <a:lnTo>
                    <a:pt x="3340" y="3640"/>
                  </a:lnTo>
                  <a:lnTo>
                    <a:pt x="3354" y="3522"/>
                  </a:lnTo>
                  <a:lnTo>
                    <a:pt x="3358" y="3403"/>
                  </a:lnTo>
                  <a:lnTo>
                    <a:pt x="3354" y="3287"/>
                  </a:lnTo>
                  <a:lnTo>
                    <a:pt x="3340" y="3171"/>
                  </a:lnTo>
                  <a:lnTo>
                    <a:pt x="3318" y="3058"/>
                  </a:lnTo>
                  <a:lnTo>
                    <a:pt x="3286" y="2946"/>
                  </a:lnTo>
                  <a:lnTo>
                    <a:pt x="3246" y="2838"/>
                  </a:lnTo>
                  <a:lnTo>
                    <a:pt x="3198" y="2733"/>
                  </a:lnTo>
                  <a:lnTo>
                    <a:pt x="3142" y="2631"/>
                  </a:lnTo>
                  <a:lnTo>
                    <a:pt x="3077" y="2534"/>
                  </a:lnTo>
                  <a:lnTo>
                    <a:pt x="2973" y="2382"/>
                  </a:lnTo>
                  <a:lnTo>
                    <a:pt x="2877" y="2227"/>
                  </a:lnTo>
                  <a:lnTo>
                    <a:pt x="2792" y="2067"/>
                  </a:lnTo>
                  <a:lnTo>
                    <a:pt x="2712" y="1904"/>
                  </a:lnTo>
                  <a:lnTo>
                    <a:pt x="2642" y="1736"/>
                  </a:lnTo>
                  <a:lnTo>
                    <a:pt x="2580" y="1565"/>
                  </a:lnTo>
                  <a:lnTo>
                    <a:pt x="2527" y="1391"/>
                  </a:lnTo>
                  <a:lnTo>
                    <a:pt x="1211" y="1391"/>
                  </a:lnTo>
                  <a:close/>
                  <a:moveTo>
                    <a:pt x="1024" y="385"/>
                  </a:moveTo>
                  <a:lnTo>
                    <a:pt x="1024" y="1009"/>
                  </a:lnTo>
                  <a:lnTo>
                    <a:pt x="2714" y="1009"/>
                  </a:lnTo>
                  <a:lnTo>
                    <a:pt x="2714" y="385"/>
                  </a:lnTo>
                  <a:lnTo>
                    <a:pt x="1024" y="385"/>
                  </a:lnTo>
                  <a:close/>
                  <a:moveTo>
                    <a:pt x="641" y="0"/>
                  </a:moveTo>
                  <a:lnTo>
                    <a:pt x="3099" y="0"/>
                  </a:lnTo>
                  <a:lnTo>
                    <a:pt x="3099" y="1391"/>
                  </a:lnTo>
                  <a:lnTo>
                    <a:pt x="2927" y="1391"/>
                  </a:lnTo>
                  <a:lnTo>
                    <a:pt x="2983" y="1553"/>
                  </a:lnTo>
                  <a:lnTo>
                    <a:pt x="3047" y="1712"/>
                  </a:lnTo>
                  <a:lnTo>
                    <a:pt x="3121" y="1868"/>
                  </a:lnTo>
                  <a:lnTo>
                    <a:pt x="3202" y="2019"/>
                  </a:lnTo>
                  <a:lnTo>
                    <a:pt x="3292" y="2165"/>
                  </a:lnTo>
                  <a:lnTo>
                    <a:pt x="3390" y="2308"/>
                  </a:lnTo>
                  <a:lnTo>
                    <a:pt x="3469" y="2432"/>
                  </a:lnTo>
                  <a:lnTo>
                    <a:pt x="3541" y="2559"/>
                  </a:lnTo>
                  <a:lnTo>
                    <a:pt x="3603" y="2691"/>
                  </a:lnTo>
                  <a:lnTo>
                    <a:pt x="3653" y="2829"/>
                  </a:lnTo>
                  <a:lnTo>
                    <a:pt x="3691" y="2968"/>
                  </a:lnTo>
                  <a:lnTo>
                    <a:pt x="3718" y="3110"/>
                  </a:lnTo>
                  <a:lnTo>
                    <a:pt x="3736" y="3255"/>
                  </a:lnTo>
                  <a:lnTo>
                    <a:pt x="3742" y="3403"/>
                  </a:lnTo>
                  <a:lnTo>
                    <a:pt x="3736" y="3540"/>
                  </a:lnTo>
                  <a:lnTo>
                    <a:pt x="3722" y="3674"/>
                  </a:lnTo>
                  <a:lnTo>
                    <a:pt x="3698" y="3805"/>
                  </a:lnTo>
                  <a:lnTo>
                    <a:pt x="3667" y="3935"/>
                  </a:lnTo>
                  <a:lnTo>
                    <a:pt x="3623" y="4062"/>
                  </a:lnTo>
                  <a:lnTo>
                    <a:pt x="3573" y="4184"/>
                  </a:lnTo>
                  <a:lnTo>
                    <a:pt x="3513" y="4304"/>
                  </a:lnTo>
                  <a:lnTo>
                    <a:pt x="3443" y="4417"/>
                  </a:lnTo>
                  <a:lnTo>
                    <a:pt x="3368" y="4527"/>
                  </a:lnTo>
                  <a:lnTo>
                    <a:pt x="3282" y="4632"/>
                  </a:lnTo>
                  <a:lnTo>
                    <a:pt x="3188" y="4732"/>
                  </a:lnTo>
                  <a:lnTo>
                    <a:pt x="3091" y="4824"/>
                  </a:lnTo>
                  <a:lnTo>
                    <a:pt x="2985" y="4908"/>
                  </a:lnTo>
                  <a:lnTo>
                    <a:pt x="2875" y="4983"/>
                  </a:lnTo>
                  <a:lnTo>
                    <a:pt x="2762" y="5051"/>
                  </a:lnTo>
                  <a:lnTo>
                    <a:pt x="2644" y="5109"/>
                  </a:lnTo>
                  <a:lnTo>
                    <a:pt x="2523" y="5159"/>
                  </a:lnTo>
                  <a:lnTo>
                    <a:pt x="2397" y="5201"/>
                  </a:lnTo>
                  <a:lnTo>
                    <a:pt x="2270" y="5234"/>
                  </a:lnTo>
                  <a:lnTo>
                    <a:pt x="2138" y="5256"/>
                  </a:lnTo>
                  <a:lnTo>
                    <a:pt x="2005" y="5270"/>
                  </a:lnTo>
                  <a:lnTo>
                    <a:pt x="1869" y="5276"/>
                  </a:lnTo>
                  <a:lnTo>
                    <a:pt x="1857" y="5276"/>
                  </a:lnTo>
                  <a:lnTo>
                    <a:pt x="1712" y="5268"/>
                  </a:lnTo>
                  <a:lnTo>
                    <a:pt x="1570" y="5252"/>
                  </a:lnTo>
                  <a:lnTo>
                    <a:pt x="1431" y="5225"/>
                  </a:lnTo>
                  <a:lnTo>
                    <a:pt x="1295" y="5185"/>
                  </a:lnTo>
                  <a:lnTo>
                    <a:pt x="1162" y="5137"/>
                  </a:lnTo>
                  <a:lnTo>
                    <a:pt x="1032" y="5077"/>
                  </a:lnTo>
                  <a:lnTo>
                    <a:pt x="908" y="5009"/>
                  </a:lnTo>
                  <a:lnTo>
                    <a:pt x="789" y="4931"/>
                  </a:lnTo>
                  <a:lnTo>
                    <a:pt x="675" y="4844"/>
                  </a:lnTo>
                  <a:lnTo>
                    <a:pt x="568" y="4746"/>
                  </a:lnTo>
                  <a:lnTo>
                    <a:pt x="468" y="4642"/>
                  </a:lnTo>
                  <a:lnTo>
                    <a:pt x="376" y="4531"/>
                  </a:lnTo>
                  <a:lnTo>
                    <a:pt x="295" y="4413"/>
                  </a:lnTo>
                  <a:lnTo>
                    <a:pt x="223" y="4292"/>
                  </a:lnTo>
                  <a:lnTo>
                    <a:pt x="159" y="4164"/>
                  </a:lnTo>
                  <a:lnTo>
                    <a:pt x="107" y="4032"/>
                  </a:lnTo>
                  <a:lnTo>
                    <a:pt x="63" y="3899"/>
                  </a:lnTo>
                  <a:lnTo>
                    <a:pt x="32" y="3759"/>
                  </a:lnTo>
                  <a:lnTo>
                    <a:pt x="10" y="3618"/>
                  </a:lnTo>
                  <a:lnTo>
                    <a:pt x="0" y="3474"/>
                  </a:lnTo>
                  <a:lnTo>
                    <a:pt x="0" y="3335"/>
                  </a:lnTo>
                  <a:lnTo>
                    <a:pt x="8" y="3197"/>
                  </a:lnTo>
                  <a:lnTo>
                    <a:pt x="28" y="3064"/>
                  </a:lnTo>
                  <a:lnTo>
                    <a:pt x="57" y="2930"/>
                  </a:lnTo>
                  <a:lnTo>
                    <a:pt x="97" y="2801"/>
                  </a:lnTo>
                  <a:lnTo>
                    <a:pt x="145" y="2673"/>
                  </a:lnTo>
                  <a:lnTo>
                    <a:pt x="203" y="2549"/>
                  </a:lnTo>
                  <a:lnTo>
                    <a:pt x="271" y="2430"/>
                  </a:lnTo>
                  <a:lnTo>
                    <a:pt x="346" y="2314"/>
                  </a:lnTo>
                  <a:lnTo>
                    <a:pt x="446" y="2169"/>
                  </a:lnTo>
                  <a:lnTo>
                    <a:pt x="536" y="2021"/>
                  </a:lnTo>
                  <a:lnTo>
                    <a:pt x="617" y="1868"/>
                  </a:lnTo>
                  <a:lnTo>
                    <a:pt x="689" y="1712"/>
                  </a:lnTo>
                  <a:lnTo>
                    <a:pt x="755" y="1553"/>
                  </a:lnTo>
                  <a:lnTo>
                    <a:pt x="811" y="1391"/>
                  </a:lnTo>
                  <a:lnTo>
                    <a:pt x="641" y="1391"/>
                  </a:lnTo>
                  <a:lnTo>
                    <a:pt x="6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12504738" y="7032626"/>
              <a:ext cx="304800" cy="6461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13773150" y="6494463"/>
              <a:ext cx="655638" cy="684213"/>
            </a:xfrm>
            <a:custGeom>
              <a:avLst/>
              <a:gdLst>
                <a:gd name="T0" fmla="*/ 287 w 825"/>
                <a:gd name="T1" fmla="*/ 0 h 863"/>
                <a:gd name="T2" fmla="*/ 825 w 825"/>
                <a:gd name="T3" fmla="*/ 608 h 863"/>
                <a:gd name="T4" fmla="*/ 538 w 825"/>
                <a:gd name="T5" fmla="*/ 863 h 863"/>
                <a:gd name="T6" fmla="*/ 0 w 825"/>
                <a:gd name="T7" fmla="*/ 255 h 863"/>
                <a:gd name="T8" fmla="*/ 287 w 825"/>
                <a:gd name="T9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863">
                  <a:moveTo>
                    <a:pt x="287" y="0"/>
                  </a:moveTo>
                  <a:lnTo>
                    <a:pt x="825" y="608"/>
                  </a:lnTo>
                  <a:lnTo>
                    <a:pt x="538" y="863"/>
                  </a:lnTo>
                  <a:lnTo>
                    <a:pt x="0" y="255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14430375" y="5360988"/>
              <a:ext cx="677863" cy="381000"/>
            </a:xfrm>
            <a:custGeom>
              <a:avLst/>
              <a:gdLst>
                <a:gd name="T0" fmla="*/ 48 w 855"/>
                <a:gd name="T1" fmla="*/ 0 h 480"/>
                <a:gd name="T2" fmla="*/ 855 w 855"/>
                <a:gd name="T3" fmla="*/ 97 h 480"/>
                <a:gd name="T4" fmla="*/ 807 w 855"/>
                <a:gd name="T5" fmla="*/ 480 h 480"/>
                <a:gd name="T6" fmla="*/ 0 w 855"/>
                <a:gd name="T7" fmla="*/ 381 h 480"/>
                <a:gd name="T8" fmla="*/ 48 w 855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480">
                  <a:moveTo>
                    <a:pt x="48" y="0"/>
                  </a:moveTo>
                  <a:lnTo>
                    <a:pt x="855" y="97"/>
                  </a:lnTo>
                  <a:lnTo>
                    <a:pt x="807" y="480"/>
                  </a:lnTo>
                  <a:lnTo>
                    <a:pt x="0" y="381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10888663" y="6494463"/>
              <a:ext cx="655638" cy="684213"/>
            </a:xfrm>
            <a:custGeom>
              <a:avLst/>
              <a:gdLst>
                <a:gd name="T0" fmla="*/ 538 w 825"/>
                <a:gd name="T1" fmla="*/ 0 h 863"/>
                <a:gd name="T2" fmla="*/ 825 w 825"/>
                <a:gd name="T3" fmla="*/ 255 h 863"/>
                <a:gd name="T4" fmla="*/ 287 w 825"/>
                <a:gd name="T5" fmla="*/ 863 h 863"/>
                <a:gd name="T6" fmla="*/ 0 w 825"/>
                <a:gd name="T7" fmla="*/ 608 h 863"/>
                <a:gd name="T8" fmla="*/ 538 w 825"/>
                <a:gd name="T9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863">
                  <a:moveTo>
                    <a:pt x="538" y="0"/>
                  </a:moveTo>
                  <a:lnTo>
                    <a:pt x="825" y="255"/>
                  </a:lnTo>
                  <a:lnTo>
                    <a:pt x="287" y="863"/>
                  </a:lnTo>
                  <a:lnTo>
                    <a:pt x="0" y="608"/>
                  </a:lnTo>
                  <a:lnTo>
                    <a:pt x="5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10209213" y="5359401"/>
              <a:ext cx="676275" cy="382588"/>
            </a:xfrm>
            <a:custGeom>
              <a:avLst/>
              <a:gdLst>
                <a:gd name="T0" fmla="*/ 807 w 853"/>
                <a:gd name="T1" fmla="*/ 0 h 482"/>
                <a:gd name="T2" fmla="*/ 853 w 853"/>
                <a:gd name="T3" fmla="*/ 383 h 482"/>
                <a:gd name="T4" fmla="*/ 48 w 853"/>
                <a:gd name="T5" fmla="*/ 482 h 482"/>
                <a:gd name="T6" fmla="*/ 0 w 853"/>
                <a:gd name="T7" fmla="*/ 99 h 482"/>
                <a:gd name="T8" fmla="*/ 807 w 853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3" h="482">
                  <a:moveTo>
                    <a:pt x="807" y="0"/>
                  </a:moveTo>
                  <a:lnTo>
                    <a:pt x="853" y="383"/>
                  </a:lnTo>
                  <a:lnTo>
                    <a:pt x="48" y="482"/>
                  </a:lnTo>
                  <a:lnTo>
                    <a:pt x="0" y="99"/>
                  </a:lnTo>
                  <a:lnTo>
                    <a:pt x="8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31825" y="4266508"/>
            <a:ext cx="258632" cy="375630"/>
            <a:chOff x="-3209925" y="2014538"/>
            <a:chExt cx="3582988" cy="5203825"/>
          </a:xfrm>
          <a:solidFill>
            <a:schemeClr val="bg1"/>
          </a:solidFill>
        </p:grpSpPr>
        <p:sp>
          <p:nvSpPr>
            <p:cNvPr id="31" name="Freeform 22"/>
            <p:cNvSpPr>
              <a:spLocks noEditPoints="1"/>
            </p:cNvSpPr>
            <p:nvPr/>
          </p:nvSpPr>
          <p:spPr bwMode="auto">
            <a:xfrm>
              <a:off x="-3209925" y="2014538"/>
              <a:ext cx="3582988" cy="5203825"/>
            </a:xfrm>
            <a:custGeom>
              <a:avLst/>
              <a:gdLst>
                <a:gd name="T0" fmla="*/ 321 w 4514"/>
                <a:gd name="T1" fmla="*/ 5811 h 6556"/>
                <a:gd name="T2" fmla="*/ 348 w 4514"/>
                <a:gd name="T3" fmla="*/ 6223 h 6556"/>
                <a:gd name="T4" fmla="*/ 4166 w 4514"/>
                <a:gd name="T5" fmla="*/ 6223 h 6556"/>
                <a:gd name="T6" fmla="*/ 4193 w 4514"/>
                <a:gd name="T7" fmla="*/ 5811 h 6556"/>
                <a:gd name="T8" fmla="*/ 396 w 4514"/>
                <a:gd name="T9" fmla="*/ 5755 h 6556"/>
                <a:gd name="T10" fmla="*/ 3202 w 4514"/>
                <a:gd name="T11" fmla="*/ 5438 h 6556"/>
                <a:gd name="T12" fmla="*/ 816 w 4514"/>
                <a:gd name="T13" fmla="*/ 1118 h 6556"/>
                <a:gd name="T14" fmla="*/ 892 w 4514"/>
                <a:gd name="T15" fmla="*/ 1870 h 6556"/>
                <a:gd name="T16" fmla="*/ 2592 w 4514"/>
                <a:gd name="T17" fmla="*/ 2077 h 6556"/>
                <a:gd name="T18" fmla="*/ 2708 w 4514"/>
                <a:gd name="T19" fmla="*/ 2231 h 6556"/>
                <a:gd name="T20" fmla="*/ 2592 w 4514"/>
                <a:gd name="T21" fmla="*/ 2382 h 6556"/>
                <a:gd name="T22" fmla="*/ 2085 w 4514"/>
                <a:gd name="T23" fmla="*/ 3118 h 6556"/>
                <a:gd name="T24" fmla="*/ 2105 w 4514"/>
                <a:gd name="T25" fmla="*/ 3387 h 6556"/>
                <a:gd name="T26" fmla="*/ 934 w 4514"/>
                <a:gd name="T27" fmla="*/ 4625 h 6556"/>
                <a:gd name="T28" fmla="*/ 816 w 4514"/>
                <a:gd name="T29" fmla="*/ 4973 h 6556"/>
                <a:gd name="T30" fmla="*/ 2220 w 4514"/>
                <a:gd name="T31" fmla="*/ 4662 h 6556"/>
                <a:gd name="T32" fmla="*/ 3698 w 4514"/>
                <a:gd name="T33" fmla="*/ 5338 h 6556"/>
                <a:gd name="T34" fmla="*/ 3622 w 4514"/>
                <a:gd name="T35" fmla="*/ 4686 h 6556"/>
                <a:gd name="T36" fmla="*/ 2429 w 4514"/>
                <a:gd name="T37" fmla="*/ 3438 h 6556"/>
                <a:gd name="T38" fmla="*/ 2407 w 4514"/>
                <a:gd name="T39" fmla="*/ 3169 h 6556"/>
                <a:gd name="T40" fmla="*/ 3580 w 4514"/>
                <a:gd name="T41" fmla="*/ 1932 h 6556"/>
                <a:gd name="T42" fmla="*/ 3698 w 4514"/>
                <a:gd name="T43" fmla="*/ 1583 h 6556"/>
                <a:gd name="T44" fmla="*/ 338 w 4514"/>
                <a:gd name="T45" fmla="*/ 339 h 6556"/>
                <a:gd name="T46" fmla="*/ 338 w 4514"/>
                <a:gd name="T47" fmla="*/ 779 h 6556"/>
                <a:gd name="T48" fmla="*/ 4175 w 4514"/>
                <a:gd name="T49" fmla="*/ 779 h 6556"/>
                <a:gd name="T50" fmla="*/ 4175 w 4514"/>
                <a:gd name="T51" fmla="*/ 339 h 6556"/>
                <a:gd name="T52" fmla="*/ 4122 w 4514"/>
                <a:gd name="T53" fmla="*/ 0 h 6556"/>
                <a:gd name="T54" fmla="*/ 4399 w 4514"/>
                <a:gd name="T55" fmla="*/ 116 h 6556"/>
                <a:gd name="T56" fmla="*/ 4514 w 4514"/>
                <a:gd name="T57" fmla="*/ 393 h 6556"/>
                <a:gd name="T58" fmla="*/ 4438 w 4514"/>
                <a:gd name="T59" fmla="*/ 957 h 6556"/>
                <a:gd name="T60" fmla="*/ 4185 w 4514"/>
                <a:gd name="T61" fmla="*/ 1112 h 6556"/>
                <a:gd name="T62" fmla="*/ 3998 w 4514"/>
                <a:gd name="T63" fmla="*/ 1758 h 6556"/>
                <a:gd name="T64" fmla="*/ 3813 w 4514"/>
                <a:gd name="T65" fmla="*/ 2149 h 6556"/>
                <a:gd name="T66" fmla="*/ 2712 w 4514"/>
                <a:gd name="T67" fmla="*/ 3295 h 6556"/>
                <a:gd name="T68" fmla="*/ 3911 w 4514"/>
                <a:gd name="T69" fmla="*/ 4553 h 6556"/>
                <a:gd name="T70" fmla="*/ 4014 w 4514"/>
                <a:gd name="T71" fmla="*/ 4973 h 6556"/>
                <a:gd name="T72" fmla="*/ 4299 w 4514"/>
                <a:gd name="T73" fmla="*/ 5482 h 6556"/>
                <a:gd name="T74" fmla="*/ 4494 w 4514"/>
                <a:gd name="T75" fmla="*/ 5709 h 6556"/>
                <a:gd name="T76" fmla="*/ 4494 w 4514"/>
                <a:gd name="T77" fmla="*/ 6285 h 6556"/>
                <a:gd name="T78" fmla="*/ 4299 w 4514"/>
                <a:gd name="T79" fmla="*/ 6512 h 6556"/>
                <a:gd name="T80" fmla="*/ 330 w 4514"/>
                <a:gd name="T81" fmla="*/ 6550 h 6556"/>
                <a:gd name="T82" fmla="*/ 76 w 4514"/>
                <a:gd name="T83" fmla="*/ 6393 h 6556"/>
                <a:gd name="T84" fmla="*/ 0 w 4514"/>
                <a:gd name="T85" fmla="*/ 5834 h 6556"/>
                <a:gd name="T86" fmla="*/ 115 w 4514"/>
                <a:gd name="T87" fmla="*/ 5555 h 6556"/>
                <a:gd name="T88" fmla="*/ 396 w 4514"/>
                <a:gd name="T89" fmla="*/ 5438 h 6556"/>
                <a:gd name="T90" fmla="*/ 538 w 4514"/>
                <a:gd name="T91" fmla="*/ 4714 h 6556"/>
                <a:gd name="T92" fmla="*/ 759 w 4514"/>
                <a:gd name="T93" fmla="*/ 4343 h 6556"/>
                <a:gd name="T94" fmla="*/ 1794 w 4514"/>
                <a:gd name="T95" fmla="*/ 3249 h 6556"/>
                <a:gd name="T96" fmla="*/ 565 w 4514"/>
                <a:gd name="T97" fmla="*/ 1926 h 6556"/>
                <a:gd name="T98" fmla="*/ 498 w 4514"/>
                <a:gd name="T99" fmla="*/ 1118 h 6556"/>
                <a:gd name="T100" fmla="*/ 159 w 4514"/>
                <a:gd name="T101" fmla="*/ 1042 h 6556"/>
                <a:gd name="T102" fmla="*/ 4 w 4514"/>
                <a:gd name="T103" fmla="*/ 789 h 6556"/>
                <a:gd name="T104" fmla="*/ 44 w 4514"/>
                <a:gd name="T105" fmla="*/ 213 h 6556"/>
                <a:gd name="T106" fmla="*/ 269 w 4514"/>
                <a:gd name="T107" fmla="*/ 2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14" h="6556">
                  <a:moveTo>
                    <a:pt x="396" y="5755"/>
                  </a:moveTo>
                  <a:lnTo>
                    <a:pt x="370" y="5759"/>
                  </a:lnTo>
                  <a:lnTo>
                    <a:pt x="348" y="5771"/>
                  </a:lnTo>
                  <a:lnTo>
                    <a:pt x="332" y="5789"/>
                  </a:lnTo>
                  <a:lnTo>
                    <a:pt x="321" y="5811"/>
                  </a:lnTo>
                  <a:lnTo>
                    <a:pt x="317" y="5834"/>
                  </a:lnTo>
                  <a:lnTo>
                    <a:pt x="317" y="6159"/>
                  </a:lnTo>
                  <a:lnTo>
                    <a:pt x="321" y="6185"/>
                  </a:lnTo>
                  <a:lnTo>
                    <a:pt x="332" y="6207"/>
                  </a:lnTo>
                  <a:lnTo>
                    <a:pt x="348" y="6223"/>
                  </a:lnTo>
                  <a:lnTo>
                    <a:pt x="370" y="6235"/>
                  </a:lnTo>
                  <a:lnTo>
                    <a:pt x="396" y="6239"/>
                  </a:lnTo>
                  <a:lnTo>
                    <a:pt x="4118" y="6239"/>
                  </a:lnTo>
                  <a:lnTo>
                    <a:pt x="4144" y="6235"/>
                  </a:lnTo>
                  <a:lnTo>
                    <a:pt x="4166" y="6223"/>
                  </a:lnTo>
                  <a:lnTo>
                    <a:pt x="4181" y="6207"/>
                  </a:lnTo>
                  <a:lnTo>
                    <a:pt x="4193" y="6185"/>
                  </a:lnTo>
                  <a:lnTo>
                    <a:pt x="4197" y="6159"/>
                  </a:lnTo>
                  <a:lnTo>
                    <a:pt x="4197" y="5834"/>
                  </a:lnTo>
                  <a:lnTo>
                    <a:pt x="4193" y="5811"/>
                  </a:lnTo>
                  <a:lnTo>
                    <a:pt x="4181" y="5789"/>
                  </a:lnTo>
                  <a:lnTo>
                    <a:pt x="4166" y="5771"/>
                  </a:lnTo>
                  <a:lnTo>
                    <a:pt x="4144" y="5759"/>
                  </a:lnTo>
                  <a:lnTo>
                    <a:pt x="4118" y="5755"/>
                  </a:lnTo>
                  <a:lnTo>
                    <a:pt x="396" y="5755"/>
                  </a:lnTo>
                  <a:close/>
                  <a:moveTo>
                    <a:pt x="2236" y="4979"/>
                  </a:moveTo>
                  <a:lnTo>
                    <a:pt x="2196" y="4987"/>
                  </a:lnTo>
                  <a:lnTo>
                    <a:pt x="2158" y="5001"/>
                  </a:lnTo>
                  <a:lnTo>
                    <a:pt x="1312" y="5438"/>
                  </a:lnTo>
                  <a:lnTo>
                    <a:pt x="3202" y="5438"/>
                  </a:lnTo>
                  <a:lnTo>
                    <a:pt x="2356" y="5001"/>
                  </a:lnTo>
                  <a:lnTo>
                    <a:pt x="2318" y="4987"/>
                  </a:lnTo>
                  <a:lnTo>
                    <a:pt x="2278" y="4979"/>
                  </a:lnTo>
                  <a:lnTo>
                    <a:pt x="2236" y="4979"/>
                  </a:lnTo>
                  <a:close/>
                  <a:moveTo>
                    <a:pt x="816" y="1118"/>
                  </a:moveTo>
                  <a:lnTo>
                    <a:pt x="816" y="1583"/>
                  </a:lnTo>
                  <a:lnTo>
                    <a:pt x="820" y="1658"/>
                  </a:lnTo>
                  <a:lnTo>
                    <a:pt x="834" y="1732"/>
                  </a:lnTo>
                  <a:lnTo>
                    <a:pt x="858" y="1804"/>
                  </a:lnTo>
                  <a:lnTo>
                    <a:pt x="892" y="1870"/>
                  </a:lnTo>
                  <a:lnTo>
                    <a:pt x="934" y="1932"/>
                  </a:lnTo>
                  <a:lnTo>
                    <a:pt x="984" y="1989"/>
                  </a:lnTo>
                  <a:lnTo>
                    <a:pt x="1065" y="2071"/>
                  </a:lnTo>
                  <a:lnTo>
                    <a:pt x="2549" y="2071"/>
                  </a:lnTo>
                  <a:lnTo>
                    <a:pt x="2592" y="2077"/>
                  </a:lnTo>
                  <a:lnTo>
                    <a:pt x="2630" y="2093"/>
                  </a:lnTo>
                  <a:lnTo>
                    <a:pt x="2662" y="2117"/>
                  </a:lnTo>
                  <a:lnTo>
                    <a:pt x="2686" y="2151"/>
                  </a:lnTo>
                  <a:lnTo>
                    <a:pt x="2702" y="2189"/>
                  </a:lnTo>
                  <a:lnTo>
                    <a:pt x="2708" y="2231"/>
                  </a:lnTo>
                  <a:lnTo>
                    <a:pt x="2702" y="2272"/>
                  </a:lnTo>
                  <a:lnTo>
                    <a:pt x="2686" y="2310"/>
                  </a:lnTo>
                  <a:lnTo>
                    <a:pt x="2662" y="2342"/>
                  </a:lnTo>
                  <a:lnTo>
                    <a:pt x="2630" y="2366"/>
                  </a:lnTo>
                  <a:lnTo>
                    <a:pt x="2592" y="2382"/>
                  </a:lnTo>
                  <a:lnTo>
                    <a:pt x="2549" y="2388"/>
                  </a:lnTo>
                  <a:lnTo>
                    <a:pt x="1382" y="2388"/>
                  </a:lnTo>
                  <a:lnTo>
                    <a:pt x="2017" y="3024"/>
                  </a:lnTo>
                  <a:lnTo>
                    <a:pt x="2055" y="3068"/>
                  </a:lnTo>
                  <a:lnTo>
                    <a:pt x="2085" y="3118"/>
                  </a:lnTo>
                  <a:lnTo>
                    <a:pt x="2105" y="3169"/>
                  </a:lnTo>
                  <a:lnTo>
                    <a:pt x="2119" y="3223"/>
                  </a:lnTo>
                  <a:lnTo>
                    <a:pt x="2123" y="3279"/>
                  </a:lnTo>
                  <a:lnTo>
                    <a:pt x="2119" y="3333"/>
                  </a:lnTo>
                  <a:lnTo>
                    <a:pt x="2105" y="3387"/>
                  </a:lnTo>
                  <a:lnTo>
                    <a:pt x="2085" y="3438"/>
                  </a:lnTo>
                  <a:lnTo>
                    <a:pt x="2055" y="3488"/>
                  </a:lnTo>
                  <a:lnTo>
                    <a:pt x="2017" y="3532"/>
                  </a:lnTo>
                  <a:lnTo>
                    <a:pt x="984" y="4567"/>
                  </a:lnTo>
                  <a:lnTo>
                    <a:pt x="934" y="4625"/>
                  </a:lnTo>
                  <a:lnTo>
                    <a:pt x="892" y="4686"/>
                  </a:lnTo>
                  <a:lnTo>
                    <a:pt x="858" y="4754"/>
                  </a:lnTo>
                  <a:lnTo>
                    <a:pt x="834" y="4824"/>
                  </a:lnTo>
                  <a:lnTo>
                    <a:pt x="820" y="4898"/>
                  </a:lnTo>
                  <a:lnTo>
                    <a:pt x="816" y="4973"/>
                  </a:lnTo>
                  <a:lnTo>
                    <a:pt x="816" y="5336"/>
                  </a:lnTo>
                  <a:lnTo>
                    <a:pt x="2013" y="4720"/>
                  </a:lnTo>
                  <a:lnTo>
                    <a:pt x="2081" y="4690"/>
                  </a:lnTo>
                  <a:lnTo>
                    <a:pt x="2150" y="4672"/>
                  </a:lnTo>
                  <a:lnTo>
                    <a:pt x="2220" y="4662"/>
                  </a:lnTo>
                  <a:lnTo>
                    <a:pt x="2292" y="4662"/>
                  </a:lnTo>
                  <a:lnTo>
                    <a:pt x="2364" y="4672"/>
                  </a:lnTo>
                  <a:lnTo>
                    <a:pt x="2433" y="4690"/>
                  </a:lnTo>
                  <a:lnTo>
                    <a:pt x="2501" y="4720"/>
                  </a:lnTo>
                  <a:lnTo>
                    <a:pt x="3698" y="5338"/>
                  </a:lnTo>
                  <a:lnTo>
                    <a:pt x="3698" y="4973"/>
                  </a:lnTo>
                  <a:lnTo>
                    <a:pt x="3694" y="4898"/>
                  </a:lnTo>
                  <a:lnTo>
                    <a:pt x="3678" y="4824"/>
                  </a:lnTo>
                  <a:lnTo>
                    <a:pt x="3654" y="4754"/>
                  </a:lnTo>
                  <a:lnTo>
                    <a:pt x="3622" y="4686"/>
                  </a:lnTo>
                  <a:lnTo>
                    <a:pt x="3580" y="4625"/>
                  </a:lnTo>
                  <a:lnTo>
                    <a:pt x="3530" y="4567"/>
                  </a:lnTo>
                  <a:lnTo>
                    <a:pt x="2497" y="3532"/>
                  </a:lnTo>
                  <a:lnTo>
                    <a:pt x="2459" y="3488"/>
                  </a:lnTo>
                  <a:lnTo>
                    <a:pt x="2429" y="3438"/>
                  </a:lnTo>
                  <a:lnTo>
                    <a:pt x="2407" y="3387"/>
                  </a:lnTo>
                  <a:lnTo>
                    <a:pt x="2395" y="3333"/>
                  </a:lnTo>
                  <a:lnTo>
                    <a:pt x="2391" y="3279"/>
                  </a:lnTo>
                  <a:lnTo>
                    <a:pt x="2395" y="3223"/>
                  </a:lnTo>
                  <a:lnTo>
                    <a:pt x="2407" y="3169"/>
                  </a:lnTo>
                  <a:lnTo>
                    <a:pt x="2429" y="3118"/>
                  </a:lnTo>
                  <a:lnTo>
                    <a:pt x="2459" y="3068"/>
                  </a:lnTo>
                  <a:lnTo>
                    <a:pt x="2497" y="3024"/>
                  </a:lnTo>
                  <a:lnTo>
                    <a:pt x="3530" y="1989"/>
                  </a:lnTo>
                  <a:lnTo>
                    <a:pt x="3580" y="1932"/>
                  </a:lnTo>
                  <a:lnTo>
                    <a:pt x="3622" y="1870"/>
                  </a:lnTo>
                  <a:lnTo>
                    <a:pt x="3654" y="1804"/>
                  </a:lnTo>
                  <a:lnTo>
                    <a:pt x="3678" y="1732"/>
                  </a:lnTo>
                  <a:lnTo>
                    <a:pt x="3694" y="1658"/>
                  </a:lnTo>
                  <a:lnTo>
                    <a:pt x="3698" y="1583"/>
                  </a:lnTo>
                  <a:lnTo>
                    <a:pt x="3698" y="1118"/>
                  </a:lnTo>
                  <a:lnTo>
                    <a:pt x="816" y="1118"/>
                  </a:lnTo>
                  <a:close/>
                  <a:moveTo>
                    <a:pt x="392" y="317"/>
                  </a:moveTo>
                  <a:lnTo>
                    <a:pt x="362" y="323"/>
                  </a:lnTo>
                  <a:lnTo>
                    <a:pt x="338" y="339"/>
                  </a:lnTo>
                  <a:lnTo>
                    <a:pt x="323" y="363"/>
                  </a:lnTo>
                  <a:lnTo>
                    <a:pt x="317" y="393"/>
                  </a:lnTo>
                  <a:lnTo>
                    <a:pt x="317" y="726"/>
                  </a:lnTo>
                  <a:lnTo>
                    <a:pt x="323" y="755"/>
                  </a:lnTo>
                  <a:lnTo>
                    <a:pt x="338" y="779"/>
                  </a:lnTo>
                  <a:lnTo>
                    <a:pt x="362" y="795"/>
                  </a:lnTo>
                  <a:lnTo>
                    <a:pt x="392" y="801"/>
                  </a:lnTo>
                  <a:lnTo>
                    <a:pt x="4122" y="801"/>
                  </a:lnTo>
                  <a:lnTo>
                    <a:pt x="4152" y="795"/>
                  </a:lnTo>
                  <a:lnTo>
                    <a:pt x="4175" y="779"/>
                  </a:lnTo>
                  <a:lnTo>
                    <a:pt x="4191" y="755"/>
                  </a:lnTo>
                  <a:lnTo>
                    <a:pt x="4197" y="726"/>
                  </a:lnTo>
                  <a:lnTo>
                    <a:pt x="4197" y="393"/>
                  </a:lnTo>
                  <a:lnTo>
                    <a:pt x="4191" y="363"/>
                  </a:lnTo>
                  <a:lnTo>
                    <a:pt x="4175" y="339"/>
                  </a:lnTo>
                  <a:lnTo>
                    <a:pt x="4152" y="323"/>
                  </a:lnTo>
                  <a:lnTo>
                    <a:pt x="4122" y="317"/>
                  </a:lnTo>
                  <a:lnTo>
                    <a:pt x="392" y="317"/>
                  </a:lnTo>
                  <a:close/>
                  <a:moveTo>
                    <a:pt x="392" y="0"/>
                  </a:moveTo>
                  <a:lnTo>
                    <a:pt x="4122" y="0"/>
                  </a:lnTo>
                  <a:lnTo>
                    <a:pt x="4185" y="6"/>
                  </a:lnTo>
                  <a:lnTo>
                    <a:pt x="4245" y="20"/>
                  </a:lnTo>
                  <a:lnTo>
                    <a:pt x="4303" y="44"/>
                  </a:lnTo>
                  <a:lnTo>
                    <a:pt x="4353" y="76"/>
                  </a:lnTo>
                  <a:lnTo>
                    <a:pt x="4399" y="116"/>
                  </a:lnTo>
                  <a:lnTo>
                    <a:pt x="4438" y="161"/>
                  </a:lnTo>
                  <a:lnTo>
                    <a:pt x="4470" y="213"/>
                  </a:lnTo>
                  <a:lnTo>
                    <a:pt x="4494" y="269"/>
                  </a:lnTo>
                  <a:lnTo>
                    <a:pt x="4508" y="329"/>
                  </a:lnTo>
                  <a:lnTo>
                    <a:pt x="4514" y="393"/>
                  </a:lnTo>
                  <a:lnTo>
                    <a:pt x="4514" y="726"/>
                  </a:lnTo>
                  <a:lnTo>
                    <a:pt x="4508" y="789"/>
                  </a:lnTo>
                  <a:lnTo>
                    <a:pt x="4494" y="849"/>
                  </a:lnTo>
                  <a:lnTo>
                    <a:pt x="4470" y="905"/>
                  </a:lnTo>
                  <a:lnTo>
                    <a:pt x="4438" y="957"/>
                  </a:lnTo>
                  <a:lnTo>
                    <a:pt x="4399" y="1003"/>
                  </a:lnTo>
                  <a:lnTo>
                    <a:pt x="4353" y="1042"/>
                  </a:lnTo>
                  <a:lnTo>
                    <a:pt x="4303" y="1074"/>
                  </a:lnTo>
                  <a:lnTo>
                    <a:pt x="4245" y="1098"/>
                  </a:lnTo>
                  <a:lnTo>
                    <a:pt x="4185" y="1112"/>
                  </a:lnTo>
                  <a:lnTo>
                    <a:pt x="4122" y="1118"/>
                  </a:lnTo>
                  <a:lnTo>
                    <a:pt x="4014" y="1118"/>
                  </a:lnTo>
                  <a:lnTo>
                    <a:pt x="4014" y="1583"/>
                  </a:lnTo>
                  <a:lnTo>
                    <a:pt x="4010" y="1672"/>
                  </a:lnTo>
                  <a:lnTo>
                    <a:pt x="3998" y="1758"/>
                  </a:lnTo>
                  <a:lnTo>
                    <a:pt x="3976" y="1844"/>
                  </a:lnTo>
                  <a:lnTo>
                    <a:pt x="3949" y="1926"/>
                  </a:lnTo>
                  <a:lnTo>
                    <a:pt x="3911" y="2003"/>
                  </a:lnTo>
                  <a:lnTo>
                    <a:pt x="3865" y="2077"/>
                  </a:lnTo>
                  <a:lnTo>
                    <a:pt x="3813" y="2149"/>
                  </a:lnTo>
                  <a:lnTo>
                    <a:pt x="3753" y="2215"/>
                  </a:lnTo>
                  <a:lnTo>
                    <a:pt x="2720" y="3249"/>
                  </a:lnTo>
                  <a:lnTo>
                    <a:pt x="2712" y="3263"/>
                  </a:lnTo>
                  <a:lnTo>
                    <a:pt x="2708" y="3279"/>
                  </a:lnTo>
                  <a:lnTo>
                    <a:pt x="2712" y="3295"/>
                  </a:lnTo>
                  <a:lnTo>
                    <a:pt x="2720" y="3309"/>
                  </a:lnTo>
                  <a:lnTo>
                    <a:pt x="3753" y="4343"/>
                  </a:lnTo>
                  <a:lnTo>
                    <a:pt x="3813" y="4409"/>
                  </a:lnTo>
                  <a:lnTo>
                    <a:pt x="3865" y="4479"/>
                  </a:lnTo>
                  <a:lnTo>
                    <a:pt x="3911" y="4553"/>
                  </a:lnTo>
                  <a:lnTo>
                    <a:pt x="3949" y="4632"/>
                  </a:lnTo>
                  <a:lnTo>
                    <a:pt x="3976" y="4714"/>
                  </a:lnTo>
                  <a:lnTo>
                    <a:pt x="3998" y="4798"/>
                  </a:lnTo>
                  <a:lnTo>
                    <a:pt x="4010" y="4884"/>
                  </a:lnTo>
                  <a:lnTo>
                    <a:pt x="4014" y="4973"/>
                  </a:lnTo>
                  <a:lnTo>
                    <a:pt x="4014" y="5438"/>
                  </a:lnTo>
                  <a:lnTo>
                    <a:pt x="4118" y="5438"/>
                  </a:lnTo>
                  <a:lnTo>
                    <a:pt x="4181" y="5444"/>
                  </a:lnTo>
                  <a:lnTo>
                    <a:pt x="4243" y="5458"/>
                  </a:lnTo>
                  <a:lnTo>
                    <a:pt x="4299" y="5482"/>
                  </a:lnTo>
                  <a:lnTo>
                    <a:pt x="4351" y="5516"/>
                  </a:lnTo>
                  <a:lnTo>
                    <a:pt x="4399" y="5555"/>
                  </a:lnTo>
                  <a:lnTo>
                    <a:pt x="4438" y="5601"/>
                  </a:lnTo>
                  <a:lnTo>
                    <a:pt x="4470" y="5653"/>
                  </a:lnTo>
                  <a:lnTo>
                    <a:pt x="4494" y="5709"/>
                  </a:lnTo>
                  <a:lnTo>
                    <a:pt x="4508" y="5771"/>
                  </a:lnTo>
                  <a:lnTo>
                    <a:pt x="4514" y="5834"/>
                  </a:lnTo>
                  <a:lnTo>
                    <a:pt x="4514" y="6159"/>
                  </a:lnTo>
                  <a:lnTo>
                    <a:pt x="4508" y="6223"/>
                  </a:lnTo>
                  <a:lnTo>
                    <a:pt x="4494" y="6285"/>
                  </a:lnTo>
                  <a:lnTo>
                    <a:pt x="4470" y="6341"/>
                  </a:lnTo>
                  <a:lnTo>
                    <a:pt x="4438" y="6393"/>
                  </a:lnTo>
                  <a:lnTo>
                    <a:pt x="4399" y="6440"/>
                  </a:lnTo>
                  <a:lnTo>
                    <a:pt x="4351" y="6480"/>
                  </a:lnTo>
                  <a:lnTo>
                    <a:pt x="4299" y="6512"/>
                  </a:lnTo>
                  <a:lnTo>
                    <a:pt x="4243" y="6536"/>
                  </a:lnTo>
                  <a:lnTo>
                    <a:pt x="4181" y="6550"/>
                  </a:lnTo>
                  <a:lnTo>
                    <a:pt x="4118" y="6556"/>
                  </a:lnTo>
                  <a:lnTo>
                    <a:pt x="396" y="6556"/>
                  </a:lnTo>
                  <a:lnTo>
                    <a:pt x="330" y="6550"/>
                  </a:lnTo>
                  <a:lnTo>
                    <a:pt x="271" y="6536"/>
                  </a:lnTo>
                  <a:lnTo>
                    <a:pt x="213" y="6512"/>
                  </a:lnTo>
                  <a:lnTo>
                    <a:pt x="161" y="6480"/>
                  </a:lnTo>
                  <a:lnTo>
                    <a:pt x="115" y="6440"/>
                  </a:lnTo>
                  <a:lnTo>
                    <a:pt x="76" y="6393"/>
                  </a:lnTo>
                  <a:lnTo>
                    <a:pt x="44" y="6341"/>
                  </a:lnTo>
                  <a:lnTo>
                    <a:pt x="20" y="6285"/>
                  </a:lnTo>
                  <a:lnTo>
                    <a:pt x="4" y="6223"/>
                  </a:lnTo>
                  <a:lnTo>
                    <a:pt x="0" y="6159"/>
                  </a:lnTo>
                  <a:lnTo>
                    <a:pt x="0" y="5834"/>
                  </a:lnTo>
                  <a:lnTo>
                    <a:pt x="4" y="5771"/>
                  </a:lnTo>
                  <a:lnTo>
                    <a:pt x="20" y="5709"/>
                  </a:lnTo>
                  <a:lnTo>
                    <a:pt x="44" y="5653"/>
                  </a:lnTo>
                  <a:lnTo>
                    <a:pt x="76" y="5601"/>
                  </a:lnTo>
                  <a:lnTo>
                    <a:pt x="115" y="5555"/>
                  </a:lnTo>
                  <a:lnTo>
                    <a:pt x="161" y="5516"/>
                  </a:lnTo>
                  <a:lnTo>
                    <a:pt x="213" y="5482"/>
                  </a:lnTo>
                  <a:lnTo>
                    <a:pt x="271" y="5458"/>
                  </a:lnTo>
                  <a:lnTo>
                    <a:pt x="330" y="5444"/>
                  </a:lnTo>
                  <a:lnTo>
                    <a:pt x="396" y="5438"/>
                  </a:lnTo>
                  <a:lnTo>
                    <a:pt x="498" y="5438"/>
                  </a:lnTo>
                  <a:lnTo>
                    <a:pt x="498" y="4973"/>
                  </a:lnTo>
                  <a:lnTo>
                    <a:pt x="504" y="4884"/>
                  </a:lnTo>
                  <a:lnTo>
                    <a:pt x="516" y="4798"/>
                  </a:lnTo>
                  <a:lnTo>
                    <a:pt x="538" y="4714"/>
                  </a:lnTo>
                  <a:lnTo>
                    <a:pt x="565" y="4632"/>
                  </a:lnTo>
                  <a:lnTo>
                    <a:pt x="603" y="4553"/>
                  </a:lnTo>
                  <a:lnTo>
                    <a:pt x="647" y="4479"/>
                  </a:lnTo>
                  <a:lnTo>
                    <a:pt x="701" y="4409"/>
                  </a:lnTo>
                  <a:lnTo>
                    <a:pt x="759" y="4343"/>
                  </a:lnTo>
                  <a:lnTo>
                    <a:pt x="1794" y="3309"/>
                  </a:lnTo>
                  <a:lnTo>
                    <a:pt x="1802" y="3295"/>
                  </a:lnTo>
                  <a:lnTo>
                    <a:pt x="1806" y="3279"/>
                  </a:lnTo>
                  <a:lnTo>
                    <a:pt x="1802" y="3263"/>
                  </a:lnTo>
                  <a:lnTo>
                    <a:pt x="1794" y="3249"/>
                  </a:lnTo>
                  <a:lnTo>
                    <a:pt x="759" y="2215"/>
                  </a:lnTo>
                  <a:lnTo>
                    <a:pt x="701" y="2149"/>
                  </a:lnTo>
                  <a:lnTo>
                    <a:pt x="647" y="2077"/>
                  </a:lnTo>
                  <a:lnTo>
                    <a:pt x="603" y="2003"/>
                  </a:lnTo>
                  <a:lnTo>
                    <a:pt x="565" y="1926"/>
                  </a:lnTo>
                  <a:lnTo>
                    <a:pt x="538" y="1844"/>
                  </a:lnTo>
                  <a:lnTo>
                    <a:pt x="516" y="1758"/>
                  </a:lnTo>
                  <a:lnTo>
                    <a:pt x="504" y="1672"/>
                  </a:lnTo>
                  <a:lnTo>
                    <a:pt x="498" y="1583"/>
                  </a:lnTo>
                  <a:lnTo>
                    <a:pt x="498" y="1118"/>
                  </a:lnTo>
                  <a:lnTo>
                    <a:pt x="392" y="1118"/>
                  </a:lnTo>
                  <a:lnTo>
                    <a:pt x="329" y="1112"/>
                  </a:lnTo>
                  <a:lnTo>
                    <a:pt x="269" y="1098"/>
                  </a:lnTo>
                  <a:lnTo>
                    <a:pt x="211" y="1074"/>
                  </a:lnTo>
                  <a:lnTo>
                    <a:pt x="159" y="1042"/>
                  </a:lnTo>
                  <a:lnTo>
                    <a:pt x="115" y="1003"/>
                  </a:lnTo>
                  <a:lnTo>
                    <a:pt x="76" y="957"/>
                  </a:lnTo>
                  <a:lnTo>
                    <a:pt x="44" y="905"/>
                  </a:lnTo>
                  <a:lnTo>
                    <a:pt x="20" y="849"/>
                  </a:lnTo>
                  <a:lnTo>
                    <a:pt x="4" y="789"/>
                  </a:lnTo>
                  <a:lnTo>
                    <a:pt x="0" y="726"/>
                  </a:lnTo>
                  <a:lnTo>
                    <a:pt x="0" y="393"/>
                  </a:lnTo>
                  <a:lnTo>
                    <a:pt x="4" y="329"/>
                  </a:lnTo>
                  <a:lnTo>
                    <a:pt x="20" y="269"/>
                  </a:lnTo>
                  <a:lnTo>
                    <a:pt x="44" y="213"/>
                  </a:lnTo>
                  <a:lnTo>
                    <a:pt x="76" y="161"/>
                  </a:lnTo>
                  <a:lnTo>
                    <a:pt x="115" y="116"/>
                  </a:lnTo>
                  <a:lnTo>
                    <a:pt x="159" y="76"/>
                  </a:lnTo>
                  <a:lnTo>
                    <a:pt x="211" y="44"/>
                  </a:lnTo>
                  <a:lnTo>
                    <a:pt x="269" y="20"/>
                  </a:lnTo>
                  <a:lnTo>
                    <a:pt x="329" y="6"/>
                  </a:lnTo>
                  <a:lnTo>
                    <a:pt x="3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-1544638" y="5065713"/>
              <a:ext cx="252413" cy="412750"/>
            </a:xfrm>
            <a:custGeom>
              <a:avLst/>
              <a:gdLst>
                <a:gd name="T0" fmla="*/ 157 w 316"/>
                <a:gd name="T1" fmla="*/ 0 h 520"/>
                <a:gd name="T2" fmla="*/ 201 w 316"/>
                <a:gd name="T3" fmla="*/ 6 h 520"/>
                <a:gd name="T4" fmla="*/ 239 w 316"/>
                <a:gd name="T5" fmla="*/ 22 h 520"/>
                <a:gd name="T6" fmla="*/ 270 w 316"/>
                <a:gd name="T7" fmla="*/ 48 h 520"/>
                <a:gd name="T8" fmla="*/ 294 w 316"/>
                <a:gd name="T9" fmla="*/ 80 h 520"/>
                <a:gd name="T10" fmla="*/ 310 w 316"/>
                <a:gd name="T11" fmla="*/ 118 h 520"/>
                <a:gd name="T12" fmla="*/ 316 w 316"/>
                <a:gd name="T13" fmla="*/ 160 h 520"/>
                <a:gd name="T14" fmla="*/ 316 w 316"/>
                <a:gd name="T15" fmla="*/ 363 h 520"/>
                <a:gd name="T16" fmla="*/ 310 w 316"/>
                <a:gd name="T17" fmla="*/ 405 h 520"/>
                <a:gd name="T18" fmla="*/ 294 w 316"/>
                <a:gd name="T19" fmla="*/ 443 h 520"/>
                <a:gd name="T20" fmla="*/ 270 w 316"/>
                <a:gd name="T21" fmla="*/ 475 h 520"/>
                <a:gd name="T22" fmla="*/ 239 w 316"/>
                <a:gd name="T23" fmla="*/ 498 h 520"/>
                <a:gd name="T24" fmla="*/ 201 w 316"/>
                <a:gd name="T25" fmla="*/ 514 h 520"/>
                <a:gd name="T26" fmla="*/ 157 w 316"/>
                <a:gd name="T27" fmla="*/ 520 h 520"/>
                <a:gd name="T28" fmla="*/ 115 w 316"/>
                <a:gd name="T29" fmla="*/ 514 h 520"/>
                <a:gd name="T30" fmla="*/ 77 w 316"/>
                <a:gd name="T31" fmla="*/ 498 h 520"/>
                <a:gd name="T32" fmla="*/ 45 w 316"/>
                <a:gd name="T33" fmla="*/ 475 h 520"/>
                <a:gd name="T34" fmla="*/ 22 w 316"/>
                <a:gd name="T35" fmla="*/ 443 h 520"/>
                <a:gd name="T36" fmla="*/ 6 w 316"/>
                <a:gd name="T37" fmla="*/ 405 h 520"/>
                <a:gd name="T38" fmla="*/ 0 w 316"/>
                <a:gd name="T39" fmla="*/ 363 h 520"/>
                <a:gd name="T40" fmla="*/ 0 w 316"/>
                <a:gd name="T41" fmla="*/ 160 h 520"/>
                <a:gd name="T42" fmla="*/ 6 w 316"/>
                <a:gd name="T43" fmla="*/ 118 h 520"/>
                <a:gd name="T44" fmla="*/ 22 w 316"/>
                <a:gd name="T45" fmla="*/ 80 h 520"/>
                <a:gd name="T46" fmla="*/ 45 w 316"/>
                <a:gd name="T47" fmla="*/ 48 h 520"/>
                <a:gd name="T48" fmla="*/ 77 w 316"/>
                <a:gd name="T49" fmla="*/ 22 h 520"/>
                <a:gd name="T50" fmla="*/ 115 w 316"/>
                <a:gd name="T51" fmla="*/ 6 h 520"/>
                <a:gd name="T52" fmla="*/ 157 w 316"/>
                <a:gd name="T53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6" h="520">
                  <a:moveTo>
                    <a:pt x="157" y="0"/>
                  </a:moveTo>
                  <a:lnTo>
                    <a:pt x="201" y="6"/>
                  </a:lnTo>
                  <a:lnTo>
                    <a:pt x="239" y="22"/>
                  </a:lnTo>
                  <a:lnTo>
                    <a:pt x="270" y="48"/>
                  </a:lnTo>
                  <a:lnTo>
                    <a:pt x="294" y="80"/>
                  </a:lnTo>
                  <a:lnTo>
                    <a:pt x="310" y="118"/>
                  </a:lnTo>
                  <a:lnTo>
                    <a:pt x="316" y="160"/>
                  </a:lnTo>
                  <a:lnTo>
                    <a:pt x="316" y="363"/>
                  </a:lnTo>
                  <a:lnTo>
                    <a:pt x="310" y="405"/>
                  </a:lnTo>
                  <a:lnTo>
                    <a:pt x="294" y="443"/>
                  </a:lnTo>
                  <a:lnTo>
                    <a:pt x="270" y="475"/>
                  </a:lnTo>
                  <a:lnTo>
                    <a:pt x="239" y="498"/>
                  </a:lnTo>
                  <a:lnTo>
                    <a:pt x="201" y="514"/>
                  </a:lnTo>
                  <a:lnTo>
                    <a:pt x="157" y="520"/>
                  </a:lnTo>
                  <a:lnTo>
                    <a:pt x="115" y="514"/>
                  </a:lnTo>
                  <a:lnTo>
                    <a:pt x="77" y="498"/>
                  </a:lnTo>
                  <a:lnTo>
                    <a:pt x="45" y="475"/>
                  </a:lnTo>
                  <a:lnTo>
                    <a:pt x="22" y="443"/>
                  </a:lnTo>
                  <a:lnTo>
                    <a:pt x="6" y="405"/>
                  </a:lnTo>
                  <a:lnTo>
                    <a:pt x="0" y="363"/>
                  </a:lnTo>
                  <a:lnTo>
                    <a:pt x="0" y="160"/>
                  </a:lnTo>
                  <a:lnTo>
                    <a:pt x="6" y="118"/>
                  </a:lnTo>
                  <a:lnTo>
                    <a:pt x="22" y="80"/>
                  </a:lnTo>
                  <a:lnTo>
                    <a:pt x="45" y="48"/>
                  </a:lnTo>
                  <a:lnTo>
                    <a:pt x="77" y="22"/>
                  </a:lnTo>
                  <a:lnTo>
                    <a:pt x="115" y="6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48932" y="2396754"/>
            <a:ext cx="387619" cy="385824"/>
            <a:chOff x="-2098675" y="633413"/>
            <a:chExt cx="3771900" cy="3754438"/>
          </a:xfrm>
          <a:solidFill>
            <a:schemeClr val="bg1"/>
          </a:solidFill>
        </p:grpSpPr>
        <p:sp>
          <p:nvSpPr>
            <p:cNvPr id="34" name="Freeform 28"/>
            <p:cNvSpPr>
              <a:spLocks noEditPoints="1"/>
            </p:cNvSpPr>
            <p:nvPr/>
          </p:nvSpPr>
          <p:spPr bwMode="auto">
            <a:xfrm>
              <a:off x="-2098675" y="633413"/>
              <a:ext cx="3771900" cy="3754438"/>
            </a:xfrm>
            <a:custGeom>
              <a:avLst/>
              <a:gdLst>
                <a:gd name="T0" fmla="*/ 1971 w 4753"/>
                <a:gd name="T1" fmla="*/ 326 h 4731"/>
                <a:gd name="T2" fmla="*/ 1474 w 4753"/>
                <a:gd name="T3" fmla="*/ 490 h 4731"/>
                <a:gd name="T4" fmla="*/ 1042 w 4753"/>
                <a:gd name="T5" fmla="*/ 766 h 4731"/>
                <a:gd name="T6" fmla="*/ 691 w 4753"/>
                <a:gd name="T7" fmla="*/ 1138 h 4731"/>
                <a:gd name="T8" fmla="*/ 438 w 4753"/>
                <a:gd name="T9" fmla="*/ 1587 h 4731"/>
                <a:gd name="T10" fmla="*/ 304 w 4753"/>
                <a:gd name="T11" fmla="*/ 2095 h 4731"/>
                <a:gd name="T12" fmla="*/ 304 w 4753"/>
                <a:gd name="T13" fmla="*/ 2636 h 4731"/>
                <a:gd name="T14" fmla="*/ 438 w 4753"/>
                <a:gd name="T15" fmla="*/ 3144 h 4731"/>
                <a:gd name="T16" fmla="*/ 691 w 4753"/>
                <a:gd name="T17" fmla="*/ 3593 h 4731"/>
                <a:gd name="T18" fmla="*/ 1042 w 4753"/>
                <a:gd name="T19" fmla="*/ 3964 h 4731"/>
                <a:gd name="T20" fmla="*/ 1474 w 4753"/>
                <a:gd name="T21" fmla="*/ 4241 h 4731"/>
                <a:gd name="T22" fmla="*/ 1971 w 4753"/>
                <a:gd name="T23" fmla="*/ 4405 h 4731"/>
                <a:gd name="T24" fmla="*/ 2512 w 4753"/>
                <a:gd name="T25" fmla="*/ 4440 h 4731"/>
                <a:gd name="T26" fmla="*/ 3036 w 4753"/>
                <a:gd name="T27" fmla="*/ 4339 h 4731"/>
                <a:gd name="T28" fmla="*/ 3503 w 4753"/>
                <a:gd name="T29" fmla="*/ 4115 h 4731"/>
                <a:gd name="T30" fmla="*/ 3897 w 4753"/>
                <a:gd name="T31" fmla="*/ 3789 h 4731"/>
                <a:gd name="T32" fmla="*/ 4201 w 4753"/>
                <a:gd name="T33" fmla="*/ 3376 h 4731"/>
                <a:gd name="T34" fmla="*/ 4395 w 4753"/>
                <a:gd name="T35" fmla="*/ 2896 h 4731"/>
                <a:gd name="T36" fmla="*/ 4465 w 4753"/>
                <a:gd name="T37" fmla="*/ 2365 h 4731"/>
                <a:gd name="T38" fmla="*/ 4395 w 4753"/>
                <a:gd name="T39" fmla="*/ 1834 h 4731"/>
                <a:gd name="T40" fmla="*/ 4201 w 4753"/>
                <a:gd name="T41" fmla="*/ 1354 h 4731"/>
                <a:gd name="T42" fmla="*/ 3897 w 4753"/>
                <a:gd name="T43" fmla="*/ 942 h 4731"/>
                <a:gd name="T44" fmla="*/ 3503 w 4753"/>
                <a:gd name="T45" fmla="*/ 616 h 4731"/>
                <a:gd name="T46" fmla="*/ 3036 w 4753"/>
                <a:gd name="T47" fmla="*/ 393 h 4731"/>
                <a:gd name="T48" fmla="*/ 2512 w 4753"/>
                <a:gd name="T49" fmla="*/ 291 h 4731"/>
                <a:gd name="T50" fmla="*/ 2674 w 4753"/>
                <a:gd name="T51" fmla="*/ 19 h 4731"/>
                <a:gd name="T52" fmla="*/ 3234 w 4753"/>
                <a:gd name="T53" fmla="*/ 161 h 4731"/>
                <a:gd name="T54" fmla="*/ 3732 w 4753"/>
                <a:gd name="T55" fmla="*/ 426 h 4731"/>
                <a:gd name="T56" fmla="*/ 4151 w 4753"/>
                <a:gd name="T57" fmla="*/ 796 h 4731"/>
                <a:gd name="T58" fmla="*/ 4473 w 4753"/>
                <a:gd name="T59" fmla="*/ 1255 h 4731"/>
                <a:gd name="T60" fmla="*/ 4679 w 4753"/>
                <a:gd name="T61" fmla="*/ 1785 h 4731"/>
                <a:gd name="T62" fmla="*/ 4753 w 4753"/>
                <a:gd name="T63" fmla="*/ 2365 h 4731"/>
                <a:gd name="T64" fmla="*/ 4679 w 4753"/>
                <a:gd name="T65" fmla="*/ 2948 h 4731"/>
                <a:gd name="T66" fmla="*/ 4473 w 4753"/>
                <a:gd name="T67" fmla="*/ 3477 h 4731"/>
                <a:gd name="T68" fmla="*/ 4151 w 4753"/>
                <a:gd name="T69" fmla="*/ 3935 h 4731"/>
                <a:gd name="T70" fmla="*/ 3732 w 4753"/>
                <a:gd name="T71" fmla="*/ 4307 h 4731"/>
                <a:gd name="T72" fmla="*/ 3234 w 4753"/>
                <a:gd name="T73" fmla="*/ 4571 h 4731"/>
                <a:gd name="T74" fmla="*/ 2674 w 4753"/>
                <a:gd name="T75" fmla="*/ 4712 h 4731"/>
                <a:gd name="T76" fmla="*/ 2079 w 4753"/>
                <a:gd name="T77" fmla="*/ 4712 h 4731"/>
                <a:gd name="T78" fmla="*/ 1517 w 4753"/>
                <a:gd name="T79" fmla="*/ 4571 h 4731"/>
                <a:gd name="T80" fmla="*/ 1019 w 4753"/>
                <a:gd name="T81" fmla="*/ 4307 h 4731"/>
                <a:gd name="T82" fmla="*/ 600 w 4753"/>
                <a:gd name="T83" fmla="*/ 3935 h 4731"/>
                <a:gd name="T84" fmla="*/ 278 w 4753"/>
                <a:gd name="T85" fmla="*/ 3477 h 4731"/>
                <a:gd name="T86" fmla="*/ 72 w 4753"/>
                <a:gd name="T87" fmla="*/ 2948 h 4731"/>
                <a:gd name="T88" fmla="*/ 0 w 4753"/>
                <a:gd name="T89" fmla="*/ 2365 h 4731"/>
                <a:gd name="T90" fmla="*/ 72 w 4753"/>
                <a:gd name="T91" fmla="*/ 1785 h 4731"/>
                <a:gd name="T92" fmla="*/ 278 w 4753"/>
                <a:gd name="T93" fmla="*/ 1255 h 4731"/>
                <a:gd name="T94" fmla="*/ 600 w 4753"/>
                <a:gd name="T95" fmla="*/ 796 h 4731"/>
                <a:gd name="T96" fmla="*/ 1019 w 4753"/>
                <a:gd name="T97" fmla="*/ 426 h 4731"/>
                <a:gd name="T98" fmla="*/ 1517 w 4753"/>
                <a:gd name="T99" fmla="*/ 161 h 4731"/>
                <a:gd name="T100" fmla="*/ 2079 w 4753"/>
                <a:gd name="T101" fmla="*/ 19 h 4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53" h="4731">
                  <a:moveTo>
                    <a:pt x="2376" y="287"/>
                  </a:moveTo>
                  <a:lnTo>
                    <a:pt x="2239" y="291"/>
                  </a:lnTo>
                  <a:lnTo>
                    <a:pt x="2104" y="304"/>
                  </a:lnTo>
                  <a:lnTo>
                    <a:pt x="1971" y="326"/>
                  </a:lnTo>
                  <a:lnTo>
                    <a:pt x="1842" y="355"/>
                  </a:lnTo>
                  <a:lnTo>
                    <a:pt x="1716" y="393"/>
                  </a:lnTo>
                  <a:lnTo>
                    <a:pt x="1594" y="437"/>
                  </a:lnTo>
                  <a:lnTo>
                    <a:pt x="1474" y="490"/>
                  </a:lnTo>
                  <a:lnTo>
                    <a:pt x="1360" y="550"/>
                  </a:lnTo>
                  <a:lnTo>
                    <a:pt x="1250" y="616"/>
                  </a:lnTo>
                  <a:lnTo>
                    <a:pt x="1142" y="689"/>
                  </a:lnTo>
                  <a:lnTo>
                    <a:pt x="1042" y="766"/>
                  </a:lnTo>
                  <a:lnTo>
                    <a:pt x="945" y="851"/>
                  </a:lnTo>
                  <a:lnTo>
                    <a:pt x="854" y="942"/>
                  </a:lnTo>
                  <a:lnTo>
                    <a:pt x="769" y="1038"/>
                  </a:lnTo>
                  <a:lnTo>
                    <a:pt x="691" y="1138"/>
                  </a:lnTo>
                  <a:lnTo>
                    <a:pt x="617" y="1245"/>
                  </a:lnTo>
                  <a:lnTo>
                    <a:pt x="551" y="1354"/>
                  </a:lnTo>
                  <a:lnTo>
                    <a:pt x="491" y="1469"/>
                  </a:lnTo>
                  <a:lnTo>
                    <a:pt x="438" y="1587"/>
                  </a:lnTo>
                  <a:lnTo>
                    <a:pt x="394" y="1710"/>
                  </a:lnTo>
                  <a:lnTo>
                    <a:pt x="356" y="1834"/>
                  </a:lnTo>
                  <a:lnTo>
                    <a:pt x="326" y="1963"/>
                  </a:lnTo>
                  <a:lnTo>
                    <a:pt x="304" y="2095"/>
                  </a:lnTo>
                  <a:lnTo>
                    <a:pt x="291" y="2229"/>
                  </a:lnTo>
                  <a:lnTo>
                    <a:pt x="287" y="2365"/>
                  </a:lnTo>
                  <a:lnTo>
                    <a:pt x="291" y="2503"/>
                  </a:lnTo>
                  <a:lnTo>
                    <a:pt x="304" y="2636"/>
                  </a:lnTo>
                  <a:lnTo>
                    <a:pt x="326" y="2768"/>
                  </a:lnTo>
                  <a:lnTo>
                    <a:pt x="356" y="2896"/>
                  </a:lnTo>
                  <a:lnTo>
                    <a:pt x="394" y="3022"/>
                  </a:lnTo>
                  <a:lnTo>
                    <a:pt x="438" y="3144"/>
                  </a:lnTo>
                  <a:lnTo>
                    <a:pt x="491" y="3262"/>
                  </a:lnTo>
                  <a:lnTo>
                    <a:pt x="551" y="3376"/>
                  </a:lnTo>
                  <a:lnTo>
                    <a:pt x="617" y="3487"/>
                  </a:lnTo>
                  <a:lnTo>
                    <a:pt x="691" y="3593"/>
                  </a:lnTo>
                  <a:lnTo>
                    <a:pt x="769" y="3694"/>
                  </a:lnTo>
                  <a:lnTo>
                    <a:pt x="854" y="3789"/>
                  </a:lnTo>
                  <a:lnTo>
                    <a:pt x="945" y="3879"/>
                  </a:lnTo>
                  <a:lnTo>
                    <a:pt x="1042" y="3964"/>
                  </a:lnTo>
                  <a:lnTo>
                    <a:pt x="1142" y="4043"/>
                  </a:lnTo>
                  <a:lnTo>
                    <a:pt x="1250" y="4115"/>
                  </a:lnTo>
                  <a:lnTo>
                    <a:pt x="1360" y="4181"/>
                  </a:lnTo>
                  <a:lnTo>
                    <a:pt x="1474" y="4241"/>
                  </a:lnTo>
                  <a:lnTo>
                    <a:pt x="1594" y="4293"/>
                  </a:lnTo>
                  <a:lnTo>
                    <a:pt x="1716" y="4339"/>
                  </a:lnTo>
                  <a:lnTo>
                    <a:pt x="1842" y="4375"/>
                  </a:lnTo>
                  <a:lnTo>
                    <a:pt x="1971" y="4405"/>
                  </a:lnTo>
                  <a:lnTo>
                    <a:pt x="2104" y="4426"/>
                  </a:lnTo>
                  <a:lnTo>
                    <a:pt x="2239" y="4440"/>
                  </a:lnTo>
                  <a:lnTo>
                    <a:pt x="2376" y="4444"/>
                  </a:lnTo>
                  <a:lnTo>
                    <a:pt x="2512" y="4440"/>
                  </a:lnTo>
                  <a:lnTo>
                    <a:pt x="2648" y="4426"/>
                  </a:lnTo>
                  <a:lnTo>
                    <a:pt x="2780" y="4405"/>
                  </a:lnTo>
                  <a:lnTo>
                    <a:pt x="2909" y="4375"/>
                  </a:lnTo>
                  <a:lnTo>
                    <a:pt x="3036" y="4339"/>
                  </a:lnTo>
                  <a:lnTo>
                    <a:pt x="3158" y="4293"/>
                  </a:lnTo>
                  <a:lnTo>
                    <a:pt x="3277" y="4241"/>
                  </a:lnTo>
                  <a:lnTo>
                    <a:pt x="3391" y="4181"/>
                  </a:lnTo>
                  <a:lnTo>
                    <a:pt x="3503" y="4115"/>
                  </a:lnTo>
                  <a:lnTo>
                    <a:pt x="3609" y="4043"/>
                  </a:lnTo>
                  <a:lnTo>
                    <a:pt x="3710" y="3964"/>
                  </a:lnTo>
                  <a:lnTo>
                    <a:pt x="3806" y="3879"/>
                  </a:lnTo>
                  <a:lnTo>
                    <a:pt x="3897" y="3789"/>
                  </a:lnTo>
                  <a:lnTo>
                    <a:pt x="3982" y="3694"/>
                  </a:lnTo>
                  <a:lnTo>
                    <a:pt x="4062" y="3593"/>
                  </a:lnTo>
                  <a:lnTo>
                    <a:pt x="4134" y="3487"/>
                  </a:lnTo>
                  <a:lnTo>
                    <a:pt x="4201" y="3376"/>
                  </a:lnTo>
                  <a:lnTo>
                    <a:pt x="4260" y="3262"/>
                  </a:lnTo>
                  <a:lnTo>
                    <a:pt x="4313" y="3144"/>
                  </a:lnTo>
                  <a:lnTo>
                    <a:pt x="4359" y="3022"/>
                  </a:lnTo>
                  <a:lnTo>
                    <a:pt x="4395" y="2896"/>
                  </a:lnTo>
                  <a:lnTo>
                    <a:pt x="4426" y="2768"/>
                  </a:lnTo>
                  <a:lnTo>
                    <a:pt x="4447" y="2636"/>
                  </a:lnTo>
                  <a:lnTo>
                    <a:pt x="4460" y="2503"/>
                  </a:lnTo>
                  <a:lnTo>
                    <a:pt x="4465" y="2365"/>
                  </a:lnTo>
                  <a:lnTo>
                    <a:pt x="4460" y="2229"/>
                  </a:lnTo>
                  <a:lnTo>
                    <a:pt x="4447" y="2095"/>
                  </a:lnTo>
                  <a:lnTo>
                    <a:pt x="4426" y="1963"/>
                  </a:lnTo>
                  <a:lnTo>
                    <a:pt x="4395" y="1834"/>
                  </a:lnTo>
                  <a:lnTo>
                    <a:pt x="4359" y="1710"/>
                  </a:lnTo>
                  <a:lnTo>
                    <a:pt x="4313" y="1587"/>
                  </a:lnTo>
                  <a:lnTo>
                    <a:pt x="4260" y="1469"/>
                  </a:lnTo>
                  <a:lnTo>
                    <a:pt x="4201" y="1354"/>
                  </a:lnTo>
                  <a:lnTo>
                    <a:pt x="4134" y="1245"/>
                  </a:lnTo>
                  <a:lnTo>
                    <a:pt x="4062" y="1138"/>
                  </a:lnTo>
                  <a:lnTo>
                    <a:pt x="3982" y="1038"/>
                  </a:lnTo>
                  <a:lnTo>
                    <a:pt x="3897" y="942"/>
                  </a:lnTo>
                  <a:lnTo>
                    <a:pt x="3806" y="851"/>
                  </a:lnTo>
                  <a:lnTo>
                    <a:pt x="3710" y="766"/>
                  </a:lnTo>
                  <a:lnTo>
                    <a:pt x="3609" y="689"/>
                  </a:lnTo>
                  <a:lnTo>
                    <a:pt x="3503" y="616"/>
                  </a:lnTo>
                  <a:lnTo>
                    <a:pt x="3391" y="550"/>
                  </a:lnTo>
                  <a:lnTo>
                    <a:pt x="3277" y="490"/>
                  </a:lnTo>
                  <a:lnTo>
                    <a:pt x="3158" y="437"/>
                  </a:lnTo>
                  <a:lnTo>
                    <a:pt x="3036" y="393"/>
                  </a:lnTo>
                  <a:lnTo>
                    <a:pt x="2909" y="355"/>
                  </a:lnTo>
                  <a:lnTo>
                    <a:pt x="2780" y="326"/>
                  </a:lnTo>
                  <a:lnTo>
                    <a:pt x="2648" y="304"/>
                  </a:lnTo>
                  <a:lnTo>
                    <a:pt x="2512" y="291"/>
                  </a:lnTo>
                  <a:lnTo>
                    <a:pt x="2376" y="287"/>
                  </a:lnTo>
                  <a:close/>
                  <a:moveTo>
                    <a:pt x="2376" y="0"/>
                  </a:moveTo>
                  <a:lnTo>
                    <a:pt x="2526" y="6"/>
                  </a:lnTo>
                  <a:lnTo>
                    <a:pt x="2674" y="19"/>
                  </a:lnTo>
                  <a:lnTo>
                    <a:pt x="2818" y="42"/>
                  </a:lnTo>
                  <a:lnTo>
                    <a:pt x="2961" y="73"/>
                  </a:lnTo>
                  <a:lnTo>
                    <a:pt x="3099" y="112"/>
                  </a:lnTo>
                  <a:lnTo>
                    <a:pt x="3234" y="161"/>
                  </a:lnTo>
                  <a:lnTo>
                    <a:pt x="3365" y="215"/>
                  </a:lnTo>
                  <a:lnTo>
                    <a:pt x="3493" y="278"/>
                  </a:lnTo>
                  <a:lnTo>
                    <a:pt x="3615" y="348"/>
                  </a:lnTo>
                  <a:lnTo>
                    <a:pt x="3732" y="426"/>
                  </a:lnTo>
                  <a:lnTo>
                    <a:pt x="3846" y="509"/>
                  </a:lnTo>
                  <a:lnTo>
                    <a:pt x="3953" y="598"/>
                  </a:lnTo>
                  <a:lnTo>
                    <a:pt x="4056" y="695"/>
                  </a:lnTo>
                  <a:lnTo>
                    <a:pt x="4151" y="796"/>
                  </a:lnTo>
                  <a:lnTo>
                    <a:pt x="4243" y="902"/>
                  </a:lnTo>
                  <a:lnTo>
                    <a:pt x="4326" y="1015"/>
                  </a:lnTo>
                  <a:lnTo>
                    <a:pt x="4403" y="1132"/>
                  </a:lnTo>
                  <a:lnTo>
                    <a:pt x="4473" y="1255"/>
                  </a:lnTo>
                  <a:lnTo>
                    <a:pt x="4537" y="1381"/>
                  </a:lnTo>
                  <a:lnTo>
                    <a:pt x="4592" y="1512"/>
                  </a:lnTo>
                  <a:lnTo>
                    <a:pt x="4639" y="1646"/>
                  </a:lnTo>
                  <a:lnTo>
                    <a:pt x="4679" y="1785"/>
                  </a:lnTo>
                  <a:lnTo>
                    <a:pt x="4711" y="1925"/>
                  </a:lnTo>
                  <a:lnTo>
                    <a:pt x="4734" y="2070"/>
                  </a:lnTo>
                  <a:lnTo>
                    <a:pt x="4748" y="2216"/>
                  </a:lnTo>
                  <a:lnTo>
                    <a:pt x="4753" y="2365"/>
                  </a:lnTo>
                  <a:lnTo>
                    <a:pt x="4748" y="2515"/>
                  </a:lnTo>
                  <a:lnTo>
                    <a:pt x="4734" y="2662"/>
                  </a:lnTo>
                  <a:lnTo>
                    <a:pt x="4711" y="2806"/>
                  </a:lnTo>
                  <a:lnTo>
                    <a:pt x="4679" y="2948"/>
                  </a:lnTo>
                  <a:lnTo>
                    <a:pt x="4639" y="3085"/>
                  </a:lnTo>
                  <a:lnTo>
                    <a:pt x="4592" y="3220"/>
                  </a:lnTo>
                  <a:lnTo>
                    <a:pt x="4537" y="3350"/>
                  </a:lnTo>
                  <a:lnTo>
                    <a:pt x="4473" y="3477"/>
                  </a:lnTo>
                  <a:lnTo>
                    <a:pt x="4403" y="3599"/>
                  </a:lnTo>
                  <a:lnTo>
                    <a:pt x="4326" y="3716"/>
                  </a:lnTo>
                  <a:lnTo>
                    <a:pt x="4243" y="3828"/>
                  </a:lnTo>
                  <a:lnTo>
                    <a:pt x="4151" y="3935"/>
                  </a:lnTo>
                  <a:lnTo>
                    <a:pt x="4056" y="4037"/>
                  </a:lnTo>
                  <a:lnTo>
                    <a:pt x="3953" y="4132"/>
                  </a:lnTo>
                  <a:lnTo>
                    <a:pt x="3846" y="4223"/>
                  </a:lnTo>
                  <a:lnTo>
                    <a:pt x="3732" y="4307"/>
                  </a:lnTo>
                  <a:lnTo>
                    <a:pt x="3615" y="4383"/>
                  </a:lnTo>
                  <a:lnTo>
                    <a:pt x="3493" y="4453"/>
                  </a:lnTo>
                  <a:lnTo>
                    <a:pt x="3365" y="4516"/>
                  </a:lnTo>
                  <a:lnTo>
                    <a:pt x="3234" y="4571"/>
                  </a:lnTo>
                  <a:lnTo>
                    <a:pt x="3099" y="4618"/>
                  </a:lnTo>
                  <a:lnTo>
                    <a:pt x="2961" y="4658"/>
                  </a:lnTo>
                  <a:lnTo>
                    <a:pt x="2818" y="4690"/>
                  </a:lnTo>
                  <a:lnTo>
                    <a:pt x="2674" y="4712"/>
                  </a:lnTo>
                  <a:lnTo>
                    <a:pt x="2526" y="4726"/>
                  </a:lnTo>
                  <a:lnTo>
                    <a:pt x="2376" y="4731"/>
                  </a:lnTo>
                  <a:lnTo>
                    <a:pt x="2226" y="4726"/>
                  </a:lnTo>
                  <a:lnTo>
                    <a:pt x="2079" y="4712"/>
                  </a:lnTo>
                  <a:lnTo>
                    <a:pt x="1933" y="4690"/>
                  </a:lnTo>
                  <a:lnTo>
                    <a:pt x="1792" y="4658"/>
                  </a:lnTo>
                  <a:lnTo>
                    <a:pt x="1652" y="4618"/>
                  </a:lnTo>
                  <a:lnTo>
                    <a:pt x="1517" y="4571"/>
                  </a:lnTo>
                  <a:lnTo>
                    <a:pt x="1386" y="4516"/>
                  </a:lnTo>
                  <a:lnTo>
                    <a:pt x="1260" y="4453"/>
                  </a:lnTo>
                  <a:lnTo>
                    <a:pt x="1136" y="4383"/>
                  </a:lnTo>
                  <a:lnTo>
                    <a:pt x="1019" y="4307"/>
                  </a:lnTo>
                  <a:lnTo>
                    <a:pt x="906" y="4223"/>
                  </a:lnTo>
                  <a:lnTo>
                    <a:pt x="798" y="4132"/>
                  </a:lnTo>
                  <a:lnTo>
                    <a:pt x="697" y="4037"/>
                  </a:lnTo>
                  <a:lnTo>
                    <a:pt x="600" y="3935"/>
                  </a:lnTo>
                  <a:lnTo>
                    <a:pt x="510" y="3828"/>
                  </a:lnTo>
                  <a:lnTo>
                    <a:pt x="426" y="3716"/>
                  </a:lnTo>
                  <a:lnTo>
                    <a:pt x="348" y="3599"/>
                  </a:lnTo>
                  <a:lnTo>
                    <a:pt x="278" y="3477"/>
                  </a:lnTo>
                  <a:lnTo>
                    <a:pt x="215" y="3350"/>
                  </a:lnTo>
                  <a:lnTo>
                    <a:pt x="160" y="3220"/>
                  </a:lnTo>
                  <a:lnTo>
                    <a:pt x="112" y="3085"/>
                  </a:lnTo>
                  <a:lnTo>
                    <a:pt x="72" y="2948"/>
                  </a:lnTo>
                  <a:lnTo>
                    <a:pt x="41" y="2806"/>
                  </a:lnTo>
                  <a:lnTo>
                    <a:pt x="18" y="2662"/>
                  </a:lnTo>
                  <a:lnTo>
                    <a:pt x="4" y="2515"/>
                  </a:lnTo>
                  <a:lnTo>
                    <a:pt x="0" y="2365"/>
                  </a:lnTo>
                  <a:lnTo>
                    <a:pt x="4" y="2216"/>
                  </a:lnTo>
                  <a:lnTo>
                    <a:pt x="18" y="2070"/>
                  </a:lnTo>
                  <a:lnTo>
                    <a:pt x="41" y="1925"/>
                  </a:lnTo>
                  <a:lnTo>
                    <a:pt x="72" y="1785"/>
                  </a:lnTo>
                  <a:lnTo>
                    <a:pt x="112" y="1646"/>
                  </a:lnTo>
                  <a:lnTo>
                    <a:pt x="160" y="1512"/>
                  </a:lnTo>
                  <a:lnTo>
                    <a:pt x="215" y="1381"/>
                  </a:lnTo>
                  <a:lnTo>
                    <a:pt x="278" y="1255"/>
                  </a:lnTo>
                  <a:lnTo>
                    <a:pt x="348" y="1132"/>
                  </a:lnTo>
                  <a:lnTo>
                    <a:pt x="426" y="1015"/>
                  </a:lnTo>
                  <a:lnTo>
                    <a:pt x="510" y="902"/>
                  </a:lnTo>
                  <a:lnTo>
                    <a:pt x="600" y="796"/>
                  </a:lnTo>
                  <a:lnTo>
                    <a:pt x="697" y="695"/>
                  </a:lnTo>
                  <a:lnTo>
                    <a:pt x="798" y="598"/>
                  </a:lnTo>
                  <a:lnTo>
                    <a:pt x="906" y="509"/>
                  </a:lnTo>
                  <a:lnTo>
                    <a:pt x="1019" y="426"/>
                  </a:lnTo>
                  <a:lnTo>
                    <a:pt x="1136" y="348"/>
                  </a:lnTo>
                  <a:lnTo>
                    <a:pt x="1260" y="278"/>
                  </a:lnTo>
                  <a:lnTo>
                    <a:pt x="1386" y="215"/>
                  </a:lnTo>
                  <a:lnTo>
                    <a:pt x="1517" y="161"/>
                  </a:lnTo>
                  <a:lnTo>
                    <a:pt x="1652" y="112"/>
                  </a:lnTo>
                  <a:lnTo>
                    <a:pt x="1792" y="73"/>
                  </a:lnTo>
                  <a:lnTo>
                    <a:pt x="1933" y="42"/>
                  </a:lnTo>
                  <a:lnTo>
                    <a:pt x="2079" y="19"/>
                  </a:lnTo>
                  <a:lnTo>
                    <a:pt x="2226" y="6"/>
                  </a:lnTo>
                  <a:lnTo>
                    <a:pt x="23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-901700" y="1841500"/>
              <a:ext cx="493713" cy="492125"/>
            </a:xfrm>
            <a:custGeom>
              <a:avLst/>
              <a:gdLst>
                <a:gd name="T0" fmla="*/ 310 w 622"/>
                <a:gd name="T1" fmla="*/ 0 h 620"/>
                <a:gd name="T2" fmla="*/ 362 w 622"/>
                <a:gd name="T3" fmla="*/ 4 h 620"/>
                <a:gd name="T4" fmla="*/ 409 w 622"/>
                <a:gd name="T5" fmla="*/ 16 h 620"/>
                <a:gd name="T6" fmla="*/ 455 w 622"/>
                <a:gd name="T7" fmla="*/ 35 h 620"/>
                <a:gd name="T8" fmla="*/ 496 w 622"/>
                <a:gd name="T9" fmla="*/ 60 h 620"/>
                <a:gd name="T10" fmla="*/ 531 w 622"/>
                <a:gd name="T11" fmla="*/ 90 h 620"/>
                <a:gd name="T12" fmla="*/ 562 w 622"/>
                <a:gd name="T13" fmla="*/ 127 h 620"/>
                <a:gd name="T14" fmla="*/ 588 w 622"/>
                <a:gd name="T15" fmla="*/ 166 h 620"/>
                <a:gd name="T16" fmla="*/ 606 w 622"/>
                <a:gd name="T17" fmla="*/ 212 h 620"/>
                <a:gd name="T18" fmla="*/ 619 w 622"/>
                <a:gd name="T19" fmla="*/ 259 h 620"/>
                <a:gd name="T20" fmla="*/ 622 w 622"/>
                <a:gd name="T21" fmla="*/ 310 h 620"/>
                <a:gd name="T22" fmla="*/ 619 w 622"/>
                <a:gd name="T23" fmla="*/ 360 h 620"/>
                <a:gd name="T24" fmla="*/ 606 w 622"/>
                <a:gd name="T25" fmla="*/ 408 h 620"/>
                <a:gd name="T26" fmla="*/ 588 w 622"/>
                <a:gd name="T27" fmla="*/ 452 h 620"/>
                <a:gd name="T28" fmla="*/ 562 w 622"/>
                <a:gd name="T29" fmla="*/ 493 h 620"/>
                <a:gd name="T30" fmla="*/ 531 w 622"/>
                <a:gd name="T31" fmla="*/ 529 h 620"/>
                <a:gd name="T32" fmla="*/ 496 w 622"/>
                <a:gd name="T33" fmla="*/ 560 h 620"/>
                <a:gd name="T34" fmla="*/ 455 w 622"/>
                <a:gd name="T35" fmla="*/ 585 h 620"/>
                <a:gd name="T36" fmla="*/ 409 w 622"/>
                <a:gd name="T37" fmla="*/ 604 h 620"/>
                <a:gd name="T38" fmla="*/ 362 w 622"/>
                <a:gd name="T39" fmla="*/ 616 h 620"/>
                <a:gd name="T40" fmla="*/ 310 w 622"/>
                <a:gd name="T41" fmla="*/ 620 h 620"/>
                <a:gd name="T42" fmla="*/ 260 w 622"/>
                <a:gd name="T43" fmla="*/ 616 h 620"/>
                <a:gd name="T44" fmla="*/ 212 w 622"/>
                <a:gd name="T45" fmla="*/ 604 h 620"/>
                <a:gd name="T46" fmla="*/ 168 w 622"/>
                <a:gd name="T47" fmla="*/ 585 h 620"/>
                <a:gd name="T48" fmla="*/ 127 w 622"/>
                <a:gd name="T49" fmla="*/ 560 h 620"/>
                <a:gd name="T50" fmla="*/ 91 w 622"/>
                <a:gd name="T51" fmla="*/ 529 h 620"/>
                <a:gd name="T52" fmla="*/ 59 w 622"/>
                <a:gd name="T53" fmla="*/ 493 h 620"/>
                <a:gd name="T54" fmla="*/ 34 w 622"/>
                <a:gd name="T55" fmla="*/ 452 h 620"/>
                <a:gd name="T56" fmla="*/ 15 w 622"/>
                <a:gd name="T57" fmla="*/ 408 h 620"/>
                <a:gd name="T58" fmla="*/ 3 w 622"/>
                <a:gd name="T59" fmla="*/ 360 h 620"/>
                <a:gd name="T60" fmla="*/ 0 w 622"/>
                <a:gd name="T61" fmla="*/ 310 h 620"/>
                <a:gd name="T62" fmla="*/ 3 w 622"/>
                <a:gd name="T63" fmla="*/ 259 h 620"/>
                <a:gd name="T64" fmla="*/ 15 w 622"/>
                <a:gd name="T65" fmla="*/ 212 h 620"/>
                <a:gd name="T66" fmla="*/ 34 w 622"/>
                <a:gd name="T67" fmla="*/ 166 h 620"/>
                <a:gd name="T68" fmla="*/ 59 w 622"/>
                <a:gd name="T69" fmla="*/ 127 h 620"/>
                <a:gd name="T70" fmla="*/ 91 w 622"/>
                <a:gd name="T71" fmla="*/ 90 h 620"/>
                <a:gd name="T72" fmla="*/ 127 w 622"/>
                <a:gd name="T73" fmla="*/ 60 h 620"/>
                <a:gd name="T74" fmla="*/ 168 w 622"/>
                <a:gd name="T75" fmla="*/ 35 h 620"/>
                <a:gd name="T76" fmla="*/ 212 w 622"/>
                <a:gd name="T77" fmla="*/ 16 h 620"/>
                <a:gd name="T78" fmla="*/ 260 w 622"/>
                <a:gd name="T79" fmla="*/ 4 h 620"/>
                <a:gd name="T80" fmla="*/ 310 w 622"/>
                <a:gd name="T8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2" h="620">
                  <a:moveTo>
                    <a:pt x="310" y="0"/>
                  </a:moveTo>
                  <a:lnTo>
                    <a:pt x="362" y="4"/>
                  </a:lnTo>
                  <a:lnTo>
                    <a:pt x="409" y="16"/>
                  </a:lnTo>
                  <a:lnTo>
                    <a:pt x="455" y="35"/>
                  </a:lnTo>
                  <a:lnTo>
                    <a:pt x="496" y="60"/>
                  </a:lnTo>
                  <a:lnTo>
                    <a:pt x="531" y="90"/>
                  </a:lnTo>
                  <a:lnTo>
                    <a:pt x="562" y="127"/>
                  </a:lnTo>
                  <a:lnTo>
                    <a:pt x="588" y="166"/>
                  </a:lnTo>
                  <a:lnTo>
                    <a:pt x="606" y="212"/>
                  </a:lnTo>
                  <a:lnTo>
                    <a:pt x="619" y="259"/>
                  </a:lnTo>
                  <a:lnTo>
                    <a:pt x="622" y="310"/>
                  </a:lnTo>
                  <a:lnTo>
                    <a:pt x="619" y="360"/>
                  </a:lnTo>
                  <a:lnTo>
                    <a:pt x="606" y="408"/>
                  </a:lnTo>
                  <a:lnTo>
                    <a:pt x="588" y="452"/>
                  </a:lnTo>
                  <a:lnTo>
                    <a:pt x="562" y="493"/>
                  </a:lnTo>
                  <a:lnTo>
                    <a:pt x="531" y="529"/>
                  </a:lnTo>
                  <a:lnTo>
                    <a:pt x="496" y="560"/>
                  </a:lnTo>
                  <a:lnTo>
                    <a:pt x="455" y="585"/>
                  </a:lnTo>
                  <a:lnTo>
                    <a:pt x="409" y="604"/>
                  </a:lnTo>
                  <a:lnTo>
                    <a:pt x="362" y="616"/>
                  </a:lnTo>
                  <a:lnTo>
                    <a:pt x="310" y="620"/>
                  </a:lnTo>
                  <a:lnTo>
                    <a:pt x="260" y="616"/>
                  </a:lnTo>
                  <a:lnTo>
                    <a:pt x="212" y="604"/>
                  </a:lnTo>
                  <a:lnTo>
                    <a:pt x="168" y="585"/>
                  </a:lnTo>
                  <a:lnTo>
                    <a:pt x="127" y="560"/>
                  </a:lnTo>
                  <a:lnTo>
                    <a:pt x="91" y="529"/>
                  </a:lnTo>
                  <a:lnTo>
                    <a:pt x="59" y="493"/>
                  </a:lnTo>
                  <a:lnTo>
                    <a:pt x="34" y="452"/>
                  </a:lnTo>
                  <a:lnTo>
                    <a:pt x="15" y="408"/>
                  </a:lnTo>
                  <a:lnTo>
                    <a:pt x="3" y="360"/>
                  </a:lnTo>
                  <a:lnTo>
                    <a:pt x="0" y="310"/>
                  </a:lnTo>
                  <a:lnTo>
                    <a:pt x="3" y="259"/>
                  </a:lnTo>
                  <a:lnTo>
                    <a:pt x="15" y="212"/>
                  </a:lnTo>
                  <a:lnTo>
                    <a:pt x="34" y="166"/>
                  </a:lnTo>
                  <a:lnTo>
                    <a:pt x="59" y="127"/>
                  </a:lnTo>
                  <a:lnTo>
                    <a:pt x="91" y="90"/>
                  </a:lnTo>
                  <a:lnTo>
                    <a:pt x="127" y="60"/>
                  </a:lnTo>
                  <a:lnTo>
                    <a:pt x="168" y="35"/>
                  </a:lnTo>
                  <a:lnTo>
                    <a:pt x="212" y="16"/>
                  </a:lnTo>
                  <a:lnTo>
                    <a:pt x="260" y="4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30"/>
            <p:cNvSpPr>
              <a:spLocks/>
            </p:cNvSpPr>
            <p:nvPr/>
          </p:nvSpPr>
          <p:spPr bwMode="auto">
            <a:xfrm>
              <a:off x="25400" y="1841500"/>
              <a:ext cx="495300" cy="492125"/>
            </a:xfrm>
            <a:custGeom>
              <a:avLst/>
              <a:gdLst>
                <a:gd name="T0" fmla="*/ 312 w 623"/>
                <a:gd name="T1" fmla="*/ 0 h 620"/>
                <a:gd name="T2" fmla="*/ 363 w 623"/>
                <a:gd name="T3" fmla="*/ 4 h 620"/>
                <a:gd name="T4" fmla="*/ 410 w 623"/>
                <a:gd name="T5" fmla="*/ 16 h 620"/>
                <a:gd name="T6" fmla="*/ 456 w 623"/>
                <a:gd name="T7" fmla="*/ 35 h 620"/>
                <a:gd name="T8" fmla="*/ 497 w 623"/>
                <a:gd name="T9" fmla="*/ 60 h 620"/>
                <a:gd name="T10" fmla="*/ 532 w 623"/>
                <a:gd name="T11" fmla="*/ 90 h 620"/>
                <a:gd name="T12" fmla="*/ 563 w 623"/>
                <a:gd name="T13" fmla="*/ 127 h 620"/>
                <a:gd name="T14" fmla="*/ 589 w 623"/>
                <a:gd name="T15" fmla="*/ 166 h 620"/>
                <a:gd name="T16" fmla="*/ 609 w 623"/>
                <a:gd name="T17" fmla="*/ 212 h 620"/>
                <a:gd name="T18" fmla="*/ 620 w 623"/>
                <a:gd name="T19" fmla="*/ 259 h 620"/>
                <a:gd name="T20" fmla="*/ 623 w 623"/>
                <a:gd name="T21" fmla="*/ 310 h 620"/>
                <a:gd name="T22" fmla="*/ 620 w 623"/>
                <a:gd name="T23" fmla="*/ 360 h 620"/>
                <a:gd name="T24" fmla="*/ 609 w 623"/>
                <a:gd name="T25" fmla="*/ 408 h 620"/>
                <a:gd name="T26" fmla="*/ 589 w 623"/>
                <a:gd name="T27" fmla="*/ 452 h 620"/>
                <a:gd name="T28" fmla="*/ 563 w 623"/>
                <a:gd name="T29" fmla="*/ 493 h 620"/>
                <a:gd name="T30" fmla="*/ 532 w 623"/>
                <a:gd name="T31" fmla="*/ 529 h 620"/>
                <a:gd name="T32" fmla="*/ 497 w 623"/>
                <a:gd name="T33" fmla="*/ 560 h 620"/>
                <a:gd name="T34" fmla="*/ 456 w 623"/>
                <a:gd name="T35" fmla="*/ 585 h 620"/>
                <a:gd name="T36" fmla="*/ 410 w 623"/>
                <a:gd name="T37" fmla="*/ 604 h 620"/>
                <a:gd name="T38" fmla="*/ 363 w 623"/>
                <a:gd name="T39" fmla="*/ 616 h 620"/>
                <a:gd name="T40" fmla="*/ 312 w 623"/>
                <a:gd name="T41" fmla="*/ 620 h 620"/>
                <a:gd name="T42" fmla="*/ 262 w 623"/>
                <a:gd name="T43" fmla="*/ 616 h 620"/>
                <a:gd name="T44" fmla="*/ 213 w 623"/>
                <a:gd name="T45" fmla="*/ 604 h 620"/>
                <a:gd name="T46" fmla="*/ 169 w 623"/>
                <a:gd name="T47" fmla="*/ 585 h 620"/>
                <a:gd name="T48" fmla="*/ 128 w 623"/>
                <a:gd name="T49" fmla="*/ 560 h 620"/>
                <a:gd name="T50" fmla="*/ 93 w 623"/>
                <a:gd name="T51" fmla="*/ 529 h 620"/>
                <a:gd name="T52" fmla="*/ 60 w 623"/>
                <a:gd name="T53" fmla="*/ 493 h 620"/>
                <a:gd name="T54" fmla="*/ 35 w 623"/>
                <a:gd name="T55" fmla="*/ 452 h 620"/>
                <a:gd name="T56" fmla="*/ 16 w 623"/>
                <a:gd name="T57" fmla="*/ 408 h 620"/>
                <a:gd name="T58" fmla="*/ 4 w 623"/>
                <a:gd name="T59" fmla="*/ 360 h 620"/>
                <a:gd name="T60" fmla="*/ 0 w 623"/>
                <a:gd name="T61" fmla="*/ 310 h 620"/>
                <a:gd name="T62" fmla="*/ 4 w 623"/>
                <a:gd name="T63" fmla="*/ 259 h 620"/>
                <a:gd name="T64" fmla="*/ 16 w 623"/>
                <a:gd name="T65" fmla="*/ 212 h 620"/>
                <a:gd name="T66" fmla="*/ 35 w 623"/>
                <a:gd name="T67" fmla="*/ 166 h 620"/>
                <a:gd name="T68" fmla="*/ 60 w 623"/>
                <a:gd name="T69" fmla="*/ 127 h 620"/>
                <a:gd name="T70" fmla="*/ 93 w 623"/>
                <a:gd name="T71" fmla="*/ 90 h 620"/>
                <a:gd name="T72" fmla="*/ 128 w 623"/>
                <a:gd name="T73" fmla="*/ 60 h 620"/>
                <a:gd name="T74" fmla="*/ 169 w 623"/>
                <a:gd name="T75" fmla="*/ 35 h 620"/>
                <a:gd name="T76" fmla="*/ 213 w 623"/>
                <a:gd name="T77" fmla="*/ 16 h 620"/>
                <a:gd name="T78" fmla="*/ 262 w 623"/>
                <a:gd name="T79" fmla="*/ 4 h 620"/>
                <a:gd name="T80" fmla="*/ 312 w 623"/>
                <a:gd name="T8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3" h="620">
                  <a:moveTo>
                    <a:pt x="312" y="0"/>
                  </a:moveTo>
                  <a:lnTo>
                    <a:pt x="363" y="4"/>
                  </a:lnTo>
                  <a:lnTo>
                    <a:pt x="410" y="16"/>
                  </a:lnTo>
                  <a:lnTo>
                    <a:pt x="456" y="35"/>
                  </a:lnTo>
                  <a:lnTo>
                    <a:pt x="497" y="60"/>
                  </a:lnTo>
                  <a:lnTo>
                    <a:pt x="532" y="90"/>
                  </a:lnTo>
                  <a:lnTo>
                    <a:pt x="563" y="127"/>
                  </a:lnTo>
                  <a:lnTo>
                    <a:pt x="589" y="166"/>
                  </a:lnTo>
                  <a:lnTo>
                    <a:pt x="609" y="212"/>
                  </a:lnTo>
                  <a:lnTo>
                    <a:pt x="620" y="259"/>
                  </a:lnTo>
                  <a:lnTo>
                    <a:pt x="623" y="310"/>
                  </a:lnTo>
                  <a:lnTo>
                    <a:pt x="620" y="360"/>
                  </a:lnTo>
                  <a:lnTo>
                    <a:pt x="609" y="408"/>
                  </a:lnTo>
                  <a:lnTo>
                    <a:pt x="589" y="452"/>
                  </a:lnTo>
                  <a:lnTo>
                    <a:pt x="563" y="493"/>
                  </a:lnTo>
                  <a:lnTo>
                    <a:pt x="532" y="529"/>
                  </a:lnTo>
                  <a:lnTo>
                    <a:pt x="497" y="560"/>
                  </a:lnTo>
                  <a:lnTo>
                    <a:pt x="456" y="585"/>
                  </a:lnTo>
                  <a:lnTo>
                    <a:pt x="410" y="604"/>
                  </a:lnTo>
                  <a:lnTo>
                    <a:pt x="363" y="616"/>
                  </a:lnTo>
                  <a:lnTo>
                    <a:pt x="312" y="620"/>
                  </a:lnTo>
                  <a:lnTo>
                    <a:pt x="262" y="616"/>
                  </a:lnTo>
                  <a:lnTo>
                    <a:pt x="213" y="604"/>
                  </a:lnTo>
                  <a:lnTo>
                    <a:pt x="169" y="585"/>
                  </a:lnTo>
                  <a:lnTo>
                    <a:pt x="128" y="560"/>
                  </a:lnTo>
                  <a:lnTo>
                    <a:pt x="93" y="529"/>
                  </a:lnTo>
                  <a:lnTo>
                    <a:pt x="60" y="493"/>
                  </a:lnTo>
                  <a:lnTo>
                    <a:pt x="35" y="452"/>
                  </a:lnTo>
                  <a:lnTo>
                    <a:pt x="16" y="408"/>
                  </a:lnTo>
                  <a:lnTo>
                    <a:pt x="4" y="360"/>
                  </a:lnTo>
                  <a:lnTo>
                    <a:pt x="0" y="310"/>
                  </a:lnTo>
                  <a:lnTo>
                    <a:pt x="4" y="259"/>
                  </a:lnTo>
                  <a:lnTo>
                    <a:pt x="16" y="212"/>
                  </a:lnTo>
                  <a:lnTo>
                    <a:pt x="35" y="166"/>
                  </a:lnTo>
                  <a:lnTo>
                    <a:pt x="60" y="127"/>
                  </a:lnTo>
                  <a:lnTo>
                    <a:pt x="93" y="90"/>
                  </a:lnTo>
                  <a:lnTo>
                    <a:pt x="128" y="60"/>
                  </a:lnTo>
                  <a:lnTo>
                    <a:pt x="169" y="35"/>
                  </a:lnTo>
                  <a:lnTo>
                    <a:pt x="213" y="16"/>
                  </a:lnTo>
                  <a:lnTo>
                    <a:pt x="262" y="4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-1052513" y="2862263"/>
              <a:ext cx="1766888" cy="520700"/>
            </a:xfrm>
            <a:custGeom>
              <a:avLst/>
              <a:gdLst>
                <a:gd name="T0" fmla="*/ 2227 w 2227"/>
                <a:gd name="T1" fmla="*/ 228 h 657"/>
                <a:gd name="T2" fmla="*/ 2016 w 2227"/>
                <a:gd name="T3" fmla="*/ 372 h 657"/>
                <a:gd name="T4" fmla="*/ 1813 w 2227"/>
                <a:gd name="T5" fmla="*/ 481 h 657"/>
                <a:gd name="T6" fmla="*/ 1617 w 2227"/>
                <a:gd name="T7" fmla="*/ 563 h 657"/>
                <a:gd name="T8" fmla="*/ 1431 w 2227"/>
                <a:gd name="T9" fmla="*/ 617 h 657"/>
                <a:gd name="T10" fmla="*/ 1253 w 2227"/>
                <a:gd name="T11" fmla="*/ 647 h 657"/>
                <a:gd name="T12" fmla="*/ 1084 w 2227"/>
                <a:gd name="T13" fmla="*/ 657 h 657"/>
                <a:gd name="T14" fmla="*/ 901 w 2227"/>
                <a:gd name="T15" fmla="*/ 645 h 657"/>
                <a:gd name="T16" fmla="*/ 732 w 2227"/>
                <a:gd name="T17" fmla="*/ 614 h 657"/>
                <a:gd name="T18" fmla="*/ 579 w 2227"/>
                <a:gd name="T19" fmla="*/ 569 h 657"/>
                <a:gd name="T20" fmla="*/ 443 w 2227"/>
                <a:gd name="T21" fmla="*/ 514 h 657"/>
                <a:gd name="T22" fmla="*/ 322 w 2227"/>
                <a:gd name="T23" fmla="*/ 452 h 657"/>
                <a:gd name="T24" fmla="*/ 221 w 2227"/>
                <a:gd name="T25" fmla="*/ 389 h 657"/>
                <a:gd name="T26" fmla="*/ 135 w 2227"/>
                <a:gd name="T27" fmla="*/ 329 h 657"/>
                <a:gd name="T28" fmla="*/ 71 w 2227"/>
                <a:gd name="T29" fmla="*/ 278 h 657"/>
                <a:gd name="T30" fmla="*/ 27 w 2227"/>
                <a:gd name="T31" fmla="*/ 239 h 657"/>
                <a:gd name="T32" fmla="*/ 3 w 2227"/>
                <a:gd name="T33" fmla="*/ 215 h 657"/>
                <a:gd name="T34" fmla="*/ 210 w 2227"/>
                <a:gd name="T35" fmla="*/ 18 h 657"/>
                <a:gd name="T36" fmla="*/ 225 w 2227"/>
                <a:gd name="T37" fmla="*/ 31 h 657"/>
                <a:gd name="T38" fmla="*/ 254 w 2227"/>
                <a:gd name="T39" fmla="*/ 59 h 657"/>
                <a:gd name="T40" fmla="*/ 300 w 2227"/>
                <a:gd name="T41" fmla="*/ 97 h 657"/>
                <a:gd name="T42" fmla="*/ 360 w 2227"/>
                <a:gd name="T43" fmla="*/ 142 h 657"/>
                <a:gd name="T44" fmla="*/ 434 w 2227"/>
                <a:gd name="T45" fmla="*/ 190 h 657"/>
                <a:gd name="T46" fmla="*/ 522 w 2227"/>
                <a:gd name="T47" fmla="*/ 240 h 657"/>
                <a:gd name="T48" fmla="*/ 623 w 2227"/>
                <a:gd name="T49" fmla="*/ 285 h 657"/>
                <a:gd name="T50" fmla="*/ 738 w 2227"/>
                <a:gd name="T51" fmla="*/ 323 h 657"/>
                <a:gd name="T52" fmla="*/ 865 w 2227"/>
                <a:gd name="T53" fmla="*/ 353 h 657"/>
                <a:gd name="T54" fmla="*/ 1004 w 2227"/>
                <a:gd name="T55" fmla="*/ 369 h 657"/>
                <a:gd name="T56" fmla="*/ 1154 w 2227"/>
                <a:gd name="T57" fmla="*/ 369 h 657"/>
                <a:gd name="T58" fmla="*/ 1314 w 2227"/>
                <a:gd name="T59" fmla="*/ 348 h 657"/>
                <a:gd name="T60" fmla="*/ 1485 w 2227"/>
                <a:gd name="T61" fmla="*/ 304 h 657"/>
                <a:gd name="T62" fmla="*/ 1666 w 2227"/>
                <a:gd name="T63" fmla="*/ 234 h 657"/>
                <a:gd name="T64" fmla="*/ 1855 w 2227"/>
                <a:gd name="T65" fmla="*/ 133 h 657"/>
                <a:gd name="T66" fmla="*/ 2054 w 2227"/>
                <a:gd name="T67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27" h="657">
                  <a:moveTo>
                    <a:pt x="2054" y="0"/>
                  </a:moveTo>
                  <a:lnTo>
                    <a:pt x="2227" y="228"/>
                  </a:lnTo>
                  <a:lnTo>
                    <a:pt x="2120" y="304"/>
                  </a:lnTo>
                  <a:lnTo>
                    <a:pt x="2016" y="372"/>
                  </a:lnTo>
                  <a:lnTo>
                    <a:pt x="1914" y="430"/>
                  </a:lnTo>
                  <a:lnTo>
                    <a:pt x="1813" y="481"/>
                  </a:lnTo>
                  <a:lnTo>
                    <a:pt x="1714" y="525"/>
                  </a:lnTo>
                  <a:lnTo>
                    <a:pt x="1617" y="563"/>
                  </a:lnTo>
                  <a:lnTo>
                    <a:pt x="1523" y="593"/>
                  </a:lnTo>
                  <a:lnTo>
                    <a:pt x="1431" y="617"/>
                  </a:lnTo>
                  <a:lnTo>
                    <a:pt x="1339" y="635"/>
                  </a:lnTo>
                  <a:lnTo>
                    <a:pt x="1253" y="647"/>
                  </a:lnTo>
                  <a:lnTo>
                    <a:pt x="1166" y="654"/>
                  </a:lnTo>
                  <a:lnTo>
                    <a:pt x="1084" y="657"/>
                  </a:lnTo>
                  <a:lnTo>
                    <a:pt x="991" y="654"/>
                  </a:lnTo>
                  <a:lnTo>
                    <a:pt x="901" y="645"/>
                  </a:lnTo>
                  <a:lnTo>
                    <a:pt x="815" y="632"/>
                  </a:lnTo>
                  <a:lnTo>
                    <a:pt x="732" y="614"/>
                  </a:lnTo>
                  <a:lnTo>
                    <a:pt x="654" y="594"/>
                  </a:lnTo>
                  <a:lnTo>
                    <a:pt x="579" y="569"/>
                  </a:lnTo>
                  <a:lnTo>
                    <a:pt x="509" y="543"/>
                  </a:lnTo>
                  <a:lnTo>
                    <a:pt x="443" y="514"/>
                  </a:lnTo>
                  <a:lnTo>
                    <a:pt x="381" y="483"/>
                  </a:lnTo>
                  <a:lnTo>
                    <a:pt x="322" y="452"/>
                  </a:lnTo>
                  <a:lnTo>
                    <a:pt x="269" y="420"/>
                  </a:lnTo>
                  <a:lnTo>
                    <a:pt x="221" y="389"/>
                  </a:lnTo>
                  <a:lnTo>
                    <a:pt x="175" y="358"/>
                  </a:lnTo>
                  <a:lnTo>
                    <a:pt x="135" y="329"/>
                  </a:lnTo>
                  <a:lnTo>
                    <a:pt x="102" y="303"/>
                  </a:lnTo>
                  <a:lnTo>
                    <a:pt x="71" y="278"/>
                  </a:lnTo>
                  <a:lnTo>
                    <a:pt x="47" y="256"/>
                  </a:lnTo>
                  <a:lnTo>
                    <a:pt x="27" y="239"/>
                  </a:lnTo>
                  <a:lnTo>
                    <a:pt x="12" y="224"/>
                  </a:lnTo>
                  <a:lnTo>
                    <a:pt x="3" y="215"/>
                  </a:lnTo>
                  <a:lnTo>
                    <a:pt x="0" y="211"/>
                  </a:lnTo>
                  <a:lnTo>
                    <a:pt x="210" y="18"/>
                  </a:lnTo>
                  <a:lnTo>
                    <a:pt x="216" y="22"/>
                  </a:lnTo>
                  <a:lnTo>
                    <a:pt x="225" y="31"/>
                  </a:lnTo>
                  <a:lnTo>
                    <a:pt x="238" y="44"/>
                  </a:lnTo>
                  <a:lnTo>
                    <a:pt x="254" y="59"/>
                  </a:lnTo>
                  <a:lnTo>
                    <a:pt x="275" y="78"/>
                  </a:lnTo>
                  <a:lnTo>
                    <a:pt x="300" y="97"/>
                  </a:lnTo>
                  <a:lnTo>
                    <a:pt x="328" y="119"/>
                  </a:lnTo>
                  <a:lnTo>
                    <a:pt x="360" y="142"/>
                  </a:lnTo>
                  <a:lnTo>
                    <a:pt x="396" y="165"/>
                  </a:lnTo>
                  <a:lnTo>
                    <a:pt x="434" y="190"/>
                  </a:lnTo>
                  <a:lnTo>
                    <a:pt x="476" y="215"/>
                  </a:lnTo>
                  <a:lnTo>
                    <a:pt x="522" y="240"/>
                  </a:lnTo>
                  <a:lnTo>
                    <a:pt x="572" y="263"/>
                  </a:lnTo>
                  <a:lnTo>
                    <a:pt x="623" y="285"/>
                  </a:lnTo>
                  <a:lnTo>
                    <a:pt x="679" y="306"/>
                  </a:lnTo>
                  <a:lnTo>
                    <a:pt x="738" y="323"/>
                  </a:lnTo>
                  <a:lnTo>
                    <a:pt x="800" y="339"/>
                  </a:lnTo>
                  <a:lnTo>
                    <a:pt x="865" y="353"/>
                  </a:lnTo>
                  <a:lnTo>
                    <a:pt x="934" y="363"/>
                  </a:lnTo>
                  <a:lnTo>
                    <a:pt x="1004" y="369"/>
                  </a:lnTo>
                  <a:lnTo>
                    <a:pt x="1078" y="372"/>
                  </a:lnTo>
                  <a:lnTo>
                    <a:pt x="1154" y="369"/>
                  </a:lnTo>
                  <a:lnTo>
                    <a:pt x="1232" y="361"/>
                  </a:lnTo>
                  <a:lnTo>
                    <a:pt x="1314" y="348"/>
                  </a:lnTo>
                  <a:lnTo>
                    <a:pt x="1398" y="329"/>
                  </a:lnTo>
                  <a:lnTo>
                    <a:pt x="1485" y="304"/>
                  </a:lnTo>
                  <a:lnTo>
                    <a:pt x="1575" y="272"/>
                  </a:lnTo>
                  <a:lnTo>
                    <a:pt x="1666" y="234"/>
                  </a:lnTo>
                  <a:lnTo>
                    <a:pt x="1760" y="187"/>
                  </a:lnTo>
                  <a:lnTo>
                    <a:pt x="1855" y="133"/>
                  </a:lnTo>
                  <a:lnTo>
                    <a:pt x="1954" y="72"/>
                  </a:lnTo>
                  <a:lnTo>
                    <a:pt x="20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63012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The </a:t>
            </a: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Market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123653" y="5493079"/>
            <a:ext cx="594152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All figures are as per the data given on the internet and the figures given by different websites may be different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.</a:t>
            </a:r>
          </a:p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All the figures above are in approx.</a:t>
            </a:r>
          </a:p>
        </p:txBody>
      </p:sp>
      <p:sp>
        <p:nvSpPr>
          <p:cNvPr id="36" name="Oval 35"/>
          <p:cNvSpPr/>
          <p:nvPr/>
        </p:nvSpPr>
        <p:spPr>
          <a:xfrm>
            <a:off x="2435610" y="1752600"/>
            <a:ext cx="3586794" cy="3586793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2966484" y="2814345"/>
            <a:ext cx="2525048" cy="252504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/>
          <p:cNvSpPr/>
          <p:nvPr/>
        </p:nvSpPr>
        <p:spPr>
          <a:xfrm>
            <a:off x="3521610" y="3924596"/>
            <a:ext cx="1414798" cy="1414798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Oval 56"/>
          <p:cNvSpPr/>
          <p:nvPr/>
        </p:nvSpPr>
        <p:spPr>
          <a:xfrm>
            <a:off x="6166420" y="1752600"/>
            <a:ext cx="3586794" cy="3586793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Oval 59"/>
          <p:cNvSpPr/>
          <p:nvPr/>
        </p:nvSpPr>
        <p:spPr>
          <a:xfrm>
            <a:off x="6697293" y="2814345"/>
            <a:ext cx="2525048" cy="2525047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Oval 60"/>
          <p:cNvSpPr/>
          <p:nvPr/>
        </p:nvSpPr>
        <p:spPr>
          <a:xfrm>
            <a:off x="7252418" y="3924596"/>
            <a:ext cx="1414798" cy="1414798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3717488" y="1200993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INDIA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299565" y="1200993"/>
            <a:ext cx="132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WORLD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8667218" y="2254284"/>
            <a:ext cx="15316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667218" y="3339197"/>
            <a:ext cx="15316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667218" y="4626496"/>
            <a:ext cx="15316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999718" y="2254284"/>
            <a:ext cx="15316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999718" y="3330570"/>
            <a:ext cx="15316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999718" y="4626495"/>
            <a:ext cx="15316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02072" y="4426438"/>
            <a:ext cx="125386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Cosmetic</a:t>
            </a:r>
            <a:endParaRPr lang="en-IN" sz="20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65879" y="3169138"/>
            <a:ext cx="132626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Vegetable</a:t>
            </a:r>
            <a:endParaRPr lang="en-IN" sz="20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36910" y="2057184"/>
            <a:ext cx="78419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Cloth</a:t>
            </a:r>
            <a:endParaRPr lang="en-IN" sz="20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96690" y="4426439"/>
            <a:ext cx="1326261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Vegetable</a:t>
            </a:r>
            <a:endParaRPr lang="en-IN" sz="18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32885" y="3169138"/>
            <a:ext cx="125386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Cosmetic</a:t>
            </a:r>
            <a:endParaRPr lang="en-IN" sz="20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567724" y="2083288"/>
            <a:ext cx="78419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IN" sz="20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Cloth</a:t>
            </a:r>
            <a:endParaRPr lang="en-IN" sz="20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556684" y="4303328"/>
            <a:ext cx="114486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14B $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172837" y="3054061"/>
            <a:ext cx="13452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287B $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165499" y="1980781"/>
            <a:ext cx="154561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1000B $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7825" y="4364884"/>
            <a:ext cx="12442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1.2B $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45925" y="3068960"/>
            <a:ext cx="124425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1.5B $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50495" y="1992674"/>
            <a:ext cx="114486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I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75B $</a:t>
            </a:r>
            <a:endParaRPr lang="en-IN" sz="2800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5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Earning </a:t>
            </a:r>
            <a:r>
              <a:rPr lang="en-I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Model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354375" y="3450786"/>
            <a:ext cx="907828" cy="1114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67410" y="1946436"/>
            <a:ext cx="0" cy="30086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2203" y="1946436"/>
            <a:ext cx="9775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262203" y="4951075"/>
            <a:ext cx="9775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718944" y="2633071"/>
            <a:ext cx="1635431" cy="1635430"/>
            <a:chOff x="7909773" y="3338362"/>
            <a:chExt cx="1227908" cy="1227908"/>
          </a:xfrm>
        </p:grpSpPr>
        <p:sp>
          <p:nvSpPr>
            <p:cNvPr id="26" name="Oval 25"/>
            <p:cNvSpPr/>
            <p:nvPr/>
          </p:nvSpPr>
          <p:spPr>
            <a:xfrm>
              <a:off x="7909773" y="3338362"/>
              <a:ext cx="1227908" cy="1227908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226001" y="3645367"/>
              <a:ext cx="595452" cy="613899"/>
              <a:chOff x="4510088" y="1657351"/>
              <a:chExt cx="2203451" cy="2271712"/>
            </a:xfrm>
          </p:grpSpPr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5659438" y="1657351"/>
                <a:ext cx="811213" cy="1293813"/>
              </a:xfrm>
              <a:custGeom>
                <a:avLst/>
                <a:gdLst>
                  <a:gd name="T0" fmla="*/ 608 w 1534"/>
                  <a:gd name="T1" fmla="*/ 0 h 2445"/>
                  <a:gd name="T2" fmla="*/ 683 w 1534"/>
                  <a:gd name="T3" fmla="*/ 1 h 2445"/>
                  <a:gd name="T4" fmla="*/ 754 w 1534"/>
                  <a:gd name="T5" fmla="*/ 6 h 2445"/>
                  <a:gd name="T6" fmla="*/ 824 w 1534"/>
                  <a:gd name="T7" fmla="*/ 14 h 2445"/>
                  <a:gd name="T8" fmla="*/ 896 w 1534"/>
                  <a:gd name="T9" fmla="*/ 27 h 2445"/>
                  <a:gd name="T10" fmla="*/ 968 w 1534"/>
                  <a:gd name="T11" fmla="*/ 44 h 2445"/>
                  <a:gd name="T12" fmla="*/ 1040 w 1534"/>
                  <a:gd name="T13" fmla="*/ 65 h 2445"/>
                  <a:gd name="T14" fmla="*/ 1115 w 1534"/>
                  <a:gd name="T15" fmla="*/ 91 h 2445"/>
                  <a:gd name="T16" fmla="*/ 1191 w 1534"/>
                  <a:gd name="T17" fmla="*/ 121 h 2445"/>
                  <a:gd name="T18" fmla="*/ 1271 w 1534"/>
                  <a:gd name="T19" fmla="*/ 155 h 2445"/>
                  <a:gd name="T20" fmla="*/ 1354 w 1534"/>
                  <a:gd name="T21" fmla="*/ 194 h 2445"/>
                  <a:gd name="T22" fmla="*/ 1441 w 1534"/>
                  <a:gd name="T23" fmla="*/ 238 h 2445"/>
                  <a:gd name="T24" fmla="*/ 1534 w 1534"/>
                  <a:gd name="T25" fmla="*/ 286 h 2445"/>
                  <a:gd name="T26" fmla="*/ 1452 w 1534"/>
                  <a:gd name="T27" fmla="*/ 498 h 2445"/>
                  <a:gd name="T28" fmla="*/ 1378 w 1534"/>
                  <a:gd name="T29" fmla="*/ 709 h 2445"/>
                  <a:gd name="T30" fmla="*/ 1311 w 1534"/>
                  <a:gd name="T31" fmla="*/ 922 h 2445"/>
                  <a:gd name="T32" fmla="*/ 1250 w 1534"/>
                  <a:gd name="T33" fmla="*/ 1133 h 2445"/>
                  <a:gd name="T34" fmla="*/ 1195 w 1534"/>
                  <a:gd name="T35" fmla="*/ 1346 h 2445"/>
                  <a:gd name="T36" fmla="*/ 1146 w 1534"/>
                  <a:gd name="T37" fmla="*/ 1560 h 2445"/>
                  <a:gd name="T38" fmla="*/ 1102 w 1534"/>
                  <a:gd name="T39" fmla="*/ 1776 h 2445"/>
                  <a:gd name="T40" fmla="*/ 1060 w 1534"/>
                  <a:gd name="T41" fmla="*/ 1996 h 2445"/>
                  <a:gd name="T42" fmla="*/ 1022 w 1534"/>
                  <a:gd name="T43" fmla="*/ 2219 h 2445"/>
                  <a:gd name="T44" fmla="*/ 987 w 1534"/>
                  <a:gd name="T45" fmla="*/ 2445 h 2445"/>
                  <a:gd name="T46" fmla="*/ 900 w 1534"/>
                  <a:gd name="T47" fmla="*/ 2439 h 2445"/>
                  <a:gd name="T48" fmla="*/ 819 w 1534"/>
                  <a:gd name="T49" fmla="*/ 2432 h 2445"/>
                  <a:gd name="T50" fmla="*/ 742 w 1534"/>
                  <a:gd name="T51" fmla="*/ 2426 h 2445"/>
                  <a:gd name="T52" fmla="*/ 671 w 1534"/>
                  <a:gd name="T53" fmla="*/ 2418 h 2445"/>
                  <a:gd name="T54" fmla="*/ 602 w 1534"/>
                  <a:gd name="T55" fmla="*/ 2411 h 2445"/>
                  <a:gd name="T56" fmla="*/ 535 w 1534"/>
                  <a:gd name="T57" fmla="*/ 2403 h 2445"/>
                  <a:gd name="T58" fmla="*/ 469 w 1534"/>
                  <a:gd name="T59" fmla="*/ 2396 h 2445"/>
                  <a:gd name="T60" fmla="*/ 403 w 1534"/>
                  <a:gd name="T61" fmla="*/ 2387 h 2445"/>
                  <a:gd name="T62" fmla="*/ 334 w 1534"/>
                  <a:gd name="T63" fmla="*/ 2377 h 2445"/>
                  <a:gd name="T64" fmla="*/ 263 w 1534"/>
                  <a:gd name="T65" fmla="*/ 2366 h 2445"/>
                  <a:gd name="T66" fmla="*/ 188 w 1534"/>
                  <a:gd name="T67" fmla="*/ 2354 h 2445"/>
                  <a:gd name="T68" fmla="*/ 107 w 1534"/>
                  <a:gd name="T69" fmla="*/ 2341 h 2445"/>
                  <a:gd name="T70" fmla="*/ 21 w 1534"/>
                  <a:gd name="T71" fmla="*/ 2327 h 2445"/>
                  <a:gd name="T72" fmla="*/ 38 w 1534"/>
                  <a:gd name="T73" fmla="*/ 2118 h 2445"/>
                  <a:gd name="T74" fmla="*/ 54 w 1534"/>
                  <a:gd name="T75" fmla="*/ 1914 h 2445"/>
                  <a:gd name="T76" fmla="*/ 66 w 1534"/>
                  <a:gd name="T77" fmla="*/ 1711 h 2445"/>
                  <a:gd name="T78" fmla="*/ 73 w 1534"/>
                  <a:gd name="T79" fmla="*/ 1509 h 2445"/>
                  <a:gd name="T80" fmla="*/ 79 w 1534"/>
                  <a:gd name="T81" fmla="*/ 1308 h 2445"/>
                  <a:gd name="T82" fmla="*/ 79 w 1534"/>
                  <a:gd name="T83" fmla="*/ 1109 h 2445"/>
                  <a:gd name="T84" fmla="*/ 73 w 1534"/>
                  <a:gd name="T85" fmla="*/ 910 h 2445"/>
                  <a:gd name="T86" fmla="*/ 64 w 1534"/>
                  <a:gd name="T87" fmla="*/ 709 h 2445"/>
                  <a:gd name="T88" fmla="*/ 49 w 1534"/>
                  <a:gd name="T89" fmla="*/ 507 h 2445"/>
                  <a:gd name="T90" fmla="*/ 28 w 1534"/>
                  <a:gd name="T91" fmla="*/ 304 h 2445"/>
                  <a:gd name="T92" fmla="*/ 0 w 1534"/>
                  <a:gd name="T93" fmla="*/ 99 h 2445"/>
                  <a:gd name="T94" fmla="*/ 102 w 1534"/>
                  <a:gd name="T95" fmla="*/ 74 h 2445"/>
                  <a:gd name="T96" fmla="*/ 197 w 1534"/>
                  <a:gd name="T97" fmla="*/ 53 h 2445"/>
                  <a:gd name="T98" fmla="*/ 288 w 1534"/>
                  <a:gd name="T99" fmla="*/ 35 h 2445"/>
                  <a:gd name="T100" fmla="*/ 373 w 1534"/>
                  <a:gd name="T101" fmla="*/ 20 h 2445"/>
                  <a:gd name="T102" fmla="*/ 455 w 1534"/>
                  <a:gd name="T103" fmla="*/ 10 h 2445"/>
                  <a:gd name="T104" fmla="*/ 533 w 1534"/>
                  <a:gd name="T105" fmla="*/ 4 h 2445"/>
                  <a:gd name="T106" fmla="*/ 608 w 1534"/>
                  <a:gd name="T107" fmla="*/ 0 h 2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34" h="2445">
                    <a:moveTo>
                      <a:pt x="608" y="0"/>
                    </a:moveTo>
                    <a:lnTo>
                      <a:pt x="683" y="1"/>
                    </a:lnTo>
                    <a:lnTo>
                      <a:pt x="754" y="6"/>
                    </a:lnTo>
                    <a:lnTo>
                      <a:pt x="824" y="14"/>
                    </a:lnTo>
                    <a:lnTo>
                      <a:pt x="896" y="27"/>
                    </a:lnTo>
                    <a:lnTo>
                      <a:pt x="968" y="44"/>
                    </a:lnTo>
                    <a:lnTo>
                      <a:pt x="1040" y="65"/>
                    </a:lnTo>
                    <a:lnTo>
                      <a:pt x="1115" y="91"/>
                    </a:lnTo>
                    <a:lnTo>
                      <a:pt x="1191" y="121"/>
                    </a:lnTo>
                    <a:lnTo>
                      <a:pt x="1271" y="155"/>
                    </a:lnTo>
                    <a:lnTo>
                      <a:pt x="1354" y="194"/>
                    </a:lnTo>
                    <a:lnTo>
                      <a:pt x="1441" y="238"/>
                    </a:lnTo>
                    <a:lnTo>
                      <a:pt x="1534" y="286"/>
                    </a:lnTo>
                    <a:lnTo>
                      <a:pt x="1452" y="498"/>
                    </a:lnTo>
                    <a:lnTo>
                      <a:pt x="1378" y="709"/>
                    </a:lnTo>
                    <a:lnTo>
                      <a:pt x="1311" y="922"/>
                    </a:lnTo>
                    <a:lnTo>
                      <a:pt x="1250" y="1133"/>
                    </a:lnTo>
                    <a:lnTo>
                      <a:pt x="1195" y="1346"/>
                    </a:lnTo>
                    <a:lnTo>
                      <a:pt x="1146" y="1560"/>
                    </a:lnTo>
                    <a:lnTo>
                      <a:pt x="1102" y="1776"/>
                    </a:lnTo>
                    <a:lnTo>
                      <a:pt x="1060" y="1996"/>
                    </a:lnTo>
                    <a:lnTo>
                      <a:pt x="1022" y="2219"/>
                    </a:lnTo>
                    <a:lnTo>
                      <a:pt x="987" y="2445"/>
                    </a:lnTo>
                    <a:lnTo>
                      <a:pt x="900" y="2439"/>
                    </a:lnTo>
                    <a:lnTo>
                      <a:pt x="819" y="2432"/>
                    </a:lnTo>
                    <a:lnTo>
                      <a:pt x="742" y="2426"/>
                    </a:lnTo>
                    <a:lnTo>
                      <a:pt x="671" y="2418"/>
                    </a:lnTo>
                    <a:lnTo>
                      <a:pt x="602" y="2411"/>
                    </a:lnTo>
                    <a:lnTo>
                      <a:pt x="535" y="2403"/>
                    </a:lnTo>
                    <a:lnTo>
                      <a:pt x="469" y="2396"/>
                    </a:lnTo>
                    <a:lnTo>
                      <a:pt x="403" y="2387"/>
                    </a:lnTo>
                    <a:lnTo>
                      <a:pt x="334" y="2377"/>
                    </a:lnTo>
                    <a:lnTo>
                      <a:pt x="263" y="2366"/>
                    </a:lnTo>
                    <a:lnTo>
                      <a:pt x="188" y="2354"/>
                    </a:lnTo>
                    <a:lnTo>
                      <a:pt x="107" y="2341"/>
                    </a:lnTo>
                    <a:lnTo>
                      <a:pt x="21" y="2327"/>
                    </a:lnTo>
                    <a:lnTo>
                      <a:pt x="38" y="2118"/>
                    </a:lnTo>
                    <a:lnTo>
                      <a:pt x="54" y="1914"/>
                    </a:lnTo>
                    <a:lnTo>
                      <a:pt x="66" y="1711"/>
                    </a:lnTo>
                    <a:lnTo>
                      <a:pt x="73" y="1509"/>
                    </a:lnTo>
                    <a:lnTo>
                      <a:pt x="79" y="1308"/>
                    </a:lnTo>
                    <a:lnTo>
                      <a:pt x="79" y="1109"/>
                    </a:lnTo>
                    <a:lnTo>
                      <a:pt x="73" y="910"/>
                    </a:lnTo>
                    <a:lnTo>
                      <a:pt x="64" y="709"/>
                    </a:lnTo>
                    <a:lnTo>
                      <a:pt x="49" y="507"/>
                    </a:lnTo>
                    <a:lnTo>
                      <a:pt x="28" y="304"/>
                    </a:lnTo>
                    <a:lnTo>
                      <a:pt x="0" y="99"/>
                    </a:lnTo>
                    <a:lnTo>
                      <a:pt x="102" y="74"/>
                    </a:lnTo>
                    <a:lnTo>
                      <a:pt x="197" y="53"/>
                    </a:lnTo>
                    <a:lnTo>
                      <a:pt x="288" y="35"/>
                    </a:lnTo>
                    <a:lnTo>
                      <a:pt x="373" y="20"/>
                    </a:lnTo>
                    <a:lnTo>
                      <a:pt x="455" y="10"/>
                    </a:lnTo>
                    <a:lnTo>
                      <a:pt x="533" y="4"/>
                    </a:lnTo>
                    <a:lnTo>
                      <a:pt x="60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5719763" y="1712913"/>
                <a:ext cx="650875" cy="1182688"/>
              </a:xfrm>
              <a:custGeom>
                <a:avLst/>
                <a:gdLst>
                  <a:gd name="T0" fmla="*/ 631 w 1230"/>
                  <a:gd name="T1" fmla="*/ 3 h 2236"/>
                  <a:gd name="T2" fmla="*/ 756 w 1230"/>
                  <a:gd name="T3" fmla="*/ 22 h 2236"/>
                  <a:gd name="T4" fmla="*/ 884 w 1230"/>
                  <a:gd name="T5" fmla="*/ 59 h 2236"/>
                  <a:gd name="T6" fmla="*/ 1023 w 1230"/>
                  <a:gd name="T7" fmla="*/ 113 h 2236"/>
                  <a:gd name="T8" fmla="*/ 1093 w 1230"/>
                  <a:gd name="T9" fmla="*/ 177 h 2236"/>
                  <a:gd name="T10" fmla="*/ 1105 w 1230"/>
                  <a:gd name="T11" fmla="*/ 241 h 2236"/>
                  <a:gd name="T12" fmla="*/ 1140 w 1230"/>
                  <a:gd name="T13" fmla="*/ 303 h 2236"/>
                  <a:gd name="T14" fmla="*/ 1196 w 1230"/>
                  <a:gd name="T15" fmla="*/ 357 h 2236"/>
                  <a:gd name="T16" fmla="*/ 1165 w 1230"/>
                  <a:gd name="T17" fmla="*/ 595 h 2236"/>
                  <a:gd name="T18" fmla="*/ 1052 w 1230"/>
                  <a:gd name="T19" fmla="*/ 1018 h 2236"/>
                  <a:gd name="T20" fmla="*/ 955 w 1230"/>
                  <a:gd name="T21" fmla="*/ 1442 h 2236"/>
                  <a:gd name="T22" fmla="*/ 872 w 1230"/>
                  <a:gd name="T23" fmla="*/ 1874 h 2236"/>
                  <a:gd name="T24" fmla="*/ 804 w 1230"/>
                  <a:gd name="T25" fmla="*/ 2097 h 2236"/>
                  <a:gd name="T26" fmla="*/ 750 w 1230"/>
                  <a:gd name="T27" fmla="*/ 2120 h 2236"/>
                  <a:gd name="T28" fmla="*/ 708 w 1230"/>
                  <a:gd name="T29" fmla="*/ 2168 h 2236"/>
                  <a:gd name="T30" fmla="*/ 686 w 1230"/>
                  <a:gd name="T31" fmla="*/ 2236 h 2236"/>
                  <a:gd name="T32" fmla="*/ 547 w 1230"/>
                  <a:gd name="T33" fmla="*/ 2220 h 2236"/>
                  <a:gd name="T34" fmla="*/ 427 w 1230"/>
                  <a:gd name="T35" fmla="*/ 2206 h 2236"/>
                  <a:gd name="T36" fmla="*/ 311 w 1230"/>
                  <a:gd name="T37" fmla="*/ 2192 h 2236"/>
                  <a:gd name="T38" fmla="*/ 185 w 1230"/>
                  <a:gd name="T39" fmla="*/ 2175 h 2236"/>
                  <a:gd name="T40" fmla="*/ 113 w 1230"/>
                  <a:gd name="T41" fmla="*/ 2133 h 2236"/>
                  <a:gd name="T42" fmla="*/ 99 w 1230"/>
                  <a:gd name="T43" fmla="*/ 2076 h 2236"/>
                  <a:gd name="T44" fmla="*/ 69 w 1230"/>
                  <a:gd name="T45" fmla="*/ 2029 h 2236"/>
                  <a:gd name="T46" fmla="*/ 26 w 1230"/>
                  <a:gd name="T47" fmla="*/ 2000 h 2236"/>
                  <a:gd name="T48" fmla="*/ 16 w 1230"/>
                  <a:gd name="T49" fmla="*/ 1768 h 2236"/>
                  <a:gd name="T50" fmla="*/ 38 w 1230"/>
                  <a:gd name="T51" fmla="*/ 1330 h 2236"/>
                  <a:gd name="T52" fmla="*/ 44 w 1230"/>
                  <a:gd name="T53" fmla="*/ 896 h 2236"/>
                  <a:gd name="T54" fmla="*/ 34 w 1230"/>
                  <a:gd name="T55" fmla="*/ 456 h 2236"/>
                  <a:gd name="T56" fmla="*/ 60 w 1230"/>
                  <a:gd name="T57" fmla="*/ 219 h 2236"/>
                  <a:gd name="T58" fmla="*/ 128 w 1230"/>
                  <a:gd name="T59" fmla="*/ 180 h 2236"/>
                  <a:gd name="T60" fmla="*/ 177 w 1230"/>
                  <a:gd name="T61" fmla="*/ 128 h 2236"/>
                  <a:gd name="T62" fmla="*/ 203 w 1230"/>
                  <a:gd name="T63" fmla="*/ 69 h 2236"/>
                  <a:gd name="T64" fmla="*/ 286 w 1230"/>
                  <a:gd name="T65" fmla="*/ 22 h 2236"/>
                  <a:gd name="T66" fmla="*/ 435 w 1230"/>
                  <a:gd name="T67" fmla="*/ 4 h 2236"/>
                  <a:gd name="T68" fmla="*/ 568 w 1230"/>
                  <a:gd name="T69" fmla="*/ 0 h 2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30" h="2236">
                    <a:moveTo>
                      <a:pt x="568" y="0"/>
                    </a:moveTo>
                    <a:lnTo>
                      <a:pt x="631" y="3"/>
                    </a:lnTo>
                    <a:lnTo>
                      <a:pt x="694" y="11"/>
                    </a:lnTo>
                    <a:lnTo>
                      <a:pt x="756" y="22"/>
                    </a:lnTo>
                    <a:lnTo>
                      <a:pt x="819" y="39"/>
                    </a:lnTo>
                    <a:lnTo>
                      <a:pt x="884" y="59"/>
                    </a:lnTo>
                    <a:lnTo>
                      <a:pt x="952" y="83"/>
                    </a:lnTo>
                    <a:lnTo>
                      <a:pt x="1023" y="113"/>
                    </a:lnTo>
                    <a:lnTo>
                      <a:pt x="1099" y="147"/>
                    </a:lnTo>
                    <a:lnTo>
                      <a:pt x="1093" y="177"/>
                    </a:lnTo>
                    <a:lnTo>
                      <a:pt x="1096" y="210"/>
                    </a:lnTo>
                    <a:lnTo>
                      <a:pt x="1105" y="241"/>
                    </a:lnTo>
                    <a:lnTo>
                      <a:pt x="1119" y="272"/>
                    </a:lnTo>
                    <a:lnTo>
                      <a:pt x="1140" y="303"/>
                    </a:lnTo>
                    <a:lnTo>
                      <a:pt x="1166" y="332"/>
                    </a:lnTo>
                    <a:lnTo>
                      <a:pt x="1196" y="357"/>
                    </a:lnTo>
                    <a:lnTo>
                      <a:pt x="1230" y="380"/>
                    </a:lnTo>
                    <a:lnTo>
                      <a:pt x="1165" y="595"/>
                    </a:lnTo>
                    <a:lnTo>
                      <a:pt x="1106" y="807"/>
                    </a:lnTo>
                    <a:lnTo>
                      <a:pt x="1052" y="1018"/>
                    </a:lnTo>
                    <a:lnTo>
                      <a:pt x="1001" y="1229"/>
                    </a:lnTo>
                    <a:lnTo>
                      <a:pt x="955" y="1442"/>
                    </a:lnTo>
                    <a:lnTo>
                      <a:pt x="912" y="1656"/>
                    </a:lnTo>
                    <a:lnTo>
                      <a:pt x="872" y="1874"/>
                    </a:lnTo>
                    <a:lnTo>
                      <a:pt x="834" y="2095"/>
                    </a:lnTo>
                    <a:lnTo>
                      <a:pt x="804" y="2097"/>
                    </a:lnTo>
                    <a:lnTo>
                      <a:pt x="776" y="2104"/>
                    </a:lnTo>
                    <a:lnTo>
                      <a:pt x="750" y="2120"/>
                    </a:lnTo>
                    <a:lnTo>
                      <a:pt x="726" y="2142"/>
                    </a:lnTo>
                    <a:lnTo>
                      <a:pt x="708" y="2168"/>
                    </a:lnTo>
                    <a:lnTo>
                      <a:pt x="694" y="2201"/>
                    </a:lnTo>
                    <a:lnTo>
                      <a:pt x="686" y="2236"/>
                    </a:lnTo>
                    <a:lnTo>
                      <a:pt x="613" y="2228"/>
                    </a:lnTo>
                    <a:lnTo>
                      <a:pt x="547" y="2220"/>
                    </a:lnTo>
                    <a:lnTo>
                      <a:pt x="486" y="2214"/>
                    </a:lnTo>
                    <a:lnTo>
                      <a:pt x="427" y="2206"/>
                    </a:lnTo>
                    <a:lnTo>
                      <a:pt x="370" y="2200"/>
                    </a:lnTo>
                    <a:lnTo>
                      <a:pt x="311" y="2192"/>
                    </a:lnTo>
                    <a:lnTo>
                      <a:pt x="250" y="2184"/>
                    </a:lnTo>
                    <a:lnTo>
                      <a:pt x="185" y="2175"/>
                    </a:lnTo>
                    <a:lnTo>
                      <a:pt x="112" y="2166"/>
                    </a:lnTo>
                    <a:lnTo>
                      <a:pt x="113" y="2133"/>
                    </a:lnTo>
                    <a:lnTo>
                      <a:pt x="108" y="2103"/>
                    </a:lnTo>
                    <a:lnTo>
                      <a:pt x="99" y="2076"/>
                    </a:lnTo>
                    <a:lnTo>
                      <a:pt x="86" y="2051"/>
                    </a:lnTo>
                    <a:lnTo>
                      <a:pt x="69" y="2029"/>
                    </a:lnTo>
                    <a:lnTo>
                      <a:pt x="48" y="2012"/>
                    </a:lnTo>
                    <a:lnTo>
                      <a:pt x="26" y="2000"/>
                    </a:lnTo>
                    <a:lnTo>
                      <a:pt x="0" y="1994"/>
                    </a:lnTo>
                    <a:lnTo>
                      <a:pt x="16" y="1768"/>
                    </a:lnTo>
                    <a:lnTo>
                      <a:pt x="29" y="1548"/>
                    </a:lnTo>
                    <a:lnTo>
                      <a:pt x="38" y="1330"/>
                    </a:lnTo>
                    <a:lnTo>
                      <a:pt x="43" y="1112"/>
                    </a:lnTo>
                    <a:lnTo>
                      <a:pt x="44" y="896"/>
                    </a:lnTo>
                    <a:lnTo>
                      <a:pt x="42" y="677"/>
                    </a:lnTo>
                    <a:lnTo>
                      <a:pt x="34" y="456"/>
                    </a:lnTo>
                    <a:lnTo>
                      <a:pt x="22" y="232"/>
                    </a:lnTo>
                    <a:lnTo>
                      <a:pt x="60" y="219"/>
                    </a:lnTo>
                    <a:lnTo>
                      <a:pt x="95" y="201"/>
                    </a:lnTo>
                    <a:lnTo>
                      <a:pt x="128" y="180"/>
                    </a:lnTo>
                    <a:lnTo>
                      <a:pt x="155" y="155"/>
                    </a:lnTo>
                    <a:lnTo>
                      <a:pt x="177" y="128"/>
                    </a:lnTo>
                    <a:lnTo>
                      <a:pt x="193" y="99"/>
                    </a:lnTo>
                    <a:lnTo>
                      <a:pt x="203" y="69"/>
                    </a:lnTo>
                    <a:lnTo>
                      <a:pt x="204" y="38"/>
                    </a:lnTo>
                    <a:lnTo>
                      <a:pt x="286" y="22"/>
                    </a:lnTo>
                    <a:lnTo>
                      <a:pt x="363" y="12"/>
                    </a:lnTo>
                    <a:lnTo>
                      <a:pt x="435" y="4"/>
                    </a:lnTo>
                    <a:lnTo>
                      <a:pt x="502" y="0"/>
                    </a:lnTo>
                    <a:lnTo>
                      <a:pt x="56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5802313" y="2128838"/>
                <a:ext cx="395288" cy="344488"/>
              </a:xfrm>
              <a:custGeom>
                <a:avLst/>
                <a:gdLst>
                  <a:gd name="T0" fmla="*/ 359 w 747"/>
                  <a:gd name="T1" fmla="*/ 0 h 653"/>
                  <a:gd name="T2" fmla="*/ 414 w 747"/>
                  <a:gd name="T3" fmla="*/ 3 h 653"/>
                  <a:gd name="T4" fmla="*/ 463 w 747"/>
                  <a:gd name="T5" fmla="*/ 12 h 653"/>
                  <a:gd name="T6" fmla="*/ 510 w 747"/>
                  <a:gd name="T7" fmla="*/ 28 h 653"/>
                  <a:gd name="T8" fmla="*/ 553 w 747"/>
                  <a:gd name="T9" fmla="*/ 47 h 653"/>
                  <a:gd name="T10" fmla="*/ 592 w 747"/>
                  <a:gd name="T11" fmla="*/ 72 h 653"/>
                  <a:gd name="T12" fmla="*/ 627 w 747"/>
                  <a:gd name="T13" fmla="*/ 99 h 653"/>
                  <a:gd name="T14" fmla="*/ 660 w 747"/>
                  <a:gd name="T15" fmla="*/ 132 h 653"/>
                  <a:gd name="T16" fmla="*/ 687 w 747"/>
                  <a:gd name="T17" fmla="*/ 166 h 653"/>
                  <a:gd name="T18" fmla="*/ 709 w 747"/>
                  <a:gd name="T19" fmla="*/ 202 h 653"/>
                  <a:gd name="T20" fmla="*/ 726 w 747"/>
                  <a:gd name="T21" fmla="*/ 241 h 653"/>
                  <a:gd name="T22" fmla="*/ 739 w 747"/>
                  <a:gd name="T23" fmla="*/ 280 h 653"/>
                  <a:gd name="T24" fmla="*/ 746 w 747"/>
                  <a:gd name="T25" fmla="*/ 321 h 653"/>
                  <a:gd name="T26" fmla="*/ 747 w 747"/>
                  <a:gd name="T27" fmla="*/ 360 h 653"/>
                  <a:gd name="T28" fmla="*/ 742 w 747"/>
                  <a:gd name="T29" fmla="*/ 400 h 653"/>
                  <a:gd name="T30" fmla="*/ 731 w 747"/>
                  <a:gd name="T31" fmla="*/ 440 h 653"/>
                  <a:gd name="T32" fmla="*/ 715 w 747"/>
                  <a:gd name="T33" fmla="*/ 478 h 653"/>
                  <a:gd name="T34" fmla="*/ 692 w 747"/>
                  <a:gd name="T35" fmla="*/ 513 h 653"/>
                  <a:gd name="T36" fmla="*/ 665 w 747"/>
                  <a:gd name="T37" fmla="*/ 545 h 653"/>
                  <a:gd name="T38" fmla="*/ 634 w 747"/>
                  <a:gd name="T39" fmla="*/ 572 h 653"/>
                  <a:gd name="T40" fmla="*/ 599 w 747"/>
                  <a:gd name="T41" fmla="*/ 597 h 653"/>
                  <a:gd name="T42" fmla="*/ 561 w 747"/>
                  <a:gd name="T43" fmla="*/ 616 h 653"/>
                  <a:gd name="T44" fmla="*/ 521 w 747"/>
                  <a:gd name="T45" fmla="*/ 632 h 653"/>
                  <a:gd name="T46" fmla="*/ 476 w 747"/>
                  <a:gd name="T47" fmla="*/ 644 h 653"/>
                  <a:gd name="T48" fmla="*/ 431 w 747"/>
                  <a:gd name="T49" fmla="*/ 650 h 653"/>
                  <a:gd name="T50" fmla="*/ 384 w 747"/>
                  <a:gd name="T51" fmla="*/ 653 h 653"/>
                  <a:gd name="T52" fmla="*/ 336 w 747"/>
                  <a:gd name="T53" fmla="*/ 649 h 653"/>
                  <a:gd name="T54" fmla="*/ 284 w 747"/>
                  <a:gd name="T55" fmla="*/ 640 h 653"/>
                  <a:gd name="T56" fmla="*/ 236 w 747"/>
                  <a:gd name="T57" fmla="*/ 624 h 653"/>
                  <a:gd name="T58" fmla="*/ 190 w 747"/>
                  <a:gd name="T59" fmla="*/ 605 h 653"/>
                  <a:gd name="T60" fmla="*/ 147 w 747"/>
                  <a:gd name="T61" fmla="*/ 580 h 653"/>
                  <a:gd name="T62" fmla="*/ 109 w 747"/>
                  <a:gd name="T63" fmla="*/ 551 h 653"/>
                  <a:gd name="T64" fmla="*/ 77 w 747"/>
                  <a:gd name="T65" fmla="*/ 517 h 653"/>
                  <a:gd name="T66" fmla="*/ 48 w 747"/>
                  <a:gd name="T67" fmla="*/ 481 h 653"/>
                  <a:gd name="T68" fmla="*/ 27 w 747"/>
                  <a:gd name="T69" fmla="*/ 442 h 653"/>
                  <a:gd name="T70" fmla="*/ 10 w 747"/>
                  <a:gd name="T71" fmla="*/ 400 h 653"/>
                  <a:gd name="T72" fmla="*/ 1 w 747"/>
                  <a:gd name="T73" fmla="*/ 356 h 653"/>
                  <a:gd name="T74" fmla="*/ 0 w 747"/>
                  <a:gd name="T75" fmla="*/ 309 h 653"/>
                  <a:gd name="T76" fmla="*/ 5 w 747"/>
                  <a:gd name="T77" fmla="*/ 266 h 653"/>
                  <a:gd name="T78" fmla="*/ 18 w 747"/>
                  <a:gd name="T79" fmla="*/ 224 h 653"/>
                  <a:gd name="T80" fmla="*/ 36 w 747"/>
                  <a:gd name="T81" fmla="*/ 185 h 653"/>
                  <a:gd name="T82" fmla="*/ 61 w 747"/>
                  <a:gd name="T83" fmla="*/ 147 h 653"/>
                  <a:gd name="T84" fmla="*/ 91 w 747"/>
                  <a:gd name="T85" fmla="*/ 112 h 653"/>
                  <a:gd name="T86" fmla="*/ 126 w 747"/>
                  <a:gd name="T87" fmla="*/ 81 h 653"/>
                  <a:gd name="T88" fmla="*/ 165 w 747"/>
                  <a:gd name="T89" fmla="*/ 54 h 653"/>
                  <a:gd name="T90" fmla="*/ 209 w 747"/>
                  <a:gd name="T91" fmla="*/ 32 h 653"/>
                  <a:gd name="T92" fmla="*/ 256 w 747"/>
                  <a:gd name="T93" fmla="*/ 15 h 653"/>
                  <a:gd name="T94" fmla="*/ 306 w 747"/>
                  <a:gd name="T95" fmla="*/ 4 h 653"/>
                  <a:gd name="T96" fmla="*/ 359 w 747"/>
                  <a:gd name="T97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7" h="653">
                    <a:moveTo>
                      <a:pt x="359" y="0"/>
                    </a:moveTo>
                    <a:lnTo>
                      <a:pt x="414" y="3"/>
                    </a:lnTo>
                    <a:lnTo>
                      <a:pt x="463" y="12"/>
                    </a:lnTo>
                    <a:lnTo>
                      <a:pt x="510" y="28"/>
                    </a:lnTo>
                    <a:lnTo>
                      <a:pt x="553" y="47"/>
                    </a:lnTo>
                    <a:lnTo>
                      <a:pt x="592" y="72"/>
                    </a:lnTo>
                    <a:lnTo>
                      <a:pt x="627" y="99"/>
                    </a:lnTo>
                    <a:lnTo>
                      <a:pt x="660" y="132"/>
                    </a:lnTo>
                    <a:lnTo>
                      <a:pt x="687" y="166"/>
                    </a:lnTo>
                    <a:lnTo>
                      <a:pt x="709" y="202"/>
                    </a:lnTo>
                    <a:lnTo>
                      <a:pt x="726" y="241"/>
                    </a:lnTo>
                    <a:lnTo>
                      <a:pt x="739" y="280"/>
                    </a:lnTo>
                    <a:lnTo>
                      <a:pt x="746" y="321"/>
                    </a:lnTo>
                    <a:lnTo>
                      <a:pt x="747" y="360"/>
                    </a:lnTo>
                    <a:lnTo>
                      <a:pt x="742" y="400"/>
                    </a:lnTo>
                    <a:lnTo>
                      <a:pt x="731" y="440"/>
                    </a:lnTo>
                    <a:lnTo>
                      <a:pt x="715" y="478"/>
                    </a:lnTo>
                    <a:lnTo>
                      <a:pt x="692" y="513"/>
                    </a:lnTo>
                    <a:lnTo>
                      <a:pt x="665" y="545"/>
                    </a:lnTo>
                    <a:lnTo>
                      <a:pt x="634" y="572"/>
                    </a:lnTo>
                    <a:lnTo>
                      <a:pt x="599" y="597"/>
                    </a:lnTo>
                    <a:lnTo>
                      <a:pt x="561" y="616"/>
                    </a:lnTo>
                    <a:lnTo>
                      <a:pt x="521" y="632"/>
                    </a:lnTo>
                    <a:lnTo>
                      <a:pt x="476" y="644"/>
                    </a:lnTo>
                    <a:lnTo>
                      <a:pt x="431" y="650"/>
                    </a:lnTo>
                    <a:lnTo>
                      <a:pt x="384" y="653"/>
                    </a:lnTo>
                    <a:lnTo>
                      <a:pt x="336" y="649"/>
                    </a:lnTo>
                    <a:lnTo>
                      <a:pt x="284" y="640"/>
                    </a:lnTo>
                    <a:lnTo>
                      <a:pt x="236" y="624"/>
                    </a:lnTo>
                    <a:lnTo>
                      <a:pt x="190" y="605"/>
                    </a:lnTo>
                    <a:lnTo>
                      <a:pt x="147" y="580"/>
                    </a:lnTo>
                    <a:lnTo>
                      <a:pt x="109" y="551"/>
                    </a:lnTo>
                    <a:lnTo>
                      <a:pt x="77" y="517"/>
                    </a:lnTo>
                    <a:lnTo>
                      <a:pt x="48" y="481"/>
                    </a:lnTo>
                    <a:lnTo>
                      <a:pt x="27" y="442"/>
                    </a:lnTo>
                    <a:lnTo>
                      <a:pt x="10" y="400"/>
                    </a:lnTo>
                    <a:lnTo>
                      <a:pt x="1" y="356"/>
                    </a:lnTo>
                    <a:lnTo>
                      <a:pt x="0" y="309"/>
                    </a:lnTo>
                    <a:lnTo>
                      <a:pt x="5" y="266"/>
                    </a:lnTo>
                    <a:lnTo>
                      <a:pt x="18" y="224"/>
                    </a:lnTo>
                    <a:lnTo>
                      <a:pt x="36" y="185"/>
                    </a:lnTo>
                    <a:lnTo>
                      <a:pt x="61" y="147"/>
                    </a:lnTo>
                    <a:lnTo>
                      <a:pt x="91" y="112"/>
                    </a:lnTo>
                    <a:lnTo>
                      <a:pt x="126" y="81"/>
                    </a:lnTo>
                    <a:lnTo>
                      <a:pt x="165" y="54"/>
                    </a:lnTo>
                    <a:lnTo>
                      <a:pt x="209" y="32"/>
                    </a:lnTo>
                    <a:lnTo>
                      <a:pt x="256" y="15"/>
                    </a:lnTo>
                    <a:lnTo>
                      <a:pt x="306" y="4"/>
                    </a:lnTo>
                    <a:lnTo>
                      <a:pt x="359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6013451" y="1778001"/>
                <a:ext cx="90488" cy="77788"/>
              </a:xfrm>
              <a:custGeom>
                <a:avLst/>
                <a:gdLst>
                  <a:gd name="T0" fmla="*/ 72 w 172"/>
                  <a:gd name="T1" fmla="*/ 0 h 146"/>
                  <a:gd name="T2" fmla="*/ 95 w 172"/>
                  <a:gd name="T3" fmla="*/ 0 h 146"/>
                  <a:gd name="T4" fmla="*/ 119 w 172"/>
                  <a:gd name="T5" fmla="*/ 5 h 146"/>
                  <a:gd name="T6" fmla="*/ 138 w 172"/>
                  <a:gd name="T7" fmla="*/ 15 h 146"/>
                  <a:gd name="T8" fmla="*/ 155 w 172"/>
                  <a:gd name="T9" fmla="*/ 30 h 146"/>
                  <a:gd name="T10" fmla="*/ 166 w 172"/>
                  <a:gd name="T11" fmla="*/ 47 h 146"/>
                  <a:gd name="T12" fmla="*/ 172 w 172"/>
                  <a:gd name="T13" fmla="*/ 66 h 146"/>
                  <a:gd name="T14" fmla="*/ 172 w 172"/>
                  <a:gd name="T15" fmla="*/ 86 h 146"/>
                  <a:gd name="T16" fmla="*/ 167 w 172"/>
                  <a:gd name="T17" fmla="*/ 104 h 146"/>
                  <a:gd name="T18" fmla="*/ 155 w 172"/>
                  <a:gd name="T19" fmla="*/ 121 h 146"/>
                  <a:gd name="T20" fmla="*/ 141 w 172"/>
                  <a:gd name="T21" fmla="*/ 133 h 146"/>
                  <a:gd name="T22" fmla="*/ 121 w 172"/>
                  <a:gd name="T23" fmla="*/ 142 h 146"/>
                  <a:gd name="T24" fmla="*/ 100 w 172"/>
                  <a:gd name="T25" fmla="*/ 146 h 146"/>
                  <a:gd name="T26" fmla="*/ 77 w 172"/>
                  <a:gd name="T27" fmla="*/ 146 h 146"/>
                  <a:gd name="T28" fmla="*/ 55 w 172"/>
                  <a:gd name="T29" fmla="*/ 140 h 146"/>
                  <a:gd name="T30" fmla="*/ 35 w 172"/>
                  <a:gd name="T31" fmla="*/ 131 h 146"/>
                  <a:gd name="T32" fmla="*/ 20 w 172"/>
                  <a:gd name="T33" fmla="*/ 118 h 146"/>
                  <a:gd name="T34" fmla="*/ 8 w 172"/>
                  <a:gd name="T35" fmla="*/ 103 h 146"/>
                  <a:gd name="T36" fmla="*/ 2 w 172"/>
                  <a:gd name="T37" fmla="*/ 84 h 146"/>
                  <a:gd name="T38" fmla="*/ 0 w 172"/>
                  <a:gd name="T39" fmla="*/ 65 h 146"/>
                  <a:gd name="T40" fmla="*/ 4 w 172"/>
                  <a:gd name="T41" fmla="*/ 45 h 146"/>
                  <a:gd name="T42" fmla="*/ 15 w 172"/>
                  <a:gd name="T43" fmla="*/ 28 h 146"/>
                  <a:gd name="T44" fmla="*/ 30 w 172"/>
                  <a:gd name="T45" fmla="*/ 14 h 146"/>
                  <a:gd name="T46" fmla="*/ 50 w 172"/>
                  <a:gd name="T47" fmla="*/ 5 h 146"/>
                  <a:gd name="T48" fmla="*/ 72 w 172"/>
                  <a:gd name="T4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146">
                    <a:moveTo>
                      <a:pt x="72" y="0"/>
                    </a:moveTo>
                    <a:lnTo>
                      <a:pt x="95" y="0"/>
                    </a:lnTo>
                    <a:lnTo>
                      <a:pt x="119" y="5"/>
                    </a:lnTo>
                    <a:lnTo>
                      <a:pt x="138" y="15"/>
                    </a:lnTo>
                    <a:lnTo>
                      <a:pt x="155" y="30"/>
                    </a:lnTo>
                    <a:lnTo>
                      <a:pt x="166" y="47"/>
                    </a:lnTo>
                    <a:lnTo>
                      <a:pt x="172" y="66"/>
                    </a:lnTo>
                    <a:lnTo>
                      <a:pt x="172" y="86"/>
                    </a:lnTo>
                    <a:lnTo>
                      <a:pt x="167" y="104"/>
                    </a:lnTo>
                    <a:lnTo>
                      <a:pt x="155" y="121"/>
                    </a:lnTo>
                    <a:lnTo>
                      <a:pt x="141" y="133"/>
                    </a:lnTo>
                    <a:lnTo>
                      <a:pt x="121" y="142"/>
                    </a:lnTo>
                    <a:lnTo>
                      <a:pt x="100" y="146"/>
                    </a:lnTo>
                    <a:lnTo>
                      <a:pt x="77" y="146"/>
                    </a:lnTo>
                    <a:lnTo>
                      <a:pt x="55" y="140"/>
                    </a:lnTo>
                    <a:lnTo>
                      <a:pt x="35" y="131"/>
                    </a:lnTo>
                    <a:lnTo>
                      <a:pt x="20" y="118"/>
                    </a:lnTo>
                    <a:lnTo>
                      <a:pt x="8" y="103"/>
                    </a:lnTo>
                    <a:lnTo>
                      <a:pt x="2" y="84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5" y="28"/>
                    </a:lnTo>
                    <a:lnTo>
                      <a:pt x="30" y="14"/>
                    </a:lnTo>
                    <a:lnTo>
                      <a:pt x="50" y="5"/>
                    </a:lnTo>
                    <a:lnTo>
                      <a:pt x="72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5911851" y="2746376"/>
                <a:ext cx="61913" cy="77788"/>
              </a:xfrm>
              <a:custGeom>
                <a:avLst/>
                <a:gdLst>
                  <a:gd name="T0" fmla="*/ 67 w 118"/>
                  <a:gd name="T1" fmla="*/ 0 h 147"/>
                  <a:gd name="T2" fmla="*/ 85 w 118"/>
                  <a:gd name="T3" fmla="*/ 7 h 147"/>
                  <a:gd name="T4" fmla="*/ 101 w 118"/>
                  <a:gd name="T5" fmla="*/ 18 h 147"/>
                  <a:gd name="T6" fmla="*/ 112 w 118"/>
                  <a:gd name="T7" fmla="*/ 37 h 147"/>
                  <a:gd name="T8" fmla="*/ 118 w 118"/>
                  <a:gd name="T9" fmla="*/ 57 h 147"/>
                  <a:gd name="T10" fmla="*/ 118 w 118"/>
                  <a:gd name="T11" fmla="*/ 81 h 147"/>
                  <a:gd name="T12" fmla="*/ 112 w 118"/>
                  <a:gd name="T13" fmla="*/ 103 h 147"/>
                  <a:gd name="T14" fmla="*/ 101 w 118"/>
                  <a:gd name="T15" fmla="*/ 123 h 147"/>
                  <a:gd name="T16" fmla="*/ 87 w 118"/>
                  <a:gd name="T17" fmla="*/ 137 h 147"/>
                  <a:gd name="T18" fmla="*/ 69 w 118"/>
                  <a:gd name="T19" fmla="*/ 145 h 147"/>
                  <a:gd name="T20" fmla="*/ 50 w 118"/>
                  <a:gd name="T21" fmla="*/ 147 h 147"/>
                  <a:gd name="T22" fmla="*/ 32 w 118"/>
                  <a:gd name="T23" fmla="*/ 141 h 147"/>
                  <a:gd name="T24" fmla="*/ 16 w 118"/>
                  <a:gd name="T25" fmla="*/ 129 h 147"/>
                  <a:gd name="T26" fmla="*/ 6 w 118"/>
                  <a:gd name="T27" fmla="*/ 111 h 147"/>
                  <a:gd name="T28" fmla="*/ 0 w 118"/>
                  <a:gd name="T29" fmla="*/ 90 h 147"/>
                  <a:gd name="T30" fmla="*/ 0 w 118"/>
                  <a:gd name="T31" fmla="*/ 67 h 147"/>
                  <a:gd name="T32" fmla="*/ 5 w 118"/>
                  <a:gd name="T33" fmla="*/ 44 h 147"/>
                  <a:gd name="T34" fmla="*/ 16 w 118"/>
                  <a:gd name="T35" fmla="*/ 25 h 147"/>
                  <a:gd name="T36" fmla="*/ 31 w 118"/>
                  <a:gd name="T37" fmla="*/ 11 h 147"/>
                  <a:gd name="T38" fmla="*/ 48 w 118"/>
                  <a:gd name="T39" fmla="*/ 3 h 147"/>
                  <a:gd name="T40" fmla="*/ 67 w 118"/>
                  <a:gd name="T41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8" h="147">
                    <a:moveTo>
                      <a:pt x="67" y="0"/>
                    </a:moveTo>
                    <a:lnTo>
                      <a:pt x="85" y="7"/>
                    </a:lnTo>
                    <a:lnTo>
                      <a:pt x="101" y="18"/>
                    </a:lnTo>
                    <a:lnTo>
                      <a:pt x="112" y="37"/>
                    </a:lnTo>
                    <a:lnTo>
                      <a:pt x="118" y="57"/>
                    </a:lnTo>
                    <a:lnTo>
                      <a:pt x="118" y="81"/>
                    </a:lnTo>
                    <a:lnTo>
                      <a:pt x="112" y="103"/>
                    </a:lnTo>
                    <a:lnTo>
                      <a:pt x="101" y="123"/>
                    </a:lnTo>
                    <a:lnTo>
                      <a:pt x="87" y="137"/>
                    </a:lnTo>
                    <a:lnTo>
                      <a:pt x="69" y="145"/>
                    </a:lnTo>
                    <a:lnTo>
                      <a:pt x="50" y="147"/>
                    </a:lnTo>
                    <a:lnTo>
                      <a:pt x="32" y="141"/>
                    </a:lnTo>
                    <a:lnTo>
                      <a:pt x="16" y="129"/>
                    </a:lnTo>
                    <a:lnTo>
                      <a:pt x="6" y="111"/>
                    </a:lnTo>
                    <a:lnTo>
                      <a:pt x="0" y="90"/>
                    </a:lnTo>
                    <a:lnTo>
                      <a:pt x="0" y="67"/>
                    </a:lnTo>
                    <a:lnTo>
                      <a:pt x="5" y="44"/>
                    </a:lnTo>
                    <a:lnTo>
                      <a:pt x="16" y="25"/>
                    </a:lnTo>
                    <a:lnTo>
                      <a:pt x="31" y="11"/>
                    </a:lnTo>
                    <a:lnTo>
                      <a:pt x="48" y="3"/>
                    </a:lnTo>
                    <a:lnTo>
                      <a:pt x="6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Freeform 11"/>
              <p:cNvSpPr>
                <a:spLocks noEditPoints="1"/>
              </p:cNvSpPr>
              <p:nvPr/>
            </p:nvSpPr>
            <p:spPr bwMode="auto">
              <a:xfrm>
                <a:off x="5840413" y="2187576"/>
                <a:ext cx="320675" cy="238125"/>
              </a:xfrm>
              <a:custGeom>
                <a:avLst/>
                <a:gdLst>
                  <a:gd name="T0" fmla="*/ 114 w 604"/>
                  <a:gd name="T1" fmla="*/ 239 h 451"/>
                  <a:gd name="T2" fmla="*/ 127 w 604"/>
                  <a:gd name="T3" fmla="*/ 272 h 451"/>
                  <a:gd name="T4" fmla="*/ 151 w 604"/>
                  <a:gd name="T5" fmla="*/ 292 h 451"/>
                  <a:gd name="T6" fmla="*/ 181 w 604"/>
                  <a:gd name="T7" fmla="*/ 295 h 451"/>
                  <a:gd name="T8" fmla="*/ 205 w 604"/>
                  <a:gd name="T9" fmla="*/ 283 h 451"/>
                  <a:gd name="T10" fmla="*/ 228 w 604"/>
                  <a:gd name="T11" fmla="*/ 250 h 451"/>
                  <a:gd name="T12" fmla="*/ 211 w 604"/>
                  <a:gd name="T13" fmla="*/ 222 h 451"/>
                  <a:gd name="T14" fmla="*/ 165 w 604"/>
                  <a:gd name="T15" fmla="*/ 219 h 451"/>
                  <a:gd name="T16" fmla="*/ 113 w 604"/>
                  <a:gd name="T17" fmla="*/ 216 h 451"/>
                  <a:gd name="T18" fmla="*/ 396 w 604"/>
                  <a:gd name="T19" fmla="*/ 118 h 451"/>
                  <a:gd name="T20" fmla="*/ 371 w 604"/>
                  <a:gd name="T21" fmla="*/ 138 h 451"/>
                  <a:gd name="T22" fmla="*/ 346 w 604"/>
                  <a:gd name="T23" fmla="*/ 187 h 451"/>
                  <a:gd name="T24" fmla="*/ 399 w 604"/>
                  <a:gd name="T25" fmla="*/ 194 h 451"/>
                  <a:gd name="T26" fmla="*/ 448 w 604"/>
                  <a:gd name="T27" fmla="*/ 202 h 451"/>
                  <a:gd name="T28" fmla="*/ 476 w 604"/>
                  <a:gd name="T29" fmla="*/ 184 h 451"/>
                  <a:gd name="T30" fmla="*/ 464 w 604"/>
                  <a:gd name="T31" fmla="*/ 145 h 451"/>
                  <a:gd name="T32" fmla="*/ 441 w 604"/>
                  <a:gd name="T33" fmla="*/ 120 h 451"/>
                  <a:gd name="T34" fmla="*/ 410 w 604"/>
                  <a:gd name="T35" fmla="*/ 114 h 451"/>
                  <a:gd name="T36" fmla="*/ 125 w 604"/>
                  <a:gd name="T37" fmla="*/ 15 h 451"/>
                  <a:gd name="T38" fmla="*/ 155 w 604"/>
                  <a:gd name="T39" fmla="*/ 39 h 451"/>
                  <a:gd name="T40" fmla="*/ 148 w 604"/>
                  <a:gd name="T41" fmla="*/ 89 h 451"/>
                  <a:gd name="T42" fmla="*/ 120 w 604"/>
                  <a:gd name="T43" fmla="*/ 166 h 451"/>
                  <a:gd name="T44" fmla="*/ 176 w 604"/>
                  <a:gd name="T45" fmla="*/ 168 h 451"/>
                  <a:gd name="T46" fmla="*/ 228 w 604"/>
                  <a:gd name="T47" fmla="*/ 172 h 451"/>
                  <a:gd name="T48" fmla="*/ 258 w 604"/>
                  <a:gd name="T49" fmla="*/ 174 h 451"/>
                  <a:gd name="T50" fmla="*/ 273 w 604"/>
                  <a:gd name="T51" fmla="*/ 132 h 451"/>
                  <a:gd name="T52" fmla="*/ 307 w 604"/>
                  <a:gd name="T53" fmla="*/ 67 h 451"/>
                  <a:gd name="T54" fmla="*/ 349 w 604"/>
                  <a:gd name="T55" fmla="*/ 29 h 451"/>
                  <a:gd name="T56" fmla="*/ 402 w 604"/>
                  <a:gd name="T57" fmla="*/ 15 h 451"/>
                  <a:gd name="T58" fmla="*/ 463 w 604"/>
                  <a:gd name="T59" fmla="*/ 26 h 451"/>
                  <a:gd name="T60" fmla="*/ 513 w 604"/>
                  <a:gd name="T61" fmla="*/ 62 h 451"/>
                  <a:gd name="T62" fmla="*/ 545 w 604"/>
                  <a:gd name="T63" fmla="*/ 118 h 451"/>
                  <a:gd name="T64" fmla="*/ 556 w 604"/>
                  <a:gd name="T65" fmla="*/ 187 h 451"/>
                  <a:gd name="T66" fmla="*/ 571 w 604"/>
                  <a:gd name="T67" fmla="*/ 228 h 451"/>
                  <a:gd name="T68" fmla="*/ 604 w 604"/>
                  <a:gd name="T69" fmla="*/ 237 h 451"/>
                  <a:gd name="T70" fmla="*/ 599 w 604"/>
                  <a:gd name="T71" fmla="*/ 269 h 451"/>
                  <a:gd name="T72" fmla="*/ 578 w 604"/>
                  <a:gd name="T73" fmla="*/ 282 h 451"/>
                  <a:gd name="T74" fmla="*/ 544 w 604"/>
                  <a:gd name="T75" fmla="*/ 274 h 451"/>
                  <a:gd name="T76" fmla="*/ 513 w 604"/>
                  <a:gd name="T77" fmla="*/ 352 h 451"/>
                  <a:gd name="T78" fmla="*/ 466 w 604"/>
                  <a:gd name="T79" fmla="*/ 420 h 451"/>
                  <a:gd name="T80" fmla="*/ 423 w 604"/>
                  <a:gd name="T81" fmla="*/ 433 h 451"/>
                  <a:gd name="T82" fmla="*/ 399 w 604"/>
                  <a:gd name="T83" fmla="*/ 401 h 451"/>
                  <a:gd name="T84" fmla="*/ 412 w 604"/>
                  <a:gd name="T85" fmla="*/ 353 h 451"/>
                  <a:gd name="T86" fmla="*/ 453 w 604"/>
                  <a:gd name="T87" fmla="*/ 291 h 451"/>
                  <a:gd name="T88" fmla="*/ 436 w 604"/>
                  <a:gd name="T89" fmla="*/ 252 h 451"/>
                  <a:gd name="T90" fmla="*/ 384 w 604"/>
                  <a:gd name="T91" fmla="*/ 243 h 451"/>
                  <a:gd name="T92" fmla="*/ 328 w 604"/>
                  <a:gd name="T93" fmla="*/ 235 h 451"/>
                  <a:gd name="T94" fmla="*/ 295 w 604"/>
                  <a:gd name="T95" fmla="*/ 310 h 451"/>
                  <a:gd name="T96" fmla="*/ 261 w 604"/>
                  <a:gd name="T97" fmla="*/ 360 h 451"/>
                  <a:gd name="T98" fmla="*/ 218 w 604"/>
                  <a:gd name="T99" fmla="*/ 387 h 451"/>
                  <a:gd name="T100" fmla="*/ 165 w 604"/>
                  <a:gd name="T101" fmla="*/ 392 h 451"/>
                  <a:gd name="T102" fmla="*/ 110 w 604"/>
                  <a:gd name="T103" fmla="*/ 377 h 451"/>
                  <a:gd name="T104" fmla="*/ 70 w 604"/>
                  <a:gd name="T105" fmla="*/ 339 h 451"/>
                  <a:gd name="T106" fmla="*/ 44 w 604"/>
                  <a:gd name="T107" fmla="*/ 283 h 451"/>
                  <a:gd name="T108" fmla="*/ 36 w 604"/>
                  <a:gd name="T109" fmla="*/ 214 h 451"/>
                  <a:gd name="T110" fmla="*/ 12 w 604"/>
                  <a:gd name="T111" fmla="*/ 213 h 451"/>
                  <a:gd name="T112" fmla="*/ 0 w 604"/>
                  <a:gd name="T113" fmla="*/ 196 h 451"/>
                  <a:gd name="T114" fmla="*/ 2 w 604"/>
                  <a:gd name="T115" fmla="*/ 163 h 451"/>
                  <a:gd name="T116" fmla="*/ 27 w 604"/>
                  <a:gd name="T117" fmla="*/ 163 h 451"/>
                  <a:gd name="T118" fmla="*/ 48 w 604"/>
                  <a:gd name="T119" fmla="*/ 121 h 451"/>
                  <a:gd name="T120" fmla="*/ 81 w 604"/>
                  <a:gd name="T121" fmla="*/ 39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4" h="451">
                    <a:moveTo>
                      <a:pt x="113" y="216"/>
                    </a:moveTo>
                    <a:lnTo>
                      <a:pt x="114" y="239"/>
                    </a:lnTo>
                    <a:lnTo>
                      <a:pt x="120" y="257"/>
                    </a:lnTo>
                    <a:lnTo>
                      <a:pt x="127" y="272"/>
                    </a:lnTo>
                    <a:lnTo>
                      <a:pt x="138" y="284"/>
                    </a:lnTo>
                    <a:lnTo>
                      <a:pt x="151" y="292"/>
                    </a:lnTo>
                    <a:lnTo>
                      <a:pt x="166" y="296"/>
                    </a:lnTo>
                    <a:lnTo>
                      <a:pt x="181" y="295"/>
                    </a:lnTo>
                    <a:lnTo>
                      <a:pt x="194" y="291"/>
                    </a:lnTo>
                    <a:lnTo>
                      <a:pt x="205" y="283"/>
                    </a:lnTo>
                    <a:lnTo>
                      <a:pt x="216" y="270"/>
                    </a:lnTo>
                    <a:lnTo>
                      <a:pt x="228" y="250"/>
                    </a:lnTo>
                    <a:lnTo>
                      <a:pt x="238" y="224"/>
                    </a:lnTo>
                    <a:lnTo>
                      <a:pt x="211" y="222"/>
                    </a:lnTo>
                    <a:lnTo>
                      <a:pt x="187" y="220"/>
                    </a:lnTo>
                    <a:lnTo>
                      <a:pt x="165" y="219"/>
                    </a:lnTo>
                    <a:lnTo>
                      <a:pt x="140" y="218"/>
                    </a:lnTo>
                    <a:lnTo>
                      <a:pt x="113" y="216"/>
                    </a:lnTo>
                    <a:close/>
                    <a:moveTo>
                      <a:pt x="410" y="114"/>
                    </a:moveTo>
                    <a:lnTo>
                      <a:pt x="396" y="118"/>
                    </a:lnTo>
                    <a:lnTo>
                      <a:pt x="382" y="125"/>
                    </a:lnTo>
                    <a:lnTo>
                      <a:pt x="371" y="138"/>
                    </a:lnTo>
                    <a:lnTo>
                      <a:pt x="359" y="159"/>
                    </a:lnTo>
                    <a:lnTo>
                      <a:pt x="346" y="187"/>
                    </a:lnTo>
                    <a:lnTo>
                      <a:pt x="375" y="190"/>
                    </a:lnTo>
                    <a:lnTo>
                      <a:pt x="399" y="194"/>
                    </a:lnTo>
                    <a:lnTo>
                      <a:pt x="423" y="198"/>
                    </a:lnTo>
                    <a:lnTo>
                      <a:pt x="448" y="202"/>
                    </a:lnTo>
                    <a:lnTo>
                      <a:pt x="476" y="207"/>
                    </a:lnTo>
                    <a:lnTo>
                      <a:pt x="476" y="184"/>
                    </a:lnTo>
                    <a:lnTo>
                      <a:pt x="472" y="163"/>
                    </a:lnTo>
                    <a:lnTo>
                      <a:pt x="464" y="145"/>
                    </a:lnTo>
                    <a:lnTo>
                      <a:pt x="455" y="129"/>
                    </a:lnTo>
                    <a:lnTo>
                      <a:pt x="441" y="120"/>
                    </a:lnTo>
                    <a:lnTo>
                      <a:pt x="425" y="115"/>
                    </a:lnTo>
                    <a:lnTo>
                      <a:pt x="410" y="114"/>
                    </a:lnTo>
                    <a:close/>
                    <a:moveTo>
                      <a:pt x="107" y="0"/>
                    </a:moveTo>
                    <a:lnTo>
                      <a:pt x="125" y="15"/>
                    </a:lnTo>
                    <a:lnTo>
                      <a:pt x="139" y="28"/>
                    </a:lnTo>
                    <a:lnTo>
                      <a:pt x="155" y="39"/>
                    </a:lnTo>
                    <a:lnTo>
                      <a:pt x="172" y="55"/>
                    </a:lnTo>
                    <a:lnTo>
                      <a:pt x="148" y="89"/>
                    </a:lnTo>
                    <a:lnTo>
                      <a:pt x="131" y="127"/>
                    </a:lnTo>
                    <a:lnTo>
                      <a:pt x="120" y="166"/>
                    </a:lnTo>
                    <a:lnTo>
                      <a:pt x="149" y="167"/>
                    </a:lnTo>
                    <a:lnTo>
                      <a:pt x="176" y="168"/>
                    </a:lnTo>
                    <a:lnTo>
                      <a:pt x="202" y="170"/>
                    </a:lnTo>
                    <a:lnTo>
                      <a:pt x="228" y="172"/>
                    </a:lnTo>
                    <a:lnTo>
                      <a:pt x="258" y="175"/>
                    </a:lnTo>
                    <a:lnTo>
                      <a:pt x="258" y="174"/>
                    </a:lnTo>
                    <a:lnTo>
                      <a:pt x="258" y="172"/>
                    </a:lnTo>
                    <a:lnTo>
                      <a:pt x="273" y="132"/>
                    </a:lnTo>
                    <a:lnTo>
                      <a:pt x="290" y="95"/>
                    </a:lnTo>
                    <a:lnTo>
                      <a:pt x="307" y="67"/>
                    </a:lnTo>
                    <a:lnTo>
                      <a:pt x="327" y="45"/>
                    </a:lnTo>
                    <a:lnTo>
                      <a:pt x="349" y="29"/>
                    </a:lnTo>
                    <a:lnTo>
                      <a:pt x="373" y="19"/>
                    </a:lnTo>
                    <a:lnTo>
                      <a:pt x="402" y="15"/>
                    </a:lnTo>
                    <a:lnTo>
                      <a:pt x="433" y="17"/>
                    </a:lnTo>
                    <a:lnTo>
                      <a:pt x="463" y="26"/>
                    </a:lnTo>
                    <a:lnTo>
                      <a:pt x="491" y="41"/>
                    </a:lnTo>
                    <a:lnTo>
                      <a:pt x="513" y="62"/>
                    </a:lnTo>
                    <a:lnTo>
                      <a:pt x="531" y="88"/>
                    </a:lnTo>
                    <a:lnTo>
                      <a:pt x="545" y="118"/>
                    </a:lnTo>
                    <a:lnTo>
                      <a:pt x="553" y="150"/>
                    </a:lnTo>
                    <a:lnTo>
                      <a:pt x="556" y="187"/>
                    </a:lnTo>
                    <a:lnTo>
                      <a:pt x="553" y="224"/>
                    </a:lnTo>
                    <a:lnTo>
                      <a:pt x="571" y="228"/>
                    </a:lnTo>
                    <a:lnTo>
                      <a:pt x="587" y="232"/>
                    </a:lnTo>
                    <a:lnTo>
                      <a:pt x="604" y="237"/>
                    </a:lnTo>
                    <a:lnTo>
                      <a:pt x="601" y="254"/>
                    </a:lnTo>
                    <a:lnTo>
                      <a:pt x="599" y="269"/>
                    </a:lnTo>
                    <a:lnTo>
                      <a:pt x="596" y="285"/>
                    </a:lnTo>
                    <a:lnTo>
                      <a:pt x="578" y="282"/>
                    </a:lnTo>
                    <a:lnTo>
                      <a:pt x="562" y="278"/>
                    </a:lnTo>
                    <a:lnTo>
                      <a:pt x="544" y="274"/>
                    </a:lnTo>
                    <a:lnTo>
                      <a:pt x="531" y="314"/>
                    </a:lnTo>
                    <a:lnTo>
                      <a:pt x="513" y="352"/>
                    </a:lnTo>
                    <a:lnTo>
                      <a:pt x="492" y="387"/>
                    </a:lnTo>
                    <a:lnTo>
                      <a:pt x="466" y="420"/>
                    </a:lnTo>
                    <a:lnTo>
                      <a:pt x="437" y="451"/>
                    </a:lnTo>
                    <a:lnTo>
                      <a:pt x="423" y="433"/>
                    </a:lnTo>
                    <a:lnTo>
                      <a:pt x="411" y="417"/>
                    </a:lnTo>
                    <a:lnTo>
                      <a:pt x="399" y="401"/>
                    </a:lnTo>
                    <a:lnTo>
                      <a:pt x="385" y="383"/>
                    </a:lnTo>
                    <a:lnTo>
                      <a:pt x="412" y="353"/>
                    </a:lnTo>
                    <a:lnTo>
                      <a:pt x="436" y="323"/>
                    </a:lnTo>
                    <a:lnTo>
                      <a:pt x="453" y="291"/>
                    </a:lnTo>
                    <a:lnTo>
                      <a:pt x="466" y="258"/>
                    </a:lnTo>
                    <a:lnTo>
                      <a:pt x="436" y="252"/>
                    </a:lnTo>
                    <a:lnTo>
                      <a:pt x="410" y="248"/>
                    </a:lnTo>
                    <a:lnTo>
                      <a:pt x="384" y="243"/>
                    </a:lnTo>
                    <a:lnTo>
                      <a:pt x="358" y="239"/>
                    </a:lnTo>
                    <a:lnTo>
                      <a:pt x="328" y="235"/>
                    </a:lnTo>
                    <a:lnTo>
                      <a:pt x="311" y="275"/>
                    </a:lnTo>
                    <a:lnTo>
                      <a:pt x="295" y="310"/>
                    </a:lnTo>
                    <a:lnTo>
                      <a:pt x="278" y="338"/>
                    </a:lnTo>
                    <a:lnTo>
                      <a:pt x="261" y="360"/>
                    </a:lnTo>
                    <a:lnTo>
                      <a:pt x="242" y="377"/>
                    </a:lnTo>
                    <a:lnTo>
                      <a:pt x="218" y="387"/>
                    </a:lnTo>
                    <a:lnTo>
                      <a:pt x="194" y="392"/>
                    </a:lnTo>
                    <a:lnTo>
                      <a:pt x="165" y="392"/>
                    </a:lnTo>
                    <a:lnTo>
                      <a:pt x="136" y="387"/>
                    </a:lnTo>
                    <a:lnTo>
                      <a:pt x="110" y="377"/>
                    </a:lnTo>
                    <a:lnTo>
                      <a:pt x="88" y="361"/>
                    </a:lnTo>
                    <a:lnTo>
                      <a:pt x="70" y="339"/>
                    </a:lnTo>
                    <a:lnTo>
                      <a:pt x="54" y="312"/>
                    </a:lnTo>
                    <a:lnTo>
                      <a:pt x="44" y="283"/>
                    </a:lnTo>
                    <a:lnTo>
                      <a:pt x="38" y="250"/>
                    </a:lnTo>
                    <a:lnTo>
                      <a:pt x="36" y="214"/>
                    </a:lnTo>
                    <a:lnTo>
                      <a:pt x="23" y="214"/>
                    </a:lnTo>
                    <a:lnTo>
                      <a:pt x="12" y="213"/>
                    </a:lnTo>
                    <a:lnTo>
                      <a:pt x="0" y="213"/>
                    </a:lnTo>
                    <a:lnTo>
                      <a:pt x="0" y="196"/>
                    </a:lnTo>
                    <a:lnTo>
                      <a:pt x="1" y="181"/>
                    </a:lnTo>
                    <a:lnTo>
                      <a:pt x="2" y="163"/>
                    </a:lnTo>
                    <a:lnTo>
                      <a:pt x="15" y="163"/>
                    </a:lnTo>
                    <a:lnTo>
                      <a:pt x="27" y="163"/>
                    </a:lnTo>
                    <a:lnTo>
                      <a:pt x="40" y="163"/>
                    </a:lnTo>
                    <a:lnTo>
                      <a:pt x="48" y="121"/>
                    </a:lnTo>
                    <a:lnTo>
                      <a:pt x="62" y="80"/>
                    </a:lnTo>
                    <a:lnTo>
                      <a:pt x="81" y="39"/>
                    </a:lnTo>
                    <a:lnTo>
                      <a:pt x="10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5648326" y="1746251"/>
                <a:ext cx="1065213" cy="1374775"/>
              </a:xfrm>
              <a:custGeom>
                <a:avLst/>
                <a:gdLst>
                  <a:gd name="T0" fmla="*/ 626 w 2011"/>
                  <a:gd name="T1" fmla="*/ 0 h 2597"/>
                  <a:gd name="T2" fmla="*/ 723 w 2011"/>
                  <a:gd name="T3" fmla="*/ 13 h 2597"/>
                  <a:gd name="T4" fmla="*/ 814 w 2011"/>
                  <a:gd name="T5" fmla="*/ 26 h 2597"/>
                  <a:gd name="T6" fmla="*/ 900 w 2011"/>
                  <a:gd name="T7" fmla="*/ 40 h 2597"/>
                  <a:gd name="T8" fmla="*/ 981 w 2011"/>
                  <a:gd name="T9" fmla="*/ 57 h 2597"/>
                  <a:gd name="T10" fmla="*/ 1058 w 2011"/>
                  <a:gd name="T11" fmla="*/ 75 h 2597"/>
                  <a:gd name="T12" fmla="*/ 1131 w 2011"/>
                  <a:gd name="T13" fmla="*/ 95 h 2597"/>
                  <a:gd name="T14" fmla="*/ 1200 w 2011"/>
                  <a:gd name="T15" fmla="*/ 117 h 2597"/>
                  <a:gd name="T16" fmla="*/ 1266 w 2011"/>
                  <a:gd name="T17" fmla="*/ 142 h 2597"/>
                  <a:gd name="T18" fmla="*/ 1330 w 2011"/>
                  <a:gd name="T19" fmla="*/ 169 h 2597"/>
                  <a:gd name="T20" fmla="*/ 1391 w 2011"/>
                  <a:gd name="T21" fmla="*/ 200 h 2597"/>
                  <a:gd name="T22" fmla="*/ 1452 w 2011"/>
                  <a:gd name="T23" fmla="*/ 234 h 2597"/>
                  <a:gd name="T24" fmla="*/ 1511 w 2011"/>
                  <a:gd name="T25" fmla="*/ 272 h 2597"/>
                  <a:gd name="T26" fmla="*/ 1569 w 2011"/>
                  <a:gd name="T27" fmla="*/ 312 h 2597"/>
                  <a:gd name="T28" fmla="*/ 1629 w 2011"/>
                  <a:gd name="T29" fmla="*/ 358 h 2597"/>
                  <a:gd name="T30" fmla="*/ 1688 w 2011"/>
                  <a:gd name="T31" fmla="*/ 409 h 2597"/>
                  <a:gd name="T32" fmla="*/ 1749 w 2011"/>
                  <a:gd name="T33" fmla="*/ 462 h 2597"/>
                  <a:gd name="T34" fmla="*/ 1810 w 2011"/>
                  <a:gd name="T35" fmla="*/ 522 h 2597"/>
                  <a:gd name="T36" fmla="*/ 1874 w 2011"/>
                  <a:gd name="T37" fmla="*/ 587 h 2597"/>
                  <a:gd name="T38" fmla="*/ 1940 w 2011"/>
                  <a:gd name="T39" fmla="*/ 656 h 2597"/>
                  <a:gd name="T40" fmla="*/ 2011 w 2011"/>
                  <a:gd name="T41" fmla="*/ 733 h 2597"/>
                  <a:gd name="T42" fmla="*/ 1871 w 2011"/>
                  <a:gd name="T43" fmla="*/ 905 h 2597"/>
                  <a:gd name="T44" fmla="*/ 1741 w 2011"/>
                  <a:gd name="T45" fmla="*/ 1081 h 2597"/>
                  <a:gd name="T46" fmla="*/ 1616 w 2011"/>
                  <a:gd name="T47" fmla="*/ 1258 h 2597"/>
                  <a:gd name="T48" fmla="*/ 1499 w 2011"/>
                  <a:gd name="T49" fmla="*/ 1439 h 2597"/>
                  <a:gd name="T50" fmla="*/ 1386 w 2011"/>
                  <a:gd name="T51" fmla="*/ 1621 h 2597"/>
                  <a:gd name="T52" fmla="*/ 1278 w 2011"/>
                  <a:gd name="T53" fmla="*/ 1809 h 2597"/>
                  <a:gd name="T54" fmla="*/ 1172 w 2011"/>
                  <a:gd name="T55" fmla="*/ 1999 h 2597"/>
                  <a:gd name="T56" fmla="*/ 1071 w 2011"/>
                  <a:gd name="T57" fmla="*/ 2193 h 2597"/>
                  <a:gd name="T58" fmla="*/ 971 w 2011"/>
                  <a:gd name="T59" fmla="*/ 2392 h 2597"/>
                  <a:gd name="T60" fmla="*/ 873 w 2011"/>
                  <a:gd name="T61" fmla="*/ 2597 h 2597"/>
                  <a:gd name="T62" fmla="*/ 798 w 2011"/>
                  <a:gd name="T63" fmla="*/ 2560 h 2597"/>
                  <a:gd name="T64" fmla="*/ 729 w 2011"/>
                  <a:gd name="T65" fmla="*/ 2527 h 2597"/>
                  <a:gd name="T66" fmla="*/ 663 w 2011"/>
                  <a:gd name="T67" fmla="*/ 2496 h 2597"/>
                  <a:gd name="T68" fmla="*/ 602 w 2011"/>
                  <a:gd name="T69" fmla="*/ 2466 h 2597"/>
                  <a:gd name="T70" fmla="*/ 544 w 2011"/>
                  <a:gd name="T71" fmla="*/ 2436 h 2597"/>
                  <a:gd name="T72" fmla="*/ 486 w 2011"/>
                  <a:gd name="T73" fmla="*/ 2408 h 2597"/>
                  <a:gd name="T74" fmla="*/ 430 w 2011"/>
                  <a:gd name="T75" fmla="*/ 2378 h 2597"/>
                  <a:gd name="T76" fmla="*/ 375 w 2011"/>
                  <a:gd name="T77" fmla="*/ 2348 h 2597"/>
                  <a:gd name="T78" fmla="*/ 319 w 2011"/>
                  <a:gd name="T79" fmla="*/ 2318 h 2597"/>
                  <a:gd name="T80" fmla="*/ 261 w 2011"/>
                  <a:gd name="T81" fmla="*/ 2285 h 2597"/>
                  <a:gd name="T82" fmla="*/ 201 w 2011"/>
                  <a:gd name="T83" fmla="*/ 2251 h 2597"/>
                  <a:gd name="T84" fmla="*/ 139 w 2011"/>
                  <a:gd name="T85" fmla="*/ 2215 h 2597"/>
                  <a:gd name="T86" fmla="*/ 71 w 2011"/>
                  <a:gd name="T87" fmla="*/ 2177 h 2597"/>
                  <a:gd name="T88" fmla="*/ 0 w 2011"/>
                  <a:gd name="T89" fmla="*/ 2134 h 2597"/>
                  <a:gd name="T90" fmla="*/ 70 w 2011"/>
                  <a:gd name="T91" fmla="*/ 1958 h 2597"/>
                  <a:gd name="T92" fmla="*/ 138 w 2011"/>
                  <a:gd name="T93" fmla="*/ 1784 h 2597"/>
                  <a:gd name="T94" fmla="*/ 203 w 2011"/>
                  <a:gd name="T95" fmla="*/ 1609 h 2597"/>
                  <a:gd name="T96" fmla="*/ 264 w 2011"/>
                  <a:gd name="T97" fmla="*/ 1436 h 2597"/>
                  <a:gd name="T98" fmla="*/ 322 w 2011"/>
                  <a:gd name="T99" fmla="*/ 1263 h 2597"/>
                  <a:gd name="T100" fmla="*/ 377 w 2011"/>
                  <a:gd name="T101" fmla="*/ 1089 h 2597"/>
                  <a:gd name="T102" fmla="*/ 429 w 2011"/>
                  <a:gd name="T103" fmla="*/ 913 h 2597"/>
                  <a:gd name="T104" fmla="*/ 476 w 2011"/>
                  <a:gd name="T105" fmla="*/ 736 h 2597"/>
                  <a:gd name="T106" fmla="*/ 520 w 2011"/>
                  <a:gd name="T107" fmla="*/ 557 h 2597"/>
                  <a:gd name="T108" fmla="*/ 559 w 2011"/>
                  <a:gd name="T109" fmla="*/ 375 h 2597"/>
                  <a:gd name="T110" fmla="*/ 594 w 2011"/>
                  <a:gd name="T111" fmla="*/ 190 h 2597"/>
                  <a:gd name="T112" fmla="*/ 626 w 2011"/>
                  <a:gd name="T113" fmla="*/ 0 h 2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11" h="2597">
                    <a:moveTo>
                      <a:pt x="626" y="0"/>
                    </a:moveTo>
                    <a:lnTo>
                      <a:pt x="723" y="13"/>
                    </a:lnTo>
                    <a:lnTo>
                      <a:pt x="814" y="26"/>
                    </a:lnTo>
                    <a:lnTo>
                      <a:pt x="900" y="40"/>
                    </a:lnTo>
                    <a:lnTo>
                      <a:pt x="981" y="57"/>
                    </a:lnTo>
                    <a:lnTo>
                      <a:pt x="1058" y="75"/>
                    </a:lnTo>
                    <a:lnTo>
                      <a:pt x="1131" y="95"/>
                    </a:lnTo>
                    <a:lnTo>
                      <a:pt x="1200" y="117"/>
                    </a:lnTo>
                    <a:lnTo>
                      <a:pt x="1266" y="142"/>
                    </a:lnTo>
                    <a:lnTo>
                      <a:pt x="1330" y="169"/>
                    </a:lnTo>
                    <a:lnTo>
                      <a:pt x="1391" y="200"/>
                    </a:lnTo>
                    <a:lnTo>
                      <a:pt x="1452" y="234"/>
                    </a:lnTo>
                    <a:lnTo>
                      <a:pt x="1511" y="272"/>
                    </a:lnTo>
                    <a:lnTo>
                      <a:pt x="1569" y="312"/>
                    </a:lnTo>
                    <a:lnTo>
                      <a:pt x="1629" y="358"/>
                    </a:lnTo>
                    <a:lnTo>
                      <a:pt x="1688" y="409"/>
                    </a:lnTo>
                    <a:lnTo>
                      <a:pt x="1749" y="462"/>
                    </a:lnTo>
                    <a:lnTo>
                      <a:pt x="1810" y="522"/>
                    </a:lnTo>
                    <a:lnTo>
                      <a:pt x="1874" y="587"/>
                    </a:lnTo>
                    <a:lnTo>
                      <a:pt x="1940" y="656"/>
                    </a:lnTo>
                    <a:lnTo>
                      <a:pt x="2011" y="733"/>
                    </a:lnTo>
                    <a:lnTo>
                      <a:pt x="1871" y="905"/>
                    </a:lnTo>
                    <a:lnTo>
                      <a:pt x="1741" y="1081"/>
                    </a:lnTo>
                    <a:lnTo>
                      <a:pt x="1616" y="1258"/>
                    </a:lnTo>
                    <a:lnTo>
                      <a:pt x="1499" y="1439"/>
                    </a:lnTo>
                    <a:lnTo>
                      <a:pt x="1386" y="1621"/>
                    </a:lnTo>
                    <a:lnTo>
                      <a:pt x="1278" y="1809"/>
                    </a:lnTo>
                    <a:lnTo>
                      <a:pt x="1172" y="1999"/>
                    </a:lnTo>
                    <a:lnTo>
                      <a:pt x="1071" y="2193"/>
                    </a:lnTo>
                    <a:lnTo>
                      <a:pt x="971" y="2392"/>
                    </a:lnTo>
                    <a:lnTo>
                      <a:pt x="873" y="2597"/>
                    </a:lnTo>
                    <a:lnTo>
                      <a:pt x="798" y="2560"/>
                    </a:lnTo>
                    <a:lnTo>
                      <a:pt x="729" y="2527"/>
                    </a:lnTo>
                    <a:lnTo>
                      <a:pt x="663" y="2496"/>
                    </a:lnTo>
                    <a:lnTo>
                      <a:pt x="602" y="2466"/>
                    </a:lnTo>
                    <a:lnTo>
                      <a:pt x="544" y="2436"/>
                    </a:lnTo>
                    <a:lnTo>
                      <a:pt x="486" y="2408"/>
                    </a:lnTo>
                    <a:lnTo>
                      <a:pt x="430" y="2378"/>
                    </a:lnTo>
                    <a:lnTo>
                      <a:pt x="375" y="2348"/>
                    </a:lnTo>
                    <a:lnTo>
                      <a:pt x="319" y="2318"/>
                    </a:lnTo>
                    <a:lnTo>
                      <a:pt x="261" y="2285"/>
                    </a:lnTo>
                    <a:lnTo>
                      <a:pt x="201" y="2251"/>
                    </a:lnTo>
                    <a:lnTo>
                      <a:pt x="139" y="2215"/>
                    </a:lnTo>
                    <a:lnTo>
                      <a:pt x="71" y="2177"/>
                    </a:lnTo>
                    <a:lnTo>
                      <a:pt x="0" y="2134"/>
                    </a:lnTo>
                    <a:lnTo>
                      <a:pt x="70" y="1958"/>
                    </a:lnTo>
                    <a:lnTo>
                      <a:pt x="138" y="1784"/>
                    </a:lnTo>
                    <a:lnTo>
                      <a:pt x="203" y="1609"/>
                    </a:lnTo>
                    <a:lnTo>
                      <a:pt x="264" y="1436"/>
                    </a:lnTo>
                    <a:lnTo>
                      <a:pt x="322" y="1263"/>
                    </a:lnTo>
                    <a:lnTo>
                      <a:pt x="377" y="1089"/>
                    </a:lnTo>
                    <a:lnTo>
                      <a:pt x="429" y="913"/>
                    </a:lnTo>
                    <a:lnTo>
                      <a:pt x="476" y="736"/>
                    </a:lnTo>
                    <a:lnTo>
                      <a:pt x="520" y="557"/>
                    </a:lnTo>
                    <a:lnTo>
                      <a:pt x="559" y="375"/>
                    </a:lnTo>
                    <a:lnTo>
                      <a:pt x="594" y="190"/>
                    </a:lnTo>
                    <a:lnTo>
                      <a:pt x="626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5730876" y="1830388"/>
                <a:ext cx="857250" cy="1201738"/>
              </a:xfrm>
              <a:custGeom>
                <a:avLst/>
                <a:gdLst>
                  <a:gd name="T0" fmla="*/ 838 w 1620"/>
                  <a:gd name="T1" fmla="*/ 16 h 2272"/>
                  <a:gd name="T2" fmla="*/ 982 w 1620"/>
                  <a:gd name="T3" fmla="*/ 51 h 2272"/>
                  <a:gd name="T4" fmla="*/ 1109 w 1620"/>
                  <a:gd name="T5" fmla="*/ 96 h 2272"/>
                  <a:gd name="T6" fmla="*/ 1223 w 1620"/>
                  <a:gd name="T7" fmla="*/ 152 h 2272"/>
                  <a:gd name="T8" fmla="*/ 1334 w 1620"/>
                  <a:gd name="T9" fmla="*/ 223 h 2272"/>
                  <a:gd name="T10" fmla="*/ 1444 w 1620"/>
                  <a:gd name="T11" fmla="*/ 314 h 2272"/>
                  <a:gd name="T12" fmla="*/ 1564 w 1620"/>
                  <a:gd name="T13" fmla="*/ 428 h 2272"/>
                  <a:gd name="T14" fmla="*/ 1545 w 1620"/>
                  <a:gd name="T15" fmla="*/ 478 h 2272"/>
                  <a:gd name="T16" fmla="*/ 1545 w 1620"/>
                  <a:gd name="T17" fmla="*/ 540 h 2272"/>
                  <a:gd name="T18" fmla="*/ 1563 w 1620"/>
                  <a:gd name="T19" fmla="*/ 603 h 2272"/>
                  <a:gd name="T20" fmla="*/ 1598 w 1620"/>
                  <a:gd name="T21" fmla="*/ 667 h 2272"/>
                  <a:gd name="T22" fmla="*/ 1498 w 1620"/>
                  <a:gd name="T23" fmla="*/ 879 h 2272"/>
                  <a:gd name="T24" fmla="*/ 1267 w 1620"/>
                  <a:gd name="T25" fmla="*/ 1243 h 2272"/>
                  <a:gd name="T26" fmla="*/ 1055 w 1620"/>
                  <a:gd name="T27" fmla="*/ 1611 h 2272"/>
                  <a:gd name="T28" fmla="*/ 852 w 1620"/>
                  <a:gd name="T29" fmla="*/ 1994 h 2272"/>
                  <a:gd name="T30" fmla="*/ 728 w 1620"/>
                  <a:gd name="T31" fmla="*/ 2183 h 2272"/>
                  <a:gd name="T32" fmla="*/ 676 w 1620"/>
                  <a:gd name="T33" fmla="*/ 2183 h 2272"/>
                  <a:gd name="T34" fmla="*/ 628 w 1620"/>
                  <a:gd name="T35" fmla="*/ 2204 h 2272"/>
                  <a:gd name="T36" fmla="*/ 588 w 1620"/>
                  <a:gd name="T37" fmla="*/ 2245 h 2272"/>
                  <a:gd name="T38" fmla="*/ 512 w 1620"/>
                  <a:gd name="T39" fmla="*/ 2242 h 2272"/>
                  <a:gd name="T40" fmla="*/ 407 w 1620"/>
                  <a:gd name="T41" fmla="*/ 2187 h 2272"/>
                  <a:gd name="T42" fmla="*/ 312 w 1620"/>
                  <a:gd name="T43" fmla="*/ 2137 h 2272"/>
                  <a:gd name="T44" fmla="*/ 218 w 1620"/>
                  <a:gd name="T45" fmla="*/ 2087 h 2272"/>
                  <a:gd name="T46" fmla="*/ 114 w 1620"/>
                  <a:gd name="T47" fmla="*/ 2031 h 2272"/>
                  <a:gd name="T48" fmla="*/ 65 w 1620"/>
                  <a:gd name="T49" fmla="*/ 1968 h 2272"/>
                  <a:gd name="T50" fmla="*/ 69 w 1620"/>
                  <a:gd name="T51" fmla="*/ 1908 h 2272"/>
                  <a:gd name="T52" fmla="*/ 54 w 1620"/>
                  <a:gd name="T53" fmla="*/ 1854 h 2272"/>
                  <a:gd name="T54" fmla="*/ 22 w 1620"/>
                  <a:gd name="T55" fmla="*/ 1809 h 2272"/>
                  <a:gd name="T56" fmla="*/ 79 w 1620"/>
                  <a:gd name="T57" fmla="*/ 1585 h 2272"/>
                  <a:gd name="T58" fmla="*/ 227 w 1620"/>
                  <a:gd name="T59" fmla="*/ 1174 h 2272"/>
                  <a:gd name="T60" fmla="*/ 359 w 1620"/>
                  <a:gd name="T61" fmla="*/ 762 h 2272"/>
                  <a:gd name="T62" fmla="*/ 476 w 1620"/>
                  <a:gd name="T63" fmla="*/ 339 h 2272"/>
                  <a:gd name="T64" fmla="*/ 564 w 1620"/>
                  <a:gd name="T65" fmla="*/ 122 h 2272"/>
                  <a:gd name="T66" fmla="*/ 632 w 1620"/>
                  <a:gd name="T67" fmla="*/ 111 h 2272"/>
                  <a:gd name="T68" fmla="*/ 689 w 1620"/>
                  <a:gd name="T69" fmla="*/ 88 h 2272"/>
                  <a:gd name="T70" fmla="*/ 732 w 1620"/>
                  <a:gd name="T71" fmla="*/ 50 h 2272"/>
                  <a:gd name="T72" fmla="*/ 757 w 1620"/>
                  <a:gd name="T73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20" h="2272">
                    <a:moveTo>
                      <a:pt x="757" y="0"/>
                    </a:moveTo>
                    <a:lnTo>
                      <a:pt x="838" y="16"/>
                    </a:lnTo>
                    <a:lnTo>
                      <a:pt x="913" y="33"/>
                    </a:lnTo>
                    <a:lnTo>
                      <a:pt x="982" y="51"/>
                    </a:lnTo>
                    <a:lnTo>
                      <a:pt x="1047" y="72"/>
                    </a:lnTo>
                    <a:lnTo>
                      <a:pt x="1109" y="96"/>
                    </a:lnTo>
                    <a:lnTo>
                      <a:pt x="1167" y="122"/>
                    </a:lnTo>
                    <a:lnTo>
                      <a:pt x="1223" y="152"/>
                    </a:lnTo>
                    <a:lnTo>
                      <a:pt x="1279" y="185"/>
                    </a:lnTo>
                    <a:lnTo>
                      <a:pt x="1334" y="223"/>
                    </a:lnTo>
                    <a:lnTo>
                      <a:pt x="1388" y="266"/>
                    </a:lnTo>
                    <a:lnTo>
                      <a:pt x="1444" y="314"/>
                    </a:lnTo>
                    <a:lnTo>
                      <a:pt x="1503" y="368"/>
                    </a:lnTo>
                    <a:lnTo>
                      <a:pt x="1564" y="428"/>
                    </a:lnTo>
                    <a:lnTo>
                      <a:pt x="1552" y="451"/>
                    </a:lnTo>
                    <a:lnTo>
                      <a:pt x="1545" y="478"/>
                    </a:lnTo>
                    <a:lnTo>
                      <a:pt x="1542" y="508"/>
                    </a:lnTo>
                    <a:lnTo>
                      <a:pt x="1545" y="540"/>
                    </a:lnTo>
                    <a:lnTo>
                      <a:pt x="1552" y="571"/>
                    </a:lnTo>
                    <a:lnTo>
                      <a:pt x="1563" y="603"/>
                    </a:lnTo>
                    <a:lnTo>
                      <a:pt x="1578" y="636"/>
                    </a:lnTo>
                    <a:lnTo>
                      <a:pt x="1598" y="667"/>
                    </a:lnTo>
                    <a:lnTo>
                      <a:pt x="1620" y="697"/>
                    </a:lnTo>
                    <a:lnTo>
                      <a:pt x="1498" y="879"/>
                    </a:lnTo>
                    <a:lnTo>
                      <a:pt x="1379" y="1060"/>
                    </a:lnTo>
                    <a:lnTo>
                      <a:pt x="1267" y="1243"/>
                    </a:lnTo>
                    <a:lnTo>
                      <a:pt x="1159" y="1425"/>
                    </a:lnTo>
                    <a:lnTo>
                      <a:pt x="1055" y="1611"/>
                    </a:lnTo>
                    <a:lnTo>
                      <a:pt x="952" y="1800"/>
                    </a:lnTo>
                    <a:lnTo>
                      <a:pt x="852" y="1994"/>
                    </a:lnTo>
                    <a:lnTo>
                      <a:pt x="753" y="2192"/>
                    </a:lnTo>
                    <a:lnTo>
                      <a:pt x="728" y="2183"/>
                    </a:lnTo>
                    <a:lnTo>
                      <a:pt x="702" y="2180"/>
                    </a:lnTo>
                    <a:lnTo>
                      <a:pt x="676" y="2183"/>
                    </a:lnTo>
                    <a:lnTo>
                      <a:pt x="652" y="2191"/>
                    </a:lnTo>
                    <a:lnTo>
                      <a:pt x="628" y="2204"/>
                    </a:lnTo>
                    <a:lnTo>
                      <a:pt x="606" y="2222"/>
                    </a:lnTo>
                    <a:lnTo>
                      <a:pt x="588" y="2245"/>
                    </a:lnTo>
                    <a:lnTo>
                      <a:pt x="572" y="2272"/>
                    </a:lnTo>
                    <a:lnTo>
                      <a:pt x="512" y="2242"/>
                    </a:lnTo>
                    <a:lnTo>
                      <a:pt x="458" y="2213"/>
                    </a:lnTo>
                    <a:lnTo>
                      <a:pt x="407" y="2187"/>
                    </a:lnTo>
                    <a:lnTo>
                      <a:pt x="359" y="2162"/>
                    </a:lnTo>
                    <a:lnTo>
                      <a:pt x="312" y="2137"/>
                    </a:lnTo>
                    <a:lnTo>
                      <a:pt x="266" y="2113"/>
                    </a:lnTo>
                    <a:lnTo>
                      <a:pt x="218" y="2087"/>
                    </a:lnTo>
                    <a:lnTo>
                      <a:pt x="167" y="2059"/>
                    </a:lnTo>
                    <a:lnTo>
                      <a:pt x="114" y="2031"/>
                    </a:lnTo>
                    <a:lnTo>
                      <a:pt x="54" y="1998"/>
                    </a:lnTo>
                    <a:lnTo>
                      <a:pt x="65" y="1968"/>
                    </a:lnTo>
                    <a:lnTo>
                      <a:pt x="69" y="1938"/>
                    </a:lnTo>
                    <a:lnTo>
                      <a:pt x="69" y="1908"/>
                    </a:lnTo>
                    <a:lnTo>
                      <a:pt x="63" y="1880"/>
                    </a:lnTo>
                    <a:lnTo>
                      <a:pt x="54" y="1854"/>
                    </a:lnTo>
                    <a:lnTo>
                      <a:pt x="40" y="1829"/>
                    </a:lnTo>
                    <a:lnTo>
                      <a:pt x="22" y="1809"/>
                    </a:lnTo>
                    <a:lnTo>
                      <a:pt x="0" y="1794"/>
                    </a:lnTo>
                    <a:lnTo>
                      <a:pt x="79" y="1585"/>
                    </a:lnTo>
                    <a:lnTo>
                      <a:pt x="156" y="1378"/>
                    </a:lnTo>
                    <a:lnTo>
                      <a:pt x="227" y="1174"/>
                    </a:lnTo>
                    <a:lnTo>
                      <a:pt x="295" y="968"/>
                    </a:lnTo>
                    <a:lnTo>
                      <a:pt x="359" y="762"/>
                    </a:lnTo>
                    <a:lnTo>
                      <a:pt x="419" y="553"/>
                    </a:lnTo>
                    <a:lnTo>
                      <a:pt x="476" y="339"/>
                    </a:lnTo>
                    <a:lnTo>
                      <a:pt x="529" y="120"/>
                    </a:lnTo>
                    <a:lnTo>
                      <a:pt x="564" y="122"/>
                    </a:lnTo>
                    <a:lnTo>
                      <a:pt x="600" y="119"/>
                    </a:lnTo>
                    <a:lnTo>
                      <a:pt x="632" y="111"/>
                    </a:lnTo>
                    <a:lnTo>
                      <a:pt x="662" y="101"/>
                    </a:lnTo>
                    <a:lnTo>
                      <a:pt x="689" y="88"/>
                    </a:lnTo>
                    <a:lnTo>
                      <a:pt x="713" y="69"/>
                    </a:lnTo>
                    <a:lnTo>
                      <a:pt x="732" y="50"/>
                    </a:lnTo>
                    <a:lnTo>
                      <a:pt x="748" y="27"/>
                    </a:lnTo>
                    <a:lnTo>
                      <a:pt x="75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5937251" y="2254251"/>
                <a:ext cx="379413" cy="363538"/>
              </a:xfrm>
              <a:custGeom>
                <a:avLst/>
                <a:gdLst>
                  <a:gd name="T0" fmla="*/ 293 w 717"/>
                  <a:gd name="T1" fmla="*/ 0 h 685"/>
                  <a:gd name="T2" fmla="*/ 341 w 717"/>
                  <a:gd name="T3" fmla="*/ 0 h 685"/>
                  <a:gd name="T4" fmla="*/ 392 w 717"/>
                  <a:gd name="T5" fmla="*/ 7 h 685"/>
                  <a:gd name="T6" fmla="*/ 442 w 717"/>
                  <a:gd name="T7" fmla="*/ 23 h 685"/>
                  <a:gd name="T8" fmla="*/ 492 w 717"/>
                  <a:gd name="T9" fmla="*/ 45 h 685"/>
                  <a:gd name="T10" fmla="*/ 536 w 717"/>
                  <a:gd name="T11" fmla="*/ 71 h 685"/>
                  <a:gd name="T12" fmla="*/ 575 w 717"/>
                  <a:gd name="T13" fmla="*/ 102 h 685"/>
                  <a:gd name="T14" fmla="*/ 610 w 717"/>
                  <a:gd name="T15" fmla="*/ 138 h 685"/>
                  <a:gd name="T16" fmla="*/ 640 w 717"/>
                  <a:gd name="T17" fmla="*/ 175 h 685"/>
                  <a:gd name="T18" fmla="*/ 666 w 717"/>
                  <a:gd name="T19" fmla="*/ 214 h 685"/>
                  <a:gd name="T20" fmla="*/ 686 w 717"/>
                  <a:gd name="T21" fmla="*/ 256 h 685"/>
                  <a:gd name="T22" fmla="*/ 701 w 717"/>
                  <a:gd name="T23" fmla="*/ 299 h 685"/>
                  <a:gd name="T24" fmla="*/ 712 w 717"/>
                  <a:gd name="T25" fmla="*/ 342 h 685"/>
                  <a:gd name="T26" fmla="*/ 717 w 717"/>
                  <a:gd name="T27" fmla="*/ 385 h 685"/>
                  <a:gd name="T28" fmla="*/ 717 w 717"/>
                  <a:gd name="T29" fmla="*/ 427 h 685"/>
                  <a:gd name="T30" fmla="*/ 713 w 717"/>
                  <a:gd name="T31" fmla="*/ 468 h 685"/>
                  <a:gd name="T32" fmla="*/ 703 w 717"/>
                  <a:gd name="T33" fmla="*/ 506 h 685"/>
                  <a:gd name="T34" fmla="*/ 686 w 717"/>
                  <a:gd name="T35" fmla="*/ 543 h 685"/>
                  <a:gd name="T36" fmla="*/ 664 w 717"/>
                  <a:gd name="T37" fmla="*/ 578 h 685"/>
                  <a:gd name="T38" fmla="*/ 636 w 717"/>
                  <a:gd name="T39" fmla="*/ 608 h 685"/>
                  <a:gd name="T40" fmla="*/ 606 w 717"/>
                  <a:gd name="T41" fmla="*/ 632 h 685"/>
                  <a:gd name="T42" fmla="*/ 571 w 717"/>
                  <a:gd name="T43" fmla="*/ 653 h 685"/>
                  <a:gd name="T44" fmla="*/ 535 w 717"/>
                  <a:gd name="T45" fmla="*/ 669 h 685"/>
                  <a:gd name="T46" fmla="*/ 494 w 717"/>
                  <a:gd name="T47" fmla="*/ 678 h 685"/>
                  <a:gd name="T48" fmla="*/ 453 w 717"/>
                  <a:gd name="T49" fmla="*/ 685 h 685"/>
                  <a:gd name="T50" fmla="*/ 410 w 717"/>
                  <a:gd name="T51" fmla="*/ 685 h 685"/>
                  <a:gd name="T52" fmla="*/ 365 w 717"/>
                  <a:gd name="T53" fmla="*/ 679 h 685"/>
                  <a:gd name="T54" fmla="*/ 321 w 717"/>
                  <a:gd name="T55" fmla="*/ 669 h 685"/>
                  <a:gd name="T56" fmla="*/ 277 w 717"/>
                  <a:gd name="T57" fmla="*/ 655 h 685"/>
                  <a:gd name="T58" fmla="*/ 233 w 717"/>
                  <a:gd name="T59" fmla="*/ 634 h 685"/>
                  <a:gd name="T60" fmla="*/ 187 w 717"/>
                  <a:gd name="T61" fmla="*/ 606 h 685"/>
                  <a:gd name="T62" fmla="*/ 146 w 717"/>
                  <a:gd name="T63" fmla="*/ 574 h 685"/>
                  <a:gd name="T64" fmla="*/ 108 w 717"/>
                  <a:gd name="T65" fmla="*/ 539 h 685"/>
                  <a:gd name="T66" fmla="*/ 75 w 717"/>
                  <a:gd name="T67" fmla="*/ 500 h 685"/>
                  <a:gd name="T68" fmla="*/ 49 w 717"/>
                  <a:gd name="T69" fmla="*/ 458 h 685"/>
                  <a:gd name="T70" fmla="*/ 27 w 717"/>
                  <a:gd name="T71" fmla="*/ 415 h 685"/>
                  <a:gd name="T72" fmla="*/ 11 w 717"/>
                  <a:gd name="T73" fmla="*/ 369 h 685"/>
                  <a:gd name="T74" fmla="*/ 2 w 717"/>
                  <a:gd name="T75" fmla="*/ 324 h 685"/>
                  <a:gd name="T76" fmla="*/ 0 w 717"/>
                  <a:gd name="T77" fmla="*/ 278 h 685"/>
                  <a:gd name="T78" fmla="*/ 4 w 717"/>
                  <a:gd name="T79" fmla="*/ 233 h 685"/>
                  <a:gd name="T80" fmla="*/ 15 w 717"/>
                  <a:gd name="T81" fmla="*/ 188 h 685"/>
                  <a:gd name="T82" fmla="*/ 34 w 717"/>
                  <a:gd name="T83" fmla="*/ 149 h 685"/>
                  <a:gd name="T84" fmla="*/ 57 w 717"/>
                  <a:gd name="T85" fmla="*/ 114 h 685"/>
                  <a:gd name="T86" fmla="*/ 86 w 717"/>
                  <a:gd name="T87" fmla="*/ 83 h 685"/>
                  <a:gd name="T88" fmla="*/ 119 w 717"/>
                  <a:gd name="T89" fmla="*/ 56 h 685"/>
                  <a:gd name="T90" fmla="*/ 159 w 717"/>
                  <a:gd name="T91" fmla="*/ 33 h 685"/>
                  <a:gd name="T92" fmla="*/ 200 w 717"/>
                  <a:gd name="T93" fmla="*/ 17 h 685"/>
                  <a:gd name="T94" fmla="*/ 246 w 717"/>
                  <a:gd name="T95" fmla="*/ 5 h 685"/>
                  <a:gd name="T96" fmla="*/ 293 w 717"/>
                  <a:gd name="T97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7" h="685">
                    <a:moveTo>
                      <a:pt x="293" y="0"/>
                    </a:moveTo>
                    <a:lnTo>
                      <a:pt x="341" y="0"/>
                    </a:lnTo>
                    <a:lnTo>
                      <a:pt x="392" y="7"/>
                    </a:lnTo>
                    <a:lnTo>
                      <a:pt x="442" y="23"/>
                    </a:lnTo>
                    <a:lnTo>
                      <a:pt x="492" y="45"/>
                    </a:lnTo>
                    <a:lnTo>
                      <a:pt x="536" y="71"/>
                    </a:lnTo>
                    <a:lnTo>
                      <a:pt x="575" y="102"/>
                    </a:lnTo>
                    <a:lnTo>
                      <a:pt x="610" y="138"/>
                    </a:lnTo>
                    <a:lnTo>
                      <a:pt x="640" y="175"/>
                    </a:lnTo>
                    <a:lnTo>
                      <a:pt x="666" y="214"/>
                    </a:lnTo>
                    <a:lnTo>
                      <a:pt x="686" y="256"/>
                    </a:lnTo>
                    <a:lnTo>
                      <a:pt x="701" y="299"/>
                    </a:lnTo>
                    <a:lnTo>
                      <a:pt x="712" y="342"/>
                    </a:lnTo>
                    <a:lnTo>
                      <a:pt x="717" y="385"/>
                    </a:lnTo>
                    <a:lnTo>
                      <a:pt x="717" y="427"/>
                    </a:lnTo>
                    <a:lnTo>
                      <a:pt x="713" y="468"/>
                    </a:lnTo>
                    <a:lnTo>
                      <a:pt x="703" y="506"/>
                    </a:lnTo>
                    <a:lnTo>
                      <a:pt x="686" y="543"/>
                    </a:lnTo>
                    <a:lnTo>
                      <a:pt x="664" y="578"/>
                    </a:lnTo>
                    <a:lnTo>
                      <a:pt x="636" y="608"/>
                    </a:lnTo>
                    <a:lnTo>
                      <a:pt x="606" y="632"/>
                    </a:lnTo>
                    <a:lnTo>
                      <a:pt x="571" y="653"/>
                    </a:lnTo>
                    <a:lnTo>
                      <a:pt x="535" y="669"/>
                    </a:lnTo>
                    <a:lnTo>
                      <a:pt x="494" y="678"/>
                    </a:lnTo>
                    <a:lnTo>
                      <a:pt x="453" y="685"/>
                    </a:lnTo>
                    <a:lnTo>
                      <a:pt x="410" y="685"/>
                    </a:lnTo>
                    <a:lnTo>
                      <a:pt x="365" y="679"/>
                    </a:lnTo>
                    <a:lnTo>
                      <a:pt x="321" y="669"/>
                    </a:lnTo>
                    <a:lnTo>
                      <a:pt x="277" y="655"/>
                    </a:lnTo>
                    <a:lnTo>
                      <a:pt x="233" y="634"/>
                    </a:lnTo>
                    <a:lnTo>
                      <a:pt x="187" y="606"/>
                    </a:lnTo>
                    <a:lnTo>
                      <a:pt x="146" y="574"/>
                    </a:lnTo>
                    <a:lnTo>
                      <a:pt x="108" y="539"/>
                    </a:lnTo>
                    <a:lnTo>
                      <a:pt x="75" y="500"/>
                    </a:lnTo>
                    <a:lnTo>
                      <a:pt x="49" y="458"/>
                    </a:lnTo>
                    <a:lnTo>
                      <a:pt x="27" y="415"/>
                    </a:lnTo>
                    <a:lnTo>
                      <a:pt x="11" y="369"/>
                    </a:lnTo>
                    <a:lnTo>
                      <a:pt x="2" y="324"/>
                    </a:lnTo>
                    <a:lnTo>
                      <a:pt x="0" y="278"/>
                    </a:lnTo>
                    <a:lnTo>
                      <a:pt x="4" y="233"/>
                    </a:lnTo>
                    <a:lnTo>
                      <a:pt x="15" y="188"/>
                    </a:lnTo>
                    <a:lnTo>
                      <a:pt x="34" y="149"/>
                    </a:lnTo>
                    <a:lnTo>
                      <a:pt x="57" y="114"/>
                    </a:lnTo>
                    <a:lnTo>
                      <a:pt x="86" y="83"/>
                    </a:lnTo>
                    <a:lnTo>
                      <a:pt x="119" y="56"/>
                    </a:lnTo>
                    <a:lnTo>
                      <a:pt x="159" y="33"/>
                    </a:lnTo>
                    <a:lnTo>
                      <a:pt x="200" y="17"/>
                    </a:lnTo>
                    <a:lnTo>
                      <a:pt x="246" y="5"/>
                    </a:lnTo>
                    <a:lnTo>
                      <a:pt x="293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6278563" y="1952626"/>
                <a:ext cx="87313" cy="82550"/>
              </a:xfrm>
              <a:custGeom>
                <a:avLst/>
                <a:gdLst>
                  <a:gd name="T0" fmla="*/ 67 w 165"/>
                  <a:gd name="T1" fmla="*/ 0 h 156"/>
                  <a:gd name="T2" fmla="*/ 89 w 165"/>
                  <a:gd name="T3" fmla="*/ 3 h 156"/>
                  <a:gd name="T4" fmla="*/ 113 w 165"/>
                  <a:gd name="T5" fmla="*/ 12 h 156"/>
                  <a:gd name="T6" fmla="*/ 132 w 165"/>
                  <a:gd name="T7" fmla="*/ 25 h 156"/>
                  <a:gd name="T8" fmla="*/ 148 w 165"/>
                  <a:gd name="T9" fmla="*/ 43 h 156"/>
                  <a:gd name="T10" fmla="*/ 160 w 165"/>
                  <a:gd name="T11" fmla="*/ 62 h 156"/>
                  <a:gd name="T12" fmla="*/ 165 w 165"/>
                  <a:gd name="T13" fmla="*/ 82 h 156"/>
                  <a:gd name="T14" fmla="*/ 165 w 165"/>
                  <a:gd name="T15" fmla="*/ 103 h 156"/>
                  <a:gd name="T16" fmla="*/ 160 w 165"/>
                  <a:gd name="T17" fmla="*/ 122 h 156"/>
                  <a:gd name="T18" fmla="*/ 149 w 165"/>
                  <a:gd name="T19" fmla="*/ 138 h 156"/>
                  <a:gd name="T20" fmla="*/ 134 w 165"/>
                  <a:gd name="T21" fmla="*/ 148 h 156"/>
                  <a:gd name="T22" fmla="*/ 116 w 165"/>
                  <a:gd name="T23" fmla="*/ 155 h 156"/>
                  <a:gd name="T24" fmla="*/ 96 w 165"/>
                  <a:gd name="T25" fmla="*/ 156 h 156"/>
                  <a:gd name="T26" fmla="*/ 75 w 165"/>
                  <a:gd name="T27" fmla="*/ 154 h 156"/>
                  <a:gd name="T28" fmla="*/ 53 w 165"/>
                  <a:gd name="T29" fmla="*/ 144 h 156"/>
                  <a:gd name="T30" fmla="*/ 35 w 165"/>
                  <a:gd name="T31" fmla="*/ 131 h 156"/>
                  <a:gd name="T32" fmla="*/ 19 w 165"/>
                  <a:gd name="T33" fmla="*/ 116 h 156"/>
                  <a:gd name="T34" fmla="*/ 7 w 165"/>
                  <a:gd name="T35" fmla="*/ 98 h 156"/>
                  <a:gd name="T36" fmla="*/ 1 w 165"/>
                  <a:gd name="T37" fmla="*/ 78 h 156"/>
                  <a:gd name="T38" fmla="*/ 0 w 165"/>
                  <a:gd name="T39" fmla="*/ 59 h 156"/>
                  <a:gd name="T40" fmla="*/ 4 w 165"/>
                  <a:gd name="T41" fmla="*/ 39 h 156"/>
                  <a:gd name="T42" fmla="*/ 14 w 165"/>
                  <a:gd name="T43" fmla="*/ 22 h 156"/>
                  <a:gd name="T44" fmla="*/ 28 w 165"/>
                  <a:gd name="T45" fmla="*/ 10 h 156"/>
                  <a:gd name="T46" fmla="*/ 48 w 165"/>
                  <a:gd name="T47" fmla="*/ 3 h 156"/>
                  <a:gd name="T48" fmla="*/ 67 w 165"/>
                  <a:gd name="T4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56">
                    <a:moveTo>
                      <a:pt x="67" y="0"/>
                    </a:moveTo>
                    <a:lnTo>
                      <a:pt x="89" y="3"/>
                    </a:lnTo>
                    <a:lnTo>
                      <a:pt x="113" y="12"/>
                    </a:lnTo>
                    <a:lnTo>
                      <a:pt x="132" y="25"/>
                    </a:lnTo>
                    <a:lnTo>
                      <a:pt x="148" y="43"/>
                    </a:lnTo>
                    <a:lnTo>
                      <a:pt x="160" y="62"/>
                    </a:lnTo>
                    <a:lnTo>
                      <a:pt x="165" y="82"/>
                    </a:lnTo>
                    <a:lnTo>
                      <a:pt x="165" y="103"/>
                    </a:lnTo>
                    <a:lnTo>
                      <a:pt x="160" y="122"/>
                    </a:lnTo>
                    <a:lnTo>
                      <a:pt x="149" y="138"/>
                    </a:lnTo>
                    <a:lnTo>
                      <a:pt x="134" y="148"/>
                    </a:lnTo>
                    <a:lnTo>
                      <a:pt x="116" y="155"/>
                    </a:lnTo>
                    <a:lnTo>
                      <a:pt x="96" y="156"/>
                    </a:lnTo>
                    <a:lnTo>
                      <a:pt x="75" y="154"/>
                    </a:lnTo>
                    <a:lnTo>
                      <a:pt x="53" y="144"/>
                    </a:lnTo>
                    <a:lnTo>
                      <a:pt x="35" y="131"/>
                    </a:lnTo>
                    <a:lnTo>
                      <a:pt x="19" y="116"/>
                    </a:lnTo>
                    <a:lnTo>
                      <a:pt x="7" y="98"/>
                    </a:lnTo>
                    <a:lnTo>
                      <a:pt x="1" y="78"/>
                    </a:lnTo>
                    <a:lnTo>
                      <a:pt x="0" y="59"/>
                    </a:lnTo>
                    <a:lnTo>
                      <a:pt x="4" y="39"/>
                    </a:lnTo>
                    <a:lnTo>
                      <a:pt x="14" y="22"/>
                    </a:lnTo>
                    <a:lnTo>
                      <a:pt x="28" y="10"/>
                    </a:lnTo>
                    <a:lnTo>
                      <a:pt x="48" y="3"/>
                    </a:lnTo>
                    <a:lnTo>
                      <a:pt x="6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5900738" y="2836863"/>
                <a:ext cx="65088" cy="76200"/>
              </a:xfrm>
              <a:custGeom>
                <a:avLst/>
                <a:gdLst>
                  <a:gd name="T0" fmla="*/ 73 w 123"/>
                  <a:gd name="T1" fmla="*/ 0 h 145"/>
                  <a:gd name="T2" fmla="*/ 91 w 123"/>
                  <a:gd name="T3" fmla="*/ 7 h 145"/>
                  <a:gd name="T4" fmla="*/ 104 w 123"/>
                  <a:gd name="T5" fmla="*/ 16 h 145"/>
                  <a:gd name="T6" fmla="*/ 114 w 123"/>
                  <a:gd name="T7" fmla="*/ 30 h 145"/>
                  <a:gd name="T8" fmla="*/ 120 w 123"/>
                  <a:gd name="T9" fmla="*/ 46 h 145"/>
                  <a:gd name="T10" fmla="*/ 123 w 123"/>
                  <a:gd name="T11" fmla="*/ 64 h 145"/>
                  <a:gd name="T12" fmla="*/ 121 w 123"/>
                  <a:gd name="T13" fmla="*/ 82 h 145"/>
                  <a:gd name="T14" fmla="*/ 115 w 123"/>
                  <a:gd name="T15" fmla="*/ 100 h 145"/>
                  <a:gd name="T16" fmla="*/ 103 w 123"/>
                  <a:gd name="T17" fmla="*/ 120 h 145"/>
                  <a:gd name="T18" fmla="*/ 88 w 123"/>
                  <a:gd name="T19" fmla="*/ 134 h 145"/>
                  <a:gd name="T20" fmla="*/ 69 w 123"/>
                  <a:gd name="T21" fmla="*/ 143 h 145"/>
                  <a:gd name="T22" fmla="*/ 51 w 123"/>
                  <a:gd name="T23" fmla="*/ 145 h 145"/>
                  <a:gd name="T24" fmla="*/ 33 w 123"/>
                  <a:gd name="T25" fmla="*/ 139 h 145"/>
                  <a:gd name="T26" fmla="*/ 20 w 123"/>
                  <a:gd name="T27" fmla="*/ 129 h 145"/>
                  <a:gd name="T28" fmla="*/ 9 w 123"/>
                  <a:gd name="T29" fmla="*/ 116 h 145"/>
                  <a:gd name="T30" fmla="*/ 3 w 123"/>
                  <a:gd name="T31" fmla="*/ 100 h 145"/>
                  <a:gd name="T32" fmla="*/ 0 w 123"/>
                  <a:gd name="T33" fmla="*/ 82 h 145"/>
                  <a:gd name="T34" fmla="*/ 3 w 123"/>
                  <a:gd name="T35" fmla="*/ 62 h 145"/>
                  <a:gd name="T36" fmla="*/ 8 w 123"/>
                  <a:gd name="T37" fmla="*/ 44 h 145"/>
                  <a:gd name="T38" fmla="*/ 20 w 123"/>
                  <a:gd name="T39" fmla="*/ 25 h 145"/>
                  <a:gd name="T40" fmla="*/ 35 w 123"/>
                  <a:gd name="T41" fmla="*/ 10 h 145"/>
                  <a:gd name="T42" fmla="*/ 54 w 123"/>
                  <a:gd name="T43" fmla="*/ 3 h 145"/>
                  <a:gd name="T44" fmla="*/ 73 w 123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3" h="145">
                    <a:moveTo>
                      <a:pt x="73" y="0"/>
                    </a:moveTo>
                    <a:lnTo>
                      <a:pt x="91" y="7"/>
                    </a:lnTo>
                    <a:lnTo>
                      <a:pt x="104" y="16"/>
                    </a:lnTo>
                    <a:lnTo>
                      <a:pt x="114" y="30"/>
                    </a:lnTo>
                    <a:lnTo>
                      <a:pt x="120" y="46"/>
                    </a:lnTo>
                    <a:lnTo>
                      <a:pt x="123" y="64"/>
                    </a:lnTo>
                    <a:lnTo>
                      <a:pt x="121" y="82"/>
                    </a:lnTo>
                    <a:lnTo>
                      <a:pt x="115" y="100"/>
                    </a:lnTo>
                    <a:lnTo>
                      <a:pt x="103" y="120"/>
                    </a:lnTo>
                    <a:lnTo>
                      <a:pt x="88" y="134"/>
                    </a:lnTo>
                    <a:lnTo>
                      <a:pt x="69" y="143"/>
                    </a:lnTo>
                    <a:lnTo>
                      <a:pt x="51" y="145"/>
                    </a:lnTo>
                    <a:lnTo>
                      <a:pt x="33" y="139"/>
                    </a:lnTo>
                    <a:lnTo>
                      <a:pt x="20" y="129"/>
                    </a:lnTo>
                    <a:lnTo>
                      <a:pt x="9" y="116"/>
                    </a:lnTo>
                    <a:lnTo>
                      <a:pt x="3" y="100"/>
                    </a:lnTo>
                    <a:lnTo>
                      <a:pt x="0" y="82"/>
                    </a:lnTo>
                    <a:lnTo>
                      <a:pt x="3" y="62"/>
                    </a:lnTo>
                    <a:lnTo>
                      <a:pt x="8" y="44"/>
                    </a:lnTo>
                    <a:lnTo>
                      <a:pt x="20" y="25"/>
                    </a:lnTo>
                    <a:lnTo>
                      <a:pt x="35" y="10"/>
                    </a:lnTo>
                    <a:lnTo>
                      <a:pt x="54" y="3"/>
                    </a:lnTo>
                    <a:lnTo>
                      <a:pt x="73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Freeform 17"/>
              <p:cNvSpPr>
                <a:spLocks noEditPoints="1"/>
              </p:cNvSpPr>
              <p:nvPr/>
            </p:nvSpPr>
            <p:spPr bwMode="auto">
              <a:xfrm>
                <a:off x="5978526" y="2289176"/>
                <a:ext cx="296863" cy="290513"/>
              </a:xfrm>
              <a:custGeom>
                <a:avLst/>
                <a:gdLst>
                  <a:gd name="T0" fmla="*/ 385 w 561"/>
                  <a:gd name="T1" fmla="*/ 218 h 548"/>
                  <a:gd name="T2" fmla="*/ 353 w 561"/>
                  <a:gd name="T3" fmla="*/ 241 h 548"/>
                  <a:gd name="T4" fmla="*/ 359 w 561"/>
                  <a:gd name="T5" fmla="*/ 277 h 548"/>
                  <a:gd name="T6" fmla="*/ 402 w 561"/>
                  <a:gd name="T7" fmla="*/ 302 h 548"/>
                  <a:gd name="T8" fmla="*/ 449 w 561"/>
                  <a:gd name="T9" fmla="*/ 331 h 548"/>
                  <a:gd name="T10" fmla="*/ 458 w 561"/>
                  <a:gd name="T11" fmla="*/ 287 h 548"/>
                  <a:gd name="T12" fmla="*/ 452 w 561"/>
                  <a:gd name="T13" fmla="*/ 249 h 548"/>
                  <a:gd name="T14" fmla="*/ 428 w 561"/>
                  <a:gd name="T15" fmla="*/ 223 h 548"/>
                  <a:gd name="T16" fmla="*/ 400 w 561"/>
                  <a:gd name="T17" fmla="*/ 215 h 548"/>
                  <a:gd name="T18" fmla="*/ 102 w 561"/>
                  <a:gd name="T19" fmla="*/ 229 h 548"/>
                  <a:gd name="T20" fmla="*/ 103 w 561"/>
                  <a:gd name="T21" fmla="*/ 267 h 548"/>
                  <a:gd name="T22" fmla="*/ 120 w 561"/>
                  <a:gd name="T23" fmla="*/ 293 h 548"/>
                  <a:gd name="T24" fmla="*/ 147 w 561"/>
                  <a:gd name="T25" fmla="*/ 307 h 548"/>
                  <a:gd name="T26" fmla="*/ 173 w 561"/>
                  <a:gd name="T27" fmla="*/ 305 h 548"/>
                  <a:gd name="T28" fmla="*/ 203 w 561"/>
                  <a:gd name="T29" fmla="*/ 281 h 548"/>
                  <a:gd name="T30" fmla="*/ 197 w 561"/>
                  <a:gd name="T31" fmla="*/ 249 h 548"/>
                  <a:gd name="T32" fmla="*/ 154 w 561"/>
                  <a:gd name="T33" fmla="*/ 228 h 548"/>
                  <a:gd name="T34" fmla="*/ 106 w 561"/>
                  <a:gd name="T35" fmla="*/ 207 h 548"/>
                  <a:gd name="T36" fmla="*/ 175 w 561"/>
                  <a:gd name="T37" fmla="*/ 20 h 548"/>
                  <a:gd name="T38" fmla="*/ 195 w 561"/>
                  <a:gd name="T39" fmla="*/ 53 h 548"/>
                  <a:gd name="T40" fmla="*/ 176 w 561"/>
                  <a:gd name="T41" fmla="*/ 99 h 548"/>
                  <a:gd name="T42" fmla="*/ 126 w 561"/>
                  <a:gd name="T43" fmla="*/ 162 h 548"/>
                  <a:gd name="T44" fmla="*/ 178 w 561"/>
                  <a:gd name="T45" fmla="*/ 185 h 548"/>
                  <a:gd name="T46" fmla="*/ 225 w 561"/>
                  <a:gd name="T47" fmla="*/ 207 h 548"/>
                  <a:gd name="T48" fmla="*/ 254 w 561"/>
                  <a:gd name="T49" fmla="*/ 219 h 548"/>
                  <a:gd name="T50" fmla="*/ 280 w 561"/>
                  <a:gd name="T51" fmla="*/ 184 h 548"/>
                  <a:gd name="T52" fmla="*/ 332 w 561"/>
                  <a:gd name="T53" fmla="*/ 135 h 548"/>
                  <a:gd name="T54" fmla="*/ 382 w 561"/>
                  <a:gd name="T55" fmla="*/ 113 h 548"/>
                  <a:gd name="T56" fmla="*/ 435 w 561"/>
                  <a:gd name="T57" fmla="*/ 119 h 548"/>
                  <a:gd name="T58" fmla="*/ 490 w 561"/>
                  <a:gd name="T59" fmla="*/ 152 h 548"/>
                  <a:gd name="T60" fmla="*/ 526 w 561"/>
                  <a:gd name="T61" fmla="*/ 203 h 548"/>
                  <a:gd name="T62" fmla="*/ 539 w 561"/>
                  <a:gd name="T63" fmla="*/ 268 h 548"/>
                  <a:gd name="T64" fmla="*/ 530 w 561"/>
                  <a:gd name="T65" fmla="*/ 339 h 548"/>
                  <a:gd name="T66" fmla="*/ 531 w 561"/>
                  <a:gd name="T67" fmla="*/ 384 h 548"/>
                  <a:gd name="T68" fmla="*/ 561 w 561"/>
                  <a:gd name="T69" fmla="*/ 405 h 548"/>
                  <a:gd name="T70" fmla="*/ 546 w 561"/>
                  <a:gd name="T71" fmla="*/ 432 h 548"/>
                  <a:gd name="T72" fmla="*/ 522 w 561"/>
                  <a:gd name="T73" fmla="*/ 438 h 548"/>
                  <a:gd name="T74" fmla="*/ 493 w 561"/>
                  <a:gd name="T75" fmla="*/ 418 h 548"/>
                  <a:gd name="T76" fmla="*/ 441 w 561"/>
                  <a:gd name="T77" fmla="*/ 482 h 548"/>
                  <a:gd name="T78" fmla="*/ 379 w 561"/>
                  <a:gd name="T79" fmla="*/ 530 h 548"/>
                  <a:gd name="T80" fmla="*/ 335 w 561"/>
                  <a:gd name="T81" fmla="*/ 526 h 548"/>
                  <a:gd name="T82" fmla="*/ 320 w 561"/>
                  <a:gd name="T83" fmla="*/ 487 h 548"/>
                  <a:gd name="T84" fmla="*/ 348 w 561"/>
                  <a:gd name="T85" fmla="*/ 447 h 548"/>
                  <a:gd name="T86" fmla="*/ 404 w 561"/>
                  <a:gd name="T87" fmla="*/ 401 h 548"/>
                  <a:gd name="T88" fmla="*/ 398 w 561"/>
                  <a:gd name="T89" fmla="*/ 358 h 548"/>
                  <a:gd name="T90" fmla="*/ 353 w 561"/>
                  <a:gd name="T91" fmla="*/ 331 h 548"/>
                  <a:gd name="T92" fmla="*/ 301 w 561"/>
                  <a:gd name="T93" fmla="*/ 302 h 548"/>
                  <a:gd name="T94" fmla="*/ 250 w 561"/>
                  <a:gd name="T95" fmla="*/ 362 h 548"/>
                  <a:gd name="T96" fmla="*/ 203 w 561"/>
                  <a:gd name="T97" fmla="*/ 399 h 548"/>
                  <a:gd name="T98" fmla="*/ 156 w 561"/>
                  <a:gd name="T99" fmla="*/ 409 h 548"/>
                  <a:gd name="T100" fmla="*/ 103 w 561"/>
                  <a:gd name="T101" fmla="*/ 395 h 548"/>
                  <a:gd name="T102" fmla="*/ 57 w 561"/>
                  <a:gd name="T103" fmla="*/ 359 h 548"/>
                  <a:gd name="T104" fmla="*/ 30 w 561"/>
                  <a:gd name="T105" fmla="*/ 309 h 548"/>
                  <a:gd name="T106" fmla="*/ 21 w 561"/>
                  <a:gd name="T107" fmla="*/ 246 h 548"/>
                  <a:gd name="T108" fmla="*/ 34 w 561"/>
                  <a:gd name="T109" fmla="*/ 177 h 548"/>
                  <a:gd name="T110" fmla="*/ 12 w 561"/>
                  <a:gd name="T111" fmla="*/ 168 h 548"/>
                  <a:gd name="T112" fmla="*/ 5 w 561"/>
                  <a:gd name="T113" fmla="*/ 147 h 548"/>
                  <a:gd name="T114" fmla="*/ 17 w 561"/>
                  <a:gd name="T115" fmla="*/ 117 h 548"/>
                  <a:gd name="T116" fmla="*/ 40 w 561"/>
                  <a:gd name="T117" fmla="*/ 126 h 548"/>
                  <a:gd name="T118" fmla="*/ 72 w 561"/>
                  <a:gd name="T119" fmla="*/ 94 h 548"/>
                  <a:gd name="T120" fmla="*/ 126 w 561"/>
                  <a:gd name="T121" fmla="*/ 2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1" h="548">
                    <a:moveTo>
                      <a:pt x="400" y="215"/>
                    </a:moveTo>
                    <a:lnTo>
                      <a:pt x="385" y="218"/>
                    </a:lnTo>
                    <a:lnTo>
                      <a:pt x="370" y="227"/>
                    </a:lnTo>
                    <a:lnTo>
                      <a:pt x="353" y="241"/>
                    </a:lnTo>
                    <a:lnTo>
                      <a:pt x="333" y="263"/>
                    </a:lnTo>
                    <a:lnTo>
                      <a:pt x="359" y="277"/>
                    </a:lnTo>
                    <a:lnTo>
                      <a:pt x="382" y="289"/>
                    </a:lnTo>
                    <a:lnTo>
                      <a:pt x="402" y="302"/>
                    </a:lnTo>
                    <a:lnTo>
                      <a:pt x="423" y="315"/>
                    </a:lnTo>
                    <a:lnTo>
                      <a:pt x="449" y="331"/>
                    </a:lnTo>
                    <a:lnTo>
                      <a:pt x="456" y="307"/>
                    </a:lnTo>
                    <a:lnTo>
                      <a:pt x="458" y="287"/>
                    </a:lnTo>
                    <a:lnTo>
                      <a:pt x="457" y="266"/>
                    </a:lnTo>
                    <a:lnTo>
                      <a:pt x="452" y="249"/>
                    </a:lnTo>
                    <a:lnTo>
                      <a:pt x="443" y="234"/>
                    </a:lnTo>
                    <a:lnTo>
                      <a:pt x="428" y="223"/>
                    </a:lnTo>
                    <a:lnTo>
                      <a:pt x="414" y="216"/>
                    </a:lnTo>
                    <a:lnTo>
                      <a:pt x="400" y="215"/>
                    </a:lnTo>
                    <a:close/>
                    <a:moveTo>
                      <a:pt x="106" y="207"/>
                    </a:moveTo>
                    <a:lnTo>
                      <a:pt x="102" y="229"/>
                    </a:lnTo>
                    <a:lnTo>
                      <a:pt x="100" y="249"/>
                    </a:lnTo>
                    <a:lnTo>
                      <a:pt x="103" y="267"/>
                    </a:lnTo>
                    <a:lnTo>
                      <a:pt x="109" y="281"/>
                    </a:lnTo>
                    <a:lnTo>
                      <a:pt x="120" y="293"/>
                    </a:lnTo>
                    <a:lnTo>
                      <a:pt x="133" y="302"/>
                    </a:lnTo>
                    <a:lnTo>
                      <a:pt x="147" y="307"/>
                    </a:lnTo>
                    <a:lnTo>
                      <a:pt x="160" y="307"/>
                    </a:lnTo>
                    <a:lnTo>
                      <a:pt x="173" y="305"/>
                    </a:lnTo>
                    <a:lnTo>
                      <a:pt x="186" y="296"/>
                    </a:lnTo>
                    <a:lnTo>
                      <a:pt x="203" y="281"/>
                    </a:lnTo>
                    <a:lnTo>
                      <a:pt x="221" y="260"/>
                    </a:lnTo>
                    <a:lnTo>
                      <a:pt x="197" y="249"/>
                    </a:lnTo>
                    <a:lnTo>
                      <a:pt x="175" y="238"/>
                    </a:lnTo>
                    <a:lnTo>
                      <a:pt x="154" y="228"/>
                    </a:lnTo>
                    <a:lnTo>
                      <a:pt x="132" y="219"/>
                    </a:lnTo>
                    <a:lnTo>
                      <a:pt x="106" y="207"/>
                    </a:lnTo>
                    <a:close/>
                    <a:moveTo>
                      <a:pt x="162" y="0"/>
                    </a:moveTo>
                    <a:lnTo>
                      <a:pt x="175" y="20"/>
                    </a:lnTo>
                    <a:lnTo>
                      <a:pt x="185" y="36"/>
                    </a:lnTo>
                    <a:lnTo>
                      <a:pt x="195" y="53"/>
                    </a:lnTo>
                    <a:lnTo>
                      <a:pt x="208" y="74"/>
                    </a:lnTo>
                    <a:lnTo>
                      <a:pt x="176" y="99"/>
                    </a:lnTo>
                    <a:lnTo>
                      <a:pt x="149" y="128"/>
                    </a:lnTo>
                    <a:lnTo>
                      <a:pt x="126" y="162"/>
                    </a:lnTo>
                    <a:lnTo>
                      <a:pt x="155" y="173"/>
                    </a:lnTo>
                    <a:lnTo>
                      <a:pt x="178" y="185"/>
                    </a:lnTo>
                    <a:lnTo>
                      <a:pt x="202" y="195"/>
                    </a:lnTo>
                    <a:lnTo>
                      <a:pt x="225" y="207"/>
                    </a:lnTo>
                    <a:lnTo>
                      <a:pt x="253" y="220"/>
                    </a:lnTo>
                    <a:lnTo>
                      <a:pt x="254" y="219"/>
                    </a:lnTo>
                    <a:lnTo>
                      <a:pt x="254" y="218"/>
                    </a:lnTo>
                    <a:lnTo>
                      <a:pt x="280" y="184"/>
                    </a:lnTo>
                    <a:lnTo>
                      <a:pt x="306" y="156"/>
                    </a:lnTo>
                    <a:lnTo>
                      <a:pt x="332" y="135"/>
                    </a:lnTo>
                    <a:lnTo>
                      <a:pt x="355" y="121"/>
                    </a:lnTo>
                    <a:lnTo>
                      <a:pt x="382" y="113"/>
                    </a:lnTo>
                    <a:lnTo>
                      <a:pt x="408" y="112"/>
                    </a:lnTo>
                    <a:lnTo>
                      <a:pt x="435" y="119"/>
                    </a:lnTo>
                    <a:lnTo>
                      <a:pt x="464" y="133"/>
                    </a:lnTo>
                    <a:lnTo>
                      <a:pt x="490" y="152"/>
                    </a:lnTo>
                    <a:lnTo>
                      <a:pt x="510" y="176"/>
                    </a:lnTo>
                    <a:lnTo>
                      <a:pt x="526" y="203"/>
                    </a:lnTo>
                    <a:lnTo>
                      <a:pt x="535" y="236"/>
                    </a:lnTo>
                    <a:lnTo>
                      <a:pt x="539" y="268"/>
                    </a:lnTo>
                    <a:lnTo>
                      <a:pt x="538" y="303"/>
                    </a:lnTo>
                    <a:lnTo>
                      <a:pt x="530" y="339"/>
                    </a:lnTo>
                    <a:lnTo>
                      <a:pt x="516" y="374"/>
                    </a:lnTo>
                    <a:lnTo>
                      <a:pt x="531" y="384"/>
                    </a:lnTo>
                    <a:lnTo>
                      <a:pt x="546" y="393"/>
                    </a:lnTo>
                    <a:lnTo>
                      <a:pt x="561" y="405"/>
                    </a:lnTo>
                    <a:lnTo>
                      <a:pt x="553" y="419"/>
                    </a:lnTo>
                    <a:lnTo>
                      <a:pt x="546" y="432"/>
                    </a:lnTo>
                    <a:lnTo>
                      <a:pt x="538" y="448"/>
                    </a:lnTo>
                    <a:lnTo>
                      <a:pt x="522" y="438"/>
                    </a:lnTo>
                    <a:lnTo>
                      <a:pt x="509" y="428"/>
                    </a:lnTo>
                    <a:lnTo>
                      <a:pt x="493" y="418"/>
                    </a:lnTo>
                    <a:lnTo>
                      <a:pt x="469" y="452"/>
                    </a:lnTo>
                    <a:lnTo>
                      <a:pt x="441" y="482"/>
                    </a:lnTo>
                    <a:lnTo>
                      <a:pt x="411" y="507"/>
                    </a:lnTo>
                    <a:lnTo>
                      <a:pt x="379" y="530"/>
                    </a:lnTo>
                    <a:lnTo>
                      <a:pt x="342" y="548"/>
                    </a:lnTo>
                    <a:lnTo>
                      <a:pt x="335" y="526"/>
                    </a:lnTo>
                    <a:lnTo>
                      <a:pt x="327" y="507"/>
                    </a:lnTo>
                    <a:lnTo>
                      <a:pt x="320" y="487"/>
                    </a:lnTo>
                    <a:lnTo>
                      <a:pt x="313" y="465"/>
                    </a:lnTo>
                    <a:lnTo>
                      <a:pt x="348" y="447"/>
                    </a:lnTo>
                    <a:lnTo>
                      <a:pt x="378" y="426"/>
                    </a:lnTo>
                    <a:lnTo>
                      <a:pt x="404" y="401"/>
                    </a:lnTo>
                    <a:lnTo>
                      <a:pt x="426" y="374"/>
                    </a:lnTo>
                    <a:lnTo>
                      <a:pt x="398" y="358"/>
                    </a:lnTo>
                    <a:lnTo>
                      <a:pt x="375" y="344"/>
                    </a:lnTo>
                    <a:lnTo>
                      <a:pt x="353" y="331"/>
                    </a:lnTo>
                    <a:lnTo>
                      <a:pt x="328" y="318"/>
                    </a:lnTo>
                    <a:lnTo>
                      <a:pt x="301" y="302"/>
                    </a:lnTo>
                    <a:lnTo>
                      <a:pt x="275" y="336"/>
                    </a:lnTo>
                    <a:lnTo>
                      <a:pt x="250" y="362"/>
                    </a:lnTo>
                    <a:lnTo>
                      <a:pt x="225" y="383"/>
                    </a:lnTo>
                    <a:lnTo>
                      <a:pt x="203" y="399"/>
                    </a:lnTo>
                    <a:lnTo>
                      <a:pt x="180" y="406"/>
                    </a:lnTo>
                    <a:lnTo>
                      <a:pt x="156" y="409"/>
                    </a:lnTo>
                    <a:lnTo>
                      <a:pt x="130" y="405"/>
                    </a:lnTo>
                    <a:lnTo>
                      <a:pt x="103" y="395"/>
                    </a:lnTo>
                    <a:lnTo>
                      <a:pt x="78" y="379"/>
                    </a:lnTo>
                    <a:lnTo>
                      <a:pt x="57" y="359"/>
                    </a:lnTo>
                    <a:lnTo>
                      <a:pt x="42" y="336"/>
                    </a:lnTo>
                    <a:lnTo>
                      <a:pt x="30" y="309"/>
                    </a:lnTo>
                    <a:lnTo>
                      <a:pt x="22" y="277"/>
                    </a:lnTo>
                    <a:lnTo>
                      <a:pt x="21" y="246"/>
                    </a:lnTo>
                    <a:lnTo>
                      <a:pt x="25" y="212"/>
                    </a:lnTo>
                    <a:lnTo>
                      <a:pt x="34" y="177"/>
                    </a:lnTo>
                    <a:lnTo>
                      <a:pt x="22" y="172"/>
                    </a:lnTo>
                    <a:lnTo>
                      <a:pt x="12" y="168"/>
                    </a:lnTo>
                    <a:lnTo>
                      <a:pt x="0" y="164"/>
                    </a:lnTo>
                    <a:lnTo>
                      <a:pt x="5" y="147"/>
                    </a:lnTo>
                    <a:lnTo>
                      <a:pt x="11" y="133"/>
                    </a:lnTo>
                    <a:lnTo>
                      <a:pt x="17" y="117"/>
                    </a:lnTo>
                    <a:lnTo>
                      <a:pt x="29" y="121"/>
                    </a:lnTo>
                    <a:lnTo>
                      <a:pt x="40" y="126"/>
                    </a:lnTo>
                    <a:lnTo>
                      <a:pt x="52" y="130"/>
                    </a:lnTo>
                    <a:lnTo>
                      <a:pt x="72" y="94"/>
                    </a:lnTo>
                    <a:lnTo>
                      <a:pt x="98" y="59"/>
                    </a:lnTo>
                    <a:lnTo>
                      <a:pt x="126" y="27"/>
                    </a:lnTo>
                    <a:lnTo>
                      <a:pt x="162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Freeform 18"/>
              <p:cNvSpPr>
                <a:spLocks/>
              </p:cNvSpPr>
              <p:nvPr/>
            </p:nvSpPr>
            <p:spPr bwMode="auto">
              <a:xfrm>
                <a:off x="4824413" y="2397126"/>
                <a:ext cx="1527175" cy="1433513"/>
              </a:xfrm>
              <a:custGeom>
                <a:avLst/>
                <a:gdLst>
                  <a:gd name="T0" fmla="*/ 1673 w 2885"/>
                  <a:gd name="T1" fmla="*/ 447 h 2709"/>
                  <a:gd name="T2" fmla="*/ 1726 w 2885"/>
                  <a:gd name="T3" fmla="*/ 434 h 2709"/>
                  <a:gd name="T4" fmla="*/ 1836 w 2885"/>
                  <a:gd name="T5" fmla="*/ 414 h 2709"/>
                  <a:gd name="T6" fmla="*/ 1925 w 2885"/>
                  <a:gd name="T7" fmla="*/ 404 h 2709"/>
                  <a:gd name="T8" fmla="*/ 2125 w 2885"/>
                  <a:gd name="T9" fmla="*/ 390 h 2709"/>
                  <a:gd name="T10" fmla="*/ 2378 w 2885"/>
                  <a:gd name="T11" fmla="*/ 391 h 2709"/>
                  <a:gd name="T12" fmla="*/ 2595 w 2885"/>
                  <a:gd name="T13" fmla="*/ 404 h 2709"/>
                  <a:gd name="T14" fmla="*/ 2728 w 2885"/>
                  <a:gd name="T15" fmla="*/ 436 h 2709"/>
                  <a:gd name="T16" fmla="*/ 2829 w 2885"/>
                  <a:gd name="T17" fmla="*/ 525 h 2709"/>
                  <a:gd name="T18" fmla="*/ 2881 w 2885"/>
                  <a:gd name="T19" fmla="*/ 653 h 2709"/>
                  <a:gd name="T20" fmla="*/ 2881 w 2885"/>
                  <a:gd name="T21" fmla="*/ 749 h 2709"/>
                  <a:gd name="T22" fmla="*/ 2828 w 2885"/>
                  <a:gd name="T23" fmla="*/ 878 h 2709"/>
                  <a:gd name="T24" fmla="*/ 2724 w 2885"/>
                  <a:gd name="T25" fmla="*/ 966 h 2709"/>
                  <a:gd name="T26" fmla="*/ 2763 w 2885"/>
                  <a:gd name="T27" fmla="*/ 1025 h 2709"/>
                  <a:gd name="T28" fmla="*/ 2851 w 2885"/>
                  <a:gd name="T29" fmla="*/ 1129 h 2709"/>
                  <a:gd name="T30" fmla="*/ 2885 w 2885"/>
                  <a:gd name="T31" fmla="*/ 1267 h 2709"/>
                  <a:gd name="T32" fmla="*/ 2853 w 2885"/>
                  <a:gd name="T33" fmla="*/ 1403 h 2709"/>
                  <a:gd name="T34" fmla="*/ 2768 w 2885"/>
                  <a:gd name="T35" fmla="*/ 1506 h 2709"/>
                  <a:gd name="T36" fmla="*/ 2646 w 2885"/>
                  <a:gd name="T37" fmla="*/ 1559 h 2709"/>
                  <a:gd name="T38" fmla="*/ 2751 w 2885"/>
                  <a:gd name="T39" fmla="*/ 1647 h 2709"/>
                  <a:gd name="T40" fmla="*/ 2807 w 2885"/>
                  <a:gd name="T41" fmla="*/ 1778 h 2709"/>
                  <a:gd name="T42" fmla="*/ 2796 w 2885"/>
                  <a:gd name="T43" fmla="*/ 1921 h 2709"/>
                  <a:gd name="T44" fmla="*/ 2725 w 2885"/>
                  <a:gd name="T45" fmla="*/ 2037 h 2709"/>
                  <a:gd name="T46" fmla="*/ 2612 w 2885"/>
                  <a:gd name="T47" fmla="*/ 2108 h 2709"/>
                  <a:gd name="T48" fmla="*/ 2500 w 2885"/>
                  <a:gd name="T49" fmla="*/ 2123 h 2709"/>
                  <a:gd name="T50" fmla="*/ 2598 w 2885"/>
                  <a:gd name="T51" fmla="*/ 2198 h 2709"/>
                  <a:gd name="T52" fmla="*/ 2656 w 2885"/>
                  <a:gd name="T53" fmla="*/ 2306 h 2709"/>
                  <a:gd name="T54" fmla="*/ 2665 w 2885"/>
                  <a:gd name="T55" fmla="*/ 2441 h 2709"/>
                  <a:gd name="T56" fmla="*/ 2613 w 2885"/>
                  <a:gd name="T57" fmla="*/ 2568 h 2709"/>
                  <a:gd name="T58" fmla="*/ 2512 w 2885"/>
                  <a:gd name="T59" fmla="*/ 2657 h 2709"/>
                  <a:gd name="T60" fmla="*/ 2379 w 2885"/>
                  <a:gd name="T61" fmla="*/ 2689 h 2709"/>
                  <a:gd name="T62" fmla="*/ 2279 w 2885"/>
                  <a:gd name="T63" fmla="*/ 2692 h 2709"/>
                  <a:gd name="T64" fmla="*/ 2192 w 2885"/>
                  <a:gd name="T65" fmla="*/ 2698 h 2709"/>
                  <a:gd name="T66" fmla="*/ 2042 w 2885"/>
                  <a:gd name="T67" fmla="*/ 2706 h 2709"/>
                  <a:gd name="T68" fmla="*/ 1840 w 2885"/>
                  <a:gd name="T69" fmla="*/ 2707 h 2709"/>
                  <a:gd name="T70" fmla="*/ 1598 w 2885"/>
                  <a:gd name="T71" fmla="*/ 2700 h 2709"/>
                  <a:gd name="T72" fmla="*/ 1327 w 2885"/>
                  <a:gd name="T73" fmla="*/ 2675 h 2709"/>
                  <a:gd name="T74" fmla="*/ 1041 w 2885"/>
                  <a:gd name="T75" fmla="*/ 2628 h 2709"/>
                  <a:gd name="T76" fmla="*/ 748 w 2885"/>
                  <a:gd name="T77" fmla="*/ 2554 h 2709"/>
                  <a:gd name="T78" fmla="*/ 0 w 2885"/>
                  <a:gd name="T79" fmla="*/ 2482 h 2709"/>
                  <a:gd name="T80" fmla="*/ 337 w 2885"/>
                  <a:gd name="T81" fmla="*/ 884 h 2709"/>
                  <a:gd name="T82" fmla="*/ 510 w 2885"/>
                  <a:gd name="T83" fmla="*/ 839 h 2709"/>
                  <a:gd name="T84" fmla="*/ 662 w 2885"/>
                  <a:gd name="T85" fmla="*/ 742 h 2709"/>
                  <a:gd name="T86" fmla="*/ 1192 w 2885"/>
                  <a:gd name="T87" fmla="*/ 176 h 2709"/>
                  <a:gd name="T88" fmla="*/ 1339 w 2885"/>
                  <a:gd name="T89" fmla="*/ 81 h 2709"/>
                  <a:gd name="T90" fmla="*/ 1655 w 2885"/>
                  <a:gd name="T91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85" h="2709">
                    <a:moveTo>
                      <a:pt x="1655" y="0"/>
                    </a:moveTo>
                    <a:lnTo>
                      <a:pt x="1670" y="448"/>
                    </a:lnTo>
                    <a:lnTo>
                      <a:pt x="1673" y="447"/>
                    </a:lnTo>
                    <a:lnTo>
                      <a:pt x="1684" y="444"/>
                    </a:lnTo>
                    <a:lnTo>
                      <a:pt x="1701" y="440"/>
                    </a:lnTo>
                    <a:lnTo>
                      <a:pt x="1726" y="434"/>
                    </a:lnTo>
                    <a:lnTo>
                      <a:pt x="1755" y="429"/>
                    </a:lnTo>
                    <a:lnTo>
                      <a:pt x="1793" y="422"/>
                    </a:lnTo>
                    <a:lnTo>
                      <a:pt x="1836" y="414"/>
                    </a:lnTo>
                    <a:lnTo>
                      <a:pt x="1886" y="408"/>
                    </a:lnTo>
                    <a:lnTo>
                      <a:pt x="1886" y="404"/>
                    </a:lnTo>
                    <a:lnTo>
                      <a:pt x="1925" y="404"/>
                    </a:lnTo>
                    <a:lnTo>
                      <a:pt x="1986" y="397"/>
                    </a:lnTo>
                    <a:lnTo>
                      <a:pt x="2052" y="393"/>
                    </a:lnTo>
                    <a:lnTo>
                      <a:pt x="2125" y="390"/>
                    </a:lnTo>
                    <a:lnTo>
                      <a:pt x="2203" y="388"/>
                    </a:lnTo>
                    <a:lnTo>
                      <a:pt x="2288" y="388"/>
                    </a:lnTo>
                    <a:lnTo>
                      <a:pt x="2378" y="391"/>
                    </a:lnTo>
                    <a:lnTo>
                      <a:pt x="2474" y="396"/>
                    </a:lnTo>
                    <a:lnTo>
                      <a:pt x="2576" y="404"/>
                    </a:lnTo>
                    <a:lnTo>
                      <a:pt x="2595" y="404"/>
                    </a:lnTo>
                    <a:lnTo>
                      <a:pt x="2642" y="408"/>
                    </a:lnTo>
                    <a:lnTo>
                      <a:pt x="2686" y="419"/>
                    </a:lnTo>
                    <a:lnTo>
                      <a:pt x="2728" y="436"/>
                    </a:lnTo>
                    <a:lnTo>
                      <a:pt x="2766" y="461"/>
                    </a:lnTo>
                    <a:lnTo>
                      <a:pt x="2799" y="491"/>
                    </a:lnTo>
                    <a:lnTo>
                      <a:pt x="2829" y="525"/>
                    </a:lnTo>
                    <a:lnTo>
                      <a:pt x="2853" y="564"/>
                    </a:lnTo>
                    <a:lnTo>
                      <a:pt x="2870" y="607"/>
                    </a:lnTo>
                    <a:lnTo>
                      <a:pt x="2881" y="653"/>
                    </a:lnTo>
                    <a:lnTo>
                      <a:pt x="2885" y="701"/>
                    </a:lnTo>
                    <a:lnTo>
                      <a:pt x="2885" y="701"/>
                    </a:lnTo>
                    <a:lnTo>
                      <a:pt x="2881" y="749"/>
                    </a:lnTo>
                    <a:lnTo>
                      <a:pt x="2870" y="796"/>
                    </a:lnTo>
                    <a:lnTo>
                      <a:pt x="2851" y="839"/>
                    </a:lnTo>
                    <a:lnTo>
                      <a:pt x="2828" y="878"/>
                    </a:lnTo>
                    <a:lnTo>
                      <a:pt x="2798" y="913"/>
                    </a:lnTo>
                    <a:lnTo>
                      <a:pt x="2763" y="943"/>
                    </a:lnTo>
                    <a:lnTo>
                      <a:pt x="2724" y="966"/>
                    </a:lnTo>
                    <a:lnTo>
                      <a:pt x="2681" y="983"/>
                    </a:lnTo>
                    <a:lnTo>
                      <a:pt x="2724" y="1002"/>
                    </a:lnTo>
                    <a:lnTo>
                      <a:pt x="2763" y="1025"/>
                    </a:lnTo>
                    <a:lnTo>
                      <a:pt x="2798" y="1055"/>
                    </a:lnTo>
                    <a:lnTo>
                      <a:pt x="2828" y="1090"/>
                    </a:lnTo>
                    <a:lnTo>
                      <a:pt x="2851" y="1129"/>
                    </a:lnTo>
                    <a:lnTo>
                      <a:pt x="2870" y="1172"/>
                    </a:lnTo>
                    <a:lnTo>
                      <a:pt x="2881" y="1219"/>
                    </a:lnTo>
                    <a:lnTo>
                      <a:pt x="2885" y="1267"/>
                    </a:lnTo>
                    <a:lnTo>
                      <a:pt x="2881" y="1315"/>
                    </a:lnTo>
                    <a:lnTo>
                      <a:pt x="2871" y="1360"/>
                    </a:lnTo>
                    <a:lnTo>
                      <a:pt x="2853" y="1403"/>
                    </a:lnTo>
                    <a:lnTo>
                      <a:pt x="2831" y="1440"/>
                    </a:lnTo>
                    <a:lnTo>
                      <a:pt x="2802" y="1476"/>
                    </a:lnTo>
                    <a:lnTo>
                      <a:pt x="2768" y="1506"/>
                    </a:lnTo>
                    <a:lnTo>
                      <a:pt x="2730" y="1529"/>
                    </a:lnTo>
                    <a:lnTo>
                      <a:pt x="2690" y="1547"/>
                    </a:lnTo>
                    <a:lnTo>
                      <a:pt x="2646" y="1559"/>
                    </a:lnTo>
                    <a:lnTo>
                      <a:pt x="2686" y="1582"/>
                    </a:lnTo>
                    <a:lnTo>
                      <a:pt x="2721" y="1612"/>
                    </a:lnTo>
                    <a:lnTo>
                      <a:pt x="2751" y="1647"/>
                    </a:lnTo>
                    <a:lnTo>
                      <a:pt x="2776" y="1687"/>
                    </a:lnTo>
                    <a:lnTo>
                      <a:pt x="2796" y="1731"/>
                    </a:lnTo>
                    <a:lnTo>
                      <a:pt x="2807" y="1778"/>
                    </a:lnTo>
                    <a:lnTo>
                      <a:pt x="2811" y="1826"/>
                    </a:lnTo>
                    <a:lnTo>
                      <a:pt x="2807" y="1874"/>
                    </a:lnTo>
                    <a:lnTo>
                      <a:pt x="2796" y="1921"/>
                    </a:lnTo>
                    <a:lnTo>
                      <a:pt x="2779" y="1963"/>
                    </a:lnTo>
                    <a:lnTo>
                      <a:pt x="2755" y="2002"/>
                    </a:lnTo>
                    <a:lnTo>
                      <a:pt x="2725" y="2037"/>
                    </a:lnTo>
                    <a:lnTo>
                      <a:pt x="2691" y="2065"/>
                    </a:lnTo>
                    <a:lnTo>
                      <a:pt x="2654" y="2090"/>
                    </a:lnTo>
                    <a:lnTo>
                      <a:pt x="2612" y="2108"/>
                    </a:lnTo>
                    <a:lnTo>
                      <a:pt x="2568" y="2119"/>
                    </a:lnTo>
                    <a:lnTo>
                      <a:pt x="2521" y="2123"/>
                    </a:lnTo>
                    <a:lnTo>
                      <a:pt x="2500" y="2123"/>
                    </a:lnTo>
                    <a:lnTo>
                      <a:pt x="2536" y="2144"/>
                    </a:lnTo>
                    <a:lnTo>
                      <a:pt x="2569" y="2168"/>
                    </a:lnTo>
                    <a:lnTo>
                      <a:pt x="2598" y="2198"/>
                    </a:lnTo>
                    <a:lnTo>
                      <a:pt x="2622" y="2231"/>
                    </a:lnTo>
                    <a:lnTo>
                      <a:pt x="2642" y="2267"/>
                    </a:lnTo>
                    <a:lnTo>
                      <a:pt x="2656" y="2306"/>
                    </a:lnTo>
                    <a:lnTo>
                      <a:pt x="2665" y="2348"/>
                    </a:lnTo>
                    <a:lnTo>
                      <a:pt x="2669" y="2392"/>
                    </a:lnTo>
                    <a:lnTo>
                      <a:pt x="2665" y="2441"/>
                    </a:lnTo>
                    <a:lnTo>
                      <a:pt x="2654" y="2486"/>
                    </a:lnTo>
                    <a:lnTo>
                      <a:pt x="2637" y="2529"/>
                    </a:lnTo>
                    <a:lnTo>
                      <a:pt x="2613" y="2568"/>
                    </a:lnTo>
                    <a:lnTo>
                      <a:pt x="2585" y="2602"/>
                    </a:lnTo>
                    <a:lnTo>
                      <a:pt x="2551" y="2632"/>
                    </a:lnTo>
                    <a:lnTo>
                      <a:pt x="2512" y="2657"/>
                    </a:lnTo>
                    <a:lnTo>
                      <a:pt x="2470" y="2675"/>
                    </a:lnTo>
                    <a:lnTo>
                      <a:pt x="2426" y="2685"/>
                    </a:lnTo>
                    <a:lnTo>
                      <a:pt x="2379" y="2689"/>
                    </a:lnTo>
                    <a:lnTo>
                      <a:pt x="2297" y="2689"/>
                    </a:lnTo>
                    <a:lnTo>
                      <a:pt x="2293" y="2691"/>
                    </a:lnTo>
                    <a:lnTo>
                      <a:pt x="2279" y="2692"/>
                    </a:lnTo>
                    <a:lnTo>
                      <a:pt x="2258" y="2693"/>
                    </a:lnTo>
                    <a:lnTo>
                      <a:pt x="2228" y="2696"/>
                    </a:lnTo>
                    <a:lnTo>
                      <a:pt x="2192" y="2698"/>
                    </a:lnTo>
                    <a:lnTo>
                      <a:pt x="2149" y="2701"/>
                    </a:lnTo>
                    <a:lnTo>
                      <a:pt x="2098" y="2704"/>
                    </a:lnTo>
                    <a:lnTo>
                      <a:pt x="2042" y="2706"/>
                    </a:lnTo>
                    <a:lnTo>
                      <a:pt x="1979" y="2707"/>
                    </a:lnTo>
                    <a:lnTo>
                      <a:pt x="1912" y="2709"/>
                    </a:lnTo>
                    <a:lnTo>
                      <a:pt x="1840" y="2707"/>
                    </a:lnTo>
                    <a:lnTo>
                      <a:pt x="1763" y="2706"/>
                    </a:lnTo>
                    <a:lnTo>
                      <a:pt x="1683" y="2704"/>
                    </a:lnTo>
                    <a:lnTo>
                      <a:pt x="1598" y="2700"/>
                    </a:lnTo>
                    <a:lnTo>
                      <a:pt x="1511" y="2693"/>
                    </a:lnTo>
                    <a:lnTo>
                      <a:pt x="1420" y="2685"/>
                    </a:lnTo>
                    <a:lnTo>
                      <a:pt x="1327" y="2675"/>
                    </a:lnTo>
                    <a:lnTo>
                      <a:pt x="1234" y="2662"/>
                    </a:lnTo>
                    <a:lnTo>
                      <a:pt x="1137" y="2646"/>
                    </a:lnTo>
                    <a:lnTo>
                      <a:pt x="1041" y="2628"/>
                    </a:lnTo>
                    <a:lnTo>
                      <a:pt x="943" y="2607"/>
                    </a:lnTo>
                    <a:lnTo>
                      <a:pt x="846" y="2582"/>
                    </a:lnTo>
                    <a:lnTo>
                      <a:pt x="748" y="2554"/>
                    </a:lnTo>
                    <a:lnTo>
                      <a:pt x="652" y="2523"/>
                    </a:lnTo>
                    <a:lnTo>
                      <a:pt x="557" y="2487"/>
                    </a:lnTo>
                    <a:lnTo>
                      <a:pt x="0" y="2482"/>
                    </a:lnTo>
                    <a:lnTo>
                      <a:pt x="220" y="888"/>
                    </a:lnTo>
                    <a:lnTo>
                      <a:pt x="276" y="888"/>
                    </a:lnTo>
                    <a:lnTo>
                      <a:pt x="337" y="884"/>
                    </a:lnTo>
                    <a:lnTo>
                      <a:pt x="397" y="875"/>
                    </a:lnTo>
                    <a:lnTo>
                      <a:pt x="454" y="860"/>
                    </a:lnTo>
                    <a:lnTo>
                      <a:pt x="510" y="839"/>
                    </a:lnTo>
                    <a:lnTo>
                      <a:pt x="563" y="811"/>
                    </a:lnTo>
                    <a:lnTo>
                      <a:pt x="614" y="780"/>
                    </a:lnTo>
                    <a:lnTo>
                      <a:pt x="662" y="742"/>
                    </a:lnTo>
                    <a:lnTo>
                      <a:pt x="705" y="699"/>
                    </a:lnTo>
                    <a:lnTo>
                      <a:pt x="1149" y="218"/>
                    </a:lnTo>
                    <a:lnTo>
                      <a:pt x="1192" y="176"/>
                    </a:lnTo>
                    <a:lnTo>
                      <a:pt x="1237" y="140"/>
                    </a:lnTo>
                    <a:lnTo>
                      <a:pt x="1287" y="107"/>
                    </a:lnTo>
                    <a:lnTo>
                      <a:pt x="1339" y="81"/>
                    </a:lnTo>
                    <a:lnTo>
                      <a:pt x="1394" y="59"/>
                    </a:lnTo>
                    <a:lnTo>
                      <a:pt x="1451" y="43"/>
                    </a:lnTo>
                    <a:lnTo>
                      <a:pt x="1655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19"/>
              <p:cNvSpPr>
                <a:spLocks noChangeArrowheads="1"/>
              </p:cNvSpPr>
              <p:nvPr/>
            </p:nvSpPr>
            <p:spPr bwMode="auto">
              <a:xfrm>
                <a:off x="4510088" y="2732088"/>
                <a:ext cx="492125" cy="119697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Freeform 20"/>
              <p:cNvSpPr>
                <a:spLocks/>
              </p:cNvSpPr>
              <p:nvPr/>
            </p:nvSpPr>
            <p:spPr bwMode="auto">
              <a:xfrm>
                <a:off x="4670426" y="3652838"/>
                <a:ext cx="173038" cy="173038"/>
              </a:xfrm>
              <a:custGeom>
                <a:avLst/>
                <a:gdLst>
                  <a:gd name="T0" fmla="*/ 163 w 327"/>
                  <a:gd name="T1" fmla="*/ 0 h 327"/>
                  <a:gd name="T2" fmla="*/ 195 w 327"/>
                  <a:gd name="T3" fmla="*/ 4 h 327"/>
                  <a:gd name="T4" fmla="*/ 226 w 327"/>
                  <a:gd name="T5" fmla="*/ 13 h 327"/>
                  <a:gd name="T6" fmla="*/ 254 w 327"/>
                  <a:gd name="T7" fmla="*/ 29 h 327"/>
                  <a:gd name="T8" fmla="*/ 279 w 327"/>
                  <a:gd name="T9" fmla="*/ 48 h 327"/>
                  <a:gd name="T10" fmla="*/ 298 w 327"/>
                  <a:gd name="T11" fmla="*/ 73 h 327"/>
                  <a:gd name="T12" fmla="*/ 314 w 327"/>
                  <a:gd name="T13" fmla="*/ 100 h 327"/>
                  <a:gd name="T14" fmla="*/ 323 w 327"/>
                  <a:gd name="T15" fmla="*/ 132 h 327"/>
                  <a:gd name="T16" fmla="*/ 327 w 327"/>
                  <a:gd name="T17" fmla="*/ 164 h 327"/>
                  <a:gd name="T18" fmla="*/ 323 w 327"/>
                  <a:gd name="T19" fmla="*/ 197 h 327"/>
                  <a:gd name="T20" fmla="*/ 314 w 327"/>
                  <a:gd name="T21" fmla="*/ 228 h 327"/>
                  <a:gd name="T22" fmla="*/ 298 w 327"/>
                  <a:gd name="T23" fmla="*/ 255 h 327"/>
                  <a:gd name="T24" fmla="*/ 279 w 327"/>
                  <a:gd name="T25" fmla="*/ 280 h 327"/>
                  <a:gd name="T26" fmla="*/ 254 w 327"/>
                  <a:gd name="T27" fmla="*/ 300 h 327"/>
                  <a:gd name="T28" fmla="*/ 226 w 327"/>
                  <a:gd name="T29" fmla="*/ 315 h 327"/>
                  <a:gd name="T30" fmla="*/ 195 w 327"/>
                  <a:gd name="T31" fmla="*/ 324 h 327"/>
                  <a:gd name="T32" fmla="*/ 163 w 327"/>
                  <a:gd name="T33" fmla="*/ 327 h 327"/>
                  <a:gd name="T34" fmla="*/ 130 w 327"/>
                  <a:gd name="T35" fmla="*/ 324 h 327"/>
                  <a:gd name="T36" fmla="*/ 99 w 327"/>
                  <a:gd name="T37" fmla="*/ 315 h 327"/>
                  <a:gd name="T38" fmla="*/ 72 w 327"/>
                  <a:gd name="T39" fmla="*/ 300 h 327"/>
                  <a:gd name="T40" fmla="*/ 47 w 327"/>
                  <a:gd name="T41" fmla="*/ 280 h 327"/>
                  <a:gd name="T42" fmla="*/ 27 w 327"/>
                  <a:gd name="T43" fmla="*/ 255 h 327"/>
                  <a:gd name="T44" fmla="*/ 12 w 327"/>
                  <a:gd name="T45" fmla="*/ 228 h 327"/>
                  <a:gd name="T46" fmla="*/ 3 w 327"/>
                  <a:gd name="T47" fmla="*/ 197 h 327"/>
                  <a:gd name="T48" fmla="*/ 0 w 327"/>
                  <a:gd name="T49" fmla="*/ 164 h 327"/>
                  <a:gd name="T50" fmla="*/ 3 w 327"/>
                  <a:gd name="T51" fmla="*/ 132 h 327"/>
                  <a:gd name="T52" fmla="*/ 12 w 327"/>
                  <a:gd name="T53" fmla="*/ 100 h 327"/>
                  <a:gd name="T54" fmla="*/ 27 w 327"/>
                  <a:gd name="T55" fmla="*/ 73 h 327"/>
                  <a:gd name="T56" fmla="*/ 47 w 327"/>
                  <a:gd name="T57" fmla="*/ 48 h 327"/>
                  <a:gd name="T58" fmla="*/ 72 w 327"/>
                  <a:gd name="T59" fmla="*/ 29 h 327"/>
                  <a:gd name="T60" fmla="*/ 99 w 327"/>
                  <a:gd name="T61" fmla="*/ 13 h 327"/>
                  <a:gd name="T62" fmla="*/ 130 w 327"/>
                  <a:gd name="T63" fmla="*/ 4 h 327"/>
                  <a:gd name="T64" fmla="*/ 163 w 327"/>
                  <a:gd name="T65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7" h="327">
                    <a:moveTo>
                      <a:pt x="163" y="0"/>
                    </a:moveTo>
                    <a:lnTo>
                      <a:pt x="195" y="4"/>
                    </a:lnTo>
                    <a:lnTo>
                      <a:pt x="226" y="13"/>
                    </a:lnTo>
                    <a:lnTo>
                      <a:pt x="254" y="29"/>
                    </a:lnTo>
                    <a:lnTo>
                      <a:pt x="279" y="48"/>
                    </a:lnTo>
                    <a:lnTo>
                      <a:pt x="298" y="73"/>
                    </a:lnTo>
                    <a:lnTo>
                      <a:pt x="314" y="100"/>
                    </a:lnTo>
                    <a:lnTo>
                      <a:pt x="323" y="132"/>
                    </a:lnTo>
                    <a:lnTo>
                      <a:pt x="327" y="164"/>
                    </a:lnTo>
                    <a:lnTo>
                      <a:pt x="323" y="197"/>
                    </a:lnTo>
                    <a:lnTo>
                      <a:pt x="314" y="228"/>
                    </a:lnTo>
                    <a:lnTo>
                      <a:pt x="298" y="255"/>
                    </a:lnTo>
                    <a:lnTo>
                      <a:pt x="279" y="280"/>
                    </a:lnTo>
                    <a:lnTo>
                      <a:pt x="254" y="300"/>
                    </a:lnTo>
                    <a:lnTo>
                      <a:pt x="226" y="315"/>
                    </a:lnTo>
                    <a:lnTo>
                      <a:pt x="195" y="324"/>
                    </a:lnTo>
                    <a:lnTo>
                      <a:pt x="163" y="327"/>
                    </a:lnTo>
                    <a:lnTo>
                      <a:pt x="130" y="324"/>
                    </a:lnTo>
                    <a:lnTo>
                      <a:pt x="99" y="315"/>
                    </a:lnTo>
                    <a:lnTo>
                      <a:pt x="72" y="300"/>
                    </a:lnTo>
                    <a:lnTo>
                      <a:pt x="47" y="280"/>
                    </a:lnTo>
                    <a:lnTo>
                      <a:pt x="27" y="255"/>
                    </a:lnTo>
                    <a:lnTo>
                      <a:pt x="12" y="228"/>
                    </a:lnTo>
                    <a:lnTo>
                      <a:pt x="3" y="197"/>
                    </a:lnTo>
                    <a:lnTo>
                      <a:pt x="0" y="164"/>
                    </a:lnTo>
                    <a:lnTo>
                      <a:pt x="3" y="132"/>
                    </a:lnTo>
                    <a:lnTo>
                      <a:pt x="12" y="100"/>
                    </a:lnTo>
                    <a:lnTo>
                      <a:pt x="27" y="73"/>
                    </a:lnTo>
                    <a:lnTo>
                      <a:pt x="47" y="48"/>
                    </a:lnTo>
                    <a:lnTo>
                      <a:pt x="72" y="29"/>
                    </a:lnTo>
                    <a:lnTo>
                      <a:pt x="99" y="13"/>
                    </a:lnTo>
                    <a:lnTo>
                      <a:pt x="130" y="4"/>
                    </a:lnTo>
                    <a:lnTo>
                      <a:pt x="163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59" name="TextBox 58"/>
          <p:cNvSpPr txBox="1"/>
          <p:nvPr/>
        </p:nvSpPr>
        <p:spPr>
          <a:xfrm>
            <a:off x="6180883" y="1911050"/>
            <a:ext cx="4288997" cy="5663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Start Selling Direct From Farmer/Brand To Street Vendor And Our Retailer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80882" y="1484784"/>
            <a:ext cx="2433809" cy="36302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" rIns="126000" rtlCol="0" anchor="ctr"/>
          <a:lstStyle/>
          <a:p>
            <a:pPr algn="ctr"/>
            <a:r>
              <a:rPr lang="en-US" sz="1400" kern="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B2B Selling</a:t>
            </a:r>
            <a:endParaRPr lang="en-US" sz="1400" kern="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0883" y="4922004"/>
            <a:ext cx="4288997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Sell Direct Product From Farmer/Brand To Customer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6180883" y="4495738"/>
            <a:ext cx="2304536" cy="36302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" rIns="126000" rtlCol="0" anchor="ctr"/>
          <a:lstStyle/>
          <a:p>
            <a:pPr algn="ctr"/>
            <a:r>
              <a:rPr lang="en-US" sz="1600" kern="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B2C Selling</a:t>
            </a:r>
            <a:endParaRPr lang="en-US" sz="1600" kern="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5415803" y="1729469"/>
            <a:ext cx="589039" cy="440343"/>
            <a:chOff x="12076113" y="-4408488"/>
            <a:chExt cx="5207000" cy="3892550"/>
          </a:xfrm>
          <a:solidFill>
            <a:schemeClr val="accent1"/>
          </a:solidFill>
        </p:grpSpPr>
        <p:sp>
          <p:nvSpPr>
            <p:cNvPr id="77" name="Freeform 12"/>
            <p:cNvSpPr>
              <a:spLocks/>
            </p:cNvSpPr>
            <p:nvPr/>
          </p:nvSpPr>
          <p:spPr bwMode="auto">
            <a:xfrm>
              <a:off x="14806613" y="-2205038"/>
              <a:ext cx="203200" cy="203200"/>
            </a:xfrm>
            <a:custGeom>
              <a:avLst/>
              <a:gdLst>
                <a:gd name="T0" fmla="*/ 128 w 257"/>
                <a:gd name="T1" fmla="*/ 0 h 257"/>
                <a:gd name="T2" fmla="*/ 153 w 257"/>
                <a:gd name="T3" fmla="*/ 2 h 257"/>
                <a:gd name="T4" fmla="*/ 165 w 257"/>
                <a:gd name="T5" fmla="*/ 6 h 257"/>
                <a:gd name="T6" fmla="*/ 177 w 257"/>
                <a:gd name="T7" fmla="*/ 10 h 257"/>
                <a:gd name="T8" fmla="*/ 189 w 257"/>
                <a:gd name="T9" fmla="*/ 16 h 257"/>
                <a:gd name="T10" fmla="*/ 199 w 257"/>
                <a:gd name="T11" fmla="*/ 22 h 257"/>
                <a:gd name="T12" fmla="*/ 209 w 257"/>
                <a:gd name="T13" fmla="*/ 30 h 257"/>
                <a:gd name="T14" fmla="*/ 219 w 257"/>
                <a:gd name="T15" fmla="*/ 38 h 257"/>
                <a:gd name="T16" fmla="*/ 227 w 257"/>
                <a:gd name="T17" fmla="*/ 48 h 257"/>
                <a:gd name="T18" fmla="*/ 235 w 257"/>
                <a:gd name="T19" fmla="*/ 58 h 257"/>
                <a:gd name="T20" fmla="*/ 241 w 257"/>
                <a:gd name="T21" fmla="*/ 68 h 257"/>
                <a:gd name="T22" fmla="*/ 247 w 257"/>
                <a:gd name="T23" fmla="*/ 80 h 257"/>
                <a:gd name="T24" fmla="*/ 251 w 257"/>
                <a:gd name="T25" fmla="*/ 92 h 257"/>
                <a:gd name="T26" fmla="*/ 255 w 257"/>
                <a:gd name="T27" fmla="*/ 103 h 257"/>
                <a:gd name="T28" fmla="*/ 257 w 257"/>
                <a:gd name="T29" fmla="*/ 115 h 257"/>
                <a:gd name="T30" fmla="*/ 257 w 257"/>
                <a:gd name="T31" fmla="*/ 129 h 257"/>
                <a:gd name="T32" fmla="*/ 257 w 257"/>
                <a:gd name="T33" fmla="*/ 141 h 257"/>
                <a:gd name="T34" fmla="*/ 255 w 257"/>
                <a:gd name="T35" fmla="*/ 153 h 257"/>
                <a:gd name="T36" fmla="*/ 251 w 257"/>
                <a:gd name="T37" fmla="*/ 165 h 257"/>
                <a:gd name="T38" fmla="*/ 247 w 257"/>
                <a:gd name="T39" fmla="*/ 177 h 257"/>
                <a:gd name="T40" fmla="*/ 241 w 257"/>
                <a:gd name="T41" fmla="*/ 189 h 257"/>
                <a:gd name="T42" fmla="*/ 235 w 257"/>
                <a:gd name="T43" fmla="*/ 199 h 257"/>
                <a:gd name="T44" fmla="*/ 227 w 257"/>
                <a:gd name="T45" fmla="*/ 209 h 257"/>
                <a:gd name="T46" fmla="*/ 219 w 257"/>
                <a:gd name="T47" fmla="*/ 219 h 257"/>
                <a:gd name="T48" fmla="*/ 193 w 257"/>
                <a:gd name="T49" fmla="*/ 239 h 257"/>
                <a:gd name="T50" fmla="*/ 161 w 257"/>
                <a:gd name="T51" fmla="*/ 253 h 257"/>
                <a:gd name="T52" fmla="*/ 128 w 257"/>
                <a:gd name="T53" fmla="*/ 257 h 257"/>
                <a:gd name="T54" fmla="*/ 96 w 257"/>
                <a:gd name="T55" fmla="*/ 253 h 257"/>
                <a:gd name="T56" fmla="*/ 64 w 257"/>
                <a:gd name="T57" fmla="*/ 239 h 257"/>
                <a:gd name="T58" fmla="*/ 38 w 257"/>
                <a:gd name="T59" fmla="*/ 219 h 257"/>
                <a:gd name="T60" fmla="*/ 18 w 257"/>
                <a:gd name="T61" fmla="*/ 193 h 257"/>
                <a:gd name="T62" fmla="*/ 4 w 257"/>
                <a:gd name="T63" fmla="*/ 161 h 257"/>
                <a:gd name="T64" fmla="*/ 0 w 257"/>
                <a:gd name="T65" fmla="*/ 129 h 257"/>
                <a:gd name="T66" fmla="*/ 0 w 257"/>
                <a:gd name="T67" fmla="*/ 115 h 257"/>
                <a:gd name="T68" fmla="*/ 2 w 257"/>
                <a:gd name="T69" fmla="*/ 103 h 257"/>
                <a:gd name="T70" fmla="*/ 6 w 257"/>
                <a:gd name="T71" fmla="*/ 92 h 257"/>
                <a:gd name="T72" fmla="*/ 10 w 257"/>
                <a:gd name="T73" fmla="*/ 80 h 257"/>
                <a:gd name="T74" fmla="*/ 16 w 257"/>
                <a:gd name="T75" fmla="*/ 68 h 257"/>
                <a:gd name="T76" fmla="*/ 22 w 257"/>
                <a:gd name="T77" fmla="*/ 58 h 257"/>
                <a:gd name="T78" fmla="*/ 30 w 257"/>
                <a:gd name="T79" fmla="*/ 48 h 257"/>
                <a:gd name="T80" fmla="*/ 38 w 257"/>
                <a:gd name="T81" fmla="*/ 38 h 257"/>
                <a:gd name="T82" fmla="*/ 48 w 257"/>
                <a:gd name="T83" fmla="*/ 30 h 257"/>
                <a:gd name="T84" fmla="*/ 58 w 257"/>
                <a:gd name="T85" fmla="*/ 22 h 257"/>
                <a:gd name="T86" fmla="*/ 68 w 257"/>
                <a:gd name="T87" fmla="*/ 16 h 257"/>
                <a:gd name="T88" fmla="*/ 80 w 257"/>
                <a:gd name="T89" fmla="*/ 10 h 257"/>
                <a:gd name="T90" fmla="*/ 92 w 257"/>
                <a:gd name="T91" fmla="*/ 6 h 257"/>
                <a:gd name="T92" fmla="*/ 104 w 257"/>
                <a:gd name="T93" fmla="*/ 2 h 257"/>
                <a:gd name="T94" fmla="*/ 128 w 257"/>
                <a:gd name="T9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7" h="257">
                  <a:moveTo>
                    <a:pt x="128" y="0"/>
                  </a:moveTo>
                  <a:lnTo>
                    <a:pt x="153" y="2"/>
                  </a:lnTo>
                  <a:lnTo>
                    <a:pt x="165" y="6"/>
                  </a:lnTo>
                  <a:lnTo>
                    <a:pt x="177" y="10"/>
                  </a:lnTo>
                  <a:lnTo>
                    <a:pt x="189" y="16"/>
                  </a:lnTo>
                  <a:lnTo>
                    <a:pt x="199" y="22"/>
                  </a:lnTo>
                  <a:lnTo>
                    <a:pt x="209" y="30"/>
                  </a:lnTo>
                  <a:lnTo>
                    <a:pt x="219" y="38"/>
                  </a:lnTo>
                  <a:lnTo>
                    <a:pt x="227" y="48"/>
                  </a:lnTo>
                  <a:lnTo>
                    <a:pt x="235" y="58"/>
                  </a:lnTo>
                  <a:lnTo>
                    <a:pt x="241" y="68"/>
                  </a:lnTo>
                  <a:lnTo>
                    <a:pt x="247" y="80"/>
                  </a:lnTo>
                  <a:lnTo>
                    <a:pt x="251" y="92"/>
                  </a:lnTo>
                  <a:lnTo>
                    <a:pt x="255" y="103"/>
                  </a:lnTo>
                  <a:lnTo>
                    <a:pt x="257" y="115"/>
                  </a:lnTo>
                  <a:lnTo>
                    <a:pt x="257" y="129"/>
                  </a:lnTo>
                  <a:lnTo>
                    <a:pt x="257" y="141"/>
                  </a:lnTo>
                  <a:lnTo>
                    <a:pt x="255" y="153"/>
                  </a:lnTo>
                  <a:lnTo>
                    <a:pt x="251" y="165"/>
                  </a:lnTo>
                  <a:lnTo>
                    <a:pt x="247" y="177"/>
                  </a:lnTo>
                  <a:lnTo>
                    <a:pt x="241" y="189"/>
                  </a:lnTo>
                  <a:lnTo>
                    <a:pt x="235" y="199"/>
                  </a:lnTo>
                  <a:lnTo>
                    <a:pt x="227" y="209"/>
                  </a:lnTo>
                  <a:lnTo>
                    <a:pt x="219" y="219"/>
                  </a:lnTo>
                  <a:lnTo>
                    <a:pt x="193" y="239"/>
                  </a:lnTo>
                  <a:lnTo>
                    <a:pt x="161" y="253"/>
                  </a:lnTo>
                  <a:lnTo>
                    <a:pt x="128" y="257"/>
                  </a:lnTo>
                  <a:lnTo>
                    <a:pt x="96" y="253"/>
                  </a:lnTo>
                  <a:lnTo>
                    <a:pt x="64" y="239"/>
                  </a:lnTo>
                  <a:lnTo>
                    <a:pt x="38" y="219"/>
                  </a:lnTo>
                  <a:lnTo>
                    <a:pt x="18" y="193"/>
                  </a:lnTo>
                  <a:lnTo>
                    <a:pt x="4" y="161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2" y="103"/>
                  </a:lnTo>
                  <a:lnTo>
                    <a:pt x="6" y="92"/>
                  </a:lnTo>
                  <a:lnTo>
                    <a:pt x="10" y="80"/>
                  </a:lnTo>
                  <a:lnTo>
                    <a:pt x="16" y="68"/>
                  </a:lnTo>
                  <a:lnTo>
                    <a:pt x="22" y="58"/>
                  </a:lnTo>
                  <a:lnTo>
                    <a:pt x="30" y="48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80" y="10"/>
                  </a:lnTo>
                  <a:lnTo>
                    <a:pt x="92" y="6"/>
                  </a:lnTo>
                  <a:lnTo>
                    <a:pt x="104" y="2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13"/>
            <p:cNvSpPr>
              <a:spLocks/>
            </p:cNvSpPr>
            <p:nvPr/>
          </p:nvSpPr>
          <p:spPr bwMode="auto">
            <a:xfrm>
              <a:off x="16511588" y="-3348038"/>
              <a:ext cx="201613" cy="201613"/>
            </a:xfrm>
            <a:custGeom>
              <a:avLst/>
              <a:gdLst>
                <a:gd name="T0" fmla="*/ 127 w 255"/>
                <a:gd name="T1" fmla="*/ 0 h 254"/>
                <a:gd name="T2" fmla="*/ 153 w 255"/>
                <a:gd name="T3" fmla="*/ 2 h 254"/>
                <a:gd name="T4" fmla="*/ 165 w 255"/>
                <a:gd name="T5" fmla="*/ 4 h 254"/>
                <a:gd name="T6" fmla="*/ 177 w 255"/>
                <a:gd name="T7" fmla="*/ 8 h 254"/>
                <a:gd name="T8" fmla="*/ 187 w 255"/>
                <a:gd name="T9" fmla="*/ 14 h 254"/>
                <a:gd name="T10" fmla="*/ 199 w 255"/>
                <a:gd name="T11" fmla="*/ 20 h 254"/>
                <a:gd name="T12" fmla="*/ 209 w 255"/>
                <a:gd name="T13" fmla="*/ 28 h 254"/>
                <a:gd name="T14" fmla="*/ 219 w 255"/>
                <a:gd name="T15" fmla="*/ 36 h 254"/>
                <a:gd name="T16" fmla="*/ 239 w 255"/>
                <a:gd name="T17" fmla="*/ 63 h 254"/>
                <a:gd name="T18" fmla="*/ 251 w 255"/>
                <a:gd name="T19" fmla="*/ 93 h 254"/>
                <a:gd name="T20" fmla="*/ 255 w 255"/>
                <a:gd name="T21" fmla="*/ 127 h 254"/>
                <a:gd name="T22" fmla="*/ 255 w 255"/>
                <a:gd name="T23" fmla="*/ 139 h 254"/>
                <a:gd name="T24" fmla="*/ 253 w 255"/>
                <a:gd name="T25" fmla="*/ 153 h 254"/>
                <a:gd name="T26" fmla="*/ 251 w 255"/>
                <a:gd name="T27" fmla="*/ 165 h 254"/>
                <a:gd name="T28" fmla="*/ 245 w 255"/>
                <a:gd name="T29" fmla="*/ 177 h 254"/>
                <a:gd name="T30" fmla="*/ 241 w 255"/>
                <a:gd name="T31" fmla="*/ 187 h 254"/>
                <a:gd name="T32" fmla="*/ 235 w 255"/>
                <a:gd name="T33" fmla="*/ 199 h 254"/>
                <a:gd name="T34" fmla="*/ 227 w 255"/>
                <a:gd name="T35" fmla="*/ 209 h 254"/>
                <a:gd name="T36" fmla="*/ 219 w 255"/>
                <a:gd name="T37" fmla="*/ 216 h 254"/>
                <a:gd name="T38" fmla="*/ 191 w 255"/>
                <a:gd name="T39" fmla="*/ 238 h 254"/>
                <a:gd name="T40" fmla="*/ 161 w 255"/>
                <a:gd name="T41" fmla="*/ 250 h 254"/>
                <a:gd name="T42" fmla="*/ 127 w 255"/>
                <a:gd name="T43" fmla="*/ 254 h 254"/>
                <a:gd name="T44" fmla="*/ 115 w 255"/>
                <a:gd name="T45" fmla="*/ 254 h 254"/>
                <a:gd name="T46" fmla="*/ 102 w 255"/>
                <a:gd name="T47" fmla="*/ 252 h 254"/>
                <a:gd name="T48" fmla="*/ 90 w 255"/>
                <a:gd name="T49" fmla="*/ 248 h 254"/>
                <a:gd name="T50" fmla="*/ 78 w 255"/>
                <a:gd name="T51" fmla="*/ 244 h 254"/>
                <a:gd name="T52" fmla="*/ 68 w 255"/>
                <a:gd name="T53" fmla="*/ 240 h 254"/>
                <a:gd name="T54" fmla="*/ 56 w 255"/>
                <a:gd name="T55" fmla="*/ 232 h 254"/>
                <a:gd name="T56" fmla="*/ 46 w 255"/>
                <a:gd name="T57" fmla="*/ 226 h 254"/>
                <a:gd name="T58" fmla="*/ 36 w 255"/>
                <a:gd name="T59" fmla="*/ 216 h 254"/>
                <a:gd name="T60" fmla="*/ 28 w 255"/>
                <a:gd name="T61" fmla="*/ 209 h 254"/>
                <a:gd name="T62" fmla="*/ 20 w 255"/>
                <a:gd name="T63" fmla="*/ 199 h 254"/>
                <a:gd name="T64" fmla="*/ 14 w 255"/>
                <a:gd name="T65" fmla="*/ 187 h 254"/>
                <a:gd name="T66" fmla="*/ 10 w 255"/>
                <a:gd name="T67" fmla="*/ 177 h 254"/>
                <a:gd name="T68" fmla="*/ 4 w 255"/>
                <a:gd name="T69" fmla="*/ 165 h 254"/>
                <a:gd name="T70" fmla="*/ 2 w 255"/>
                <a:gd name="T71" fmla="*/ 153 h 254"/>
                <a:gd name="T72" fmla="*/ 0 w 255"/>
                <a:gd name="T73" fmla="*/ 139 h 254"/>
                <a:gd name="T74" fmla="*/ 0 w 255"/>
                <a:gd name="T75" fmla="*/ 127 h 254"/>
                <a:gd name="T76" fmla="*/ 4 w 255"/>
                <a:gd name="T77" fmla="*/ 93 h 254"/>
                <a:gd name="T78" fmla="*/ 16 w 255"/>
                <a:gd name="T79" fmla="*/ 63 h 254"/>
                <a:gd name="T80" fmla="*/ 36 w 255"/>
                <a:gd name="T81" fmla="*/ 36 h 254"/>
                <a:gd name="T82" fmla="*/ 46 w 255"/>
                <a:gd name="T83" fmla="*/ 28 h 254"/>
                <a:gd name="T84" fmla="*/ 56 w 255"/>
                <a:gd name="T85" fmla="*/ 20 h 254"/>
                <a:gd name="T86" fmla="*/ 68 w 255"/>
                <a:gd name="T87" fmla="*/ 14 h 254"/>
                <a:gd name="T88" fmla="*/ 78 w 255"/>
                <a:gd name="T89" fmla="*/ 8 h 254"/>
                <a:gd name="T90" fmla="*/ 90 w 255"/>
                <a:gd name="T91" fmla="*/ 4 h 254"/>
                <a:gd name="T92" fmla="*/ 102 w 255"/>
                <a:gd name="T93" fmla="*/ 2 h 254"/>
                <a:gd name="T94" fmla="*/ 127 w 255"/>
                <a:gd name="T95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5" h="254">
                  <a:moveTo>
                    <a:pt x="127" y="0"/>
                  </a:moveTo>
                  <a:lnTo>
                    <a:pt x="153" y="2"/>
                  </a:lnTo>
                  <a:lnTo>
                    <a:pt x="165" y="4"/>
                  </a:lnTo>
                  <a:lnTo>
                    <a:pt x="177" y="8"/>
                  </a:lnTo>
                  <a:lnTo>
                    <a:pt x="187" y="14"/>
                  </a:lnTo>
                  <a:lnTo>
                    <a:pt x="199" y="20"/>
                  </a:lnTo>
                  <a:lnTo>
                    <a:pt x="209" y="28"/>
                  </a:lnTo>
                  <a:lnTo>
                    <a:pt x="219" y="36"/>
                  </a:lnTo>
                  <a:lnTo>
                    <a:pt x="239" y="63"/>
                  </a:lnTo>
                  <a:lnTo>
                    <a:pt x="251" y="93"/>
                  </a:lnTo>
                  <a:lnTo>
                    <a:pt x="255" y="127"/>
                  </a:lnTo>
                  <a:lnTo>
                    <a:pt x="255" y="139"/>
                  </a:lnTo>
                  <a:lnTo>
                    <a:pt x="253" y="153"/>
                  </a:lnTo>
                  <a:lnTo>
                    <a:pt x="251" y="165"/>
                  </a:lnTo>
                  <a:lnTo>
                    <a:pt x="245" y="177"/>
                  </a:lnTo>
                  <a:lnTo>
                    <a:pt x="241" y="187"/>
                  </a:lnTo>
                  <a:lnTo>
                    <a:pt x="235" y="199"/>
                  </a:lnTo>
                  <a:lnTo>
                    <a:pt x="227" y="209"/>
                  </a:lnTo>
                  <a:lnTo>
                    <a:pt x="219" y="216"/>
                  </a:lnTo>
                  <a:lnTo>
                    <a:pt x="191" y="238"/>
                  </a:lnTo>
                  <a:lnTo>
                    <a:pt x="161" y="250"/>
                  </a:lnTo>
                  <a:lnTo>
                    <a:pt x="127" y="254"/>
                  </a:lnTo>
                  <a:lnTo>
                    <a:pt x="115" y="254"/>
                  </a:lnTo>
                  <a:lnTo>
                    <a:pt x="102" y="252"/>
                  </a:lnTo>
                  <a:lnTo>
                    <a:pt x="90" y="248"/>
                  </a:lnTo>
                  <a:lnTo>
                    <a:pt x="78" y="244"/>
                  </a:lnTo>
                  <a:lnTo>
                    <a:pt x="68" y="240"/>
                  </a:lnTo>
                  <a:lnTo>
                    <a:pt x="56" y="232"/>
                  </a:lnTo>
                  <a:lnTo>
                    <a:pt x="46" y="226"/>
                  </a:lnTo>
                  <a:lnTo>
                    <a:pt x="36" y="216"/>
                  </a:lnTo>
                  <a:lnTo>
                    <a:pt x="28" y="209"/>
                  </a:lnTo>
                  <a:lnTo>
                    <a:pt x="20" y="199"/>
                  </a:lnTo>
                  <a:lnTo>
                    <a:pt x="14" y="187"/>
                  </a:lnTo>
                  <a:lnTo>
                    <a:pt x="10" y="177"/>
                  </a:lnTo>
                  <a:lnTo>
                    <a:pt x="4" y="165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127"/>
                  </a:lnTo>
                  <a:lnTo>
                    <a:pt x="4" y="93"/>
                  </a:lnTo>
                  <a:lnTo>
                    <a:pt x="16" y="63"/>
                  </a:lnTo>
                  <a:lnTo>
                    <a:pt x="36" y="36"/>
                  </a:lnTo>
                  <a:lnTo>
                    <a:pt x="46" y="28"/>
                  </a:lnTo>
                  <a:lnTo>
                    <a:pt x="56" y="20"/>
                  </a:lnTo>
                  <a:lnTo>
                    <a:pt x="68" y="14"/>
                  </a:lnTo>
                  <a:lnTo>
                    <a:pt x="78" y="8"/>
                  </a:lnTo>
                  <a:lnTo>
                    <a:pt x="90" y="4"/>
                  </a:lnTo>
                  <a:lnTo>
                    <a:pt x="102" y="2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14"/>
            <p:cNvSpPr>
              <a:spLocks/>
            </p:cNvSpPr>
            <p:nvPr/>
          </p:nvSpPr>
          <p:spPr bwMode="auto">
            <a:xfrm>
              <a:off x="12588876" y="-3395663"/>
              <a:ext cx="204788" cy="203200"/>
            </a:xfrm>
            <a:custGeom>
              <a:avLst/>
              <a:gdLst>
                <a:gd name="T0" fmla="*/ 127 w 256"/>
                <a:gd name="T1" fmla="*/ 0 h 257"/>
                <a:gd name="T2" fmla="*/ 153 w 256"/>
                <a:gd name="T3" fmla="*/ 2 h 257"/>
                <a:gd name="T4" fmla="*/ 165 w 256"/>
                <a:gd name="T5" fmla="*/ 6 h 257"/>
                <a:gd name="T6" fmla="*/ 177 w 256"/>
                <a:gd name="T7" fmla="*/ 10 h 257"/>
                <a:gd name="T8" fmla="*/ 189 w 256"/>
                <a:gd name="T9" fmla="*/ 16 h 257"/>
                <a:gd name="T10" fmla="*/ 199 w 256"/>
                <a:gd name="T11" fmla="*/ 22 h 257"/>
                <a:gd name="T12" fmla="*/ 209 w 256"/>
                <a:gd name="T13" fmla="*/ 30 h 257"/>
                <a:gd name="T14" fmla="*/ 219 w 256"/>
                <a:gd name="T15" fmla="*/ 38 h 257"/>
                <a:gd name="T16" fmla="*/ 226 w 256"/>
                <a:gd name="T17" fmla="*/ 46 h 257"/>
                <a:gd name="T18" fmla="*/ 234 w 256"/>
                <a:gd name="T19" fmla="*/ 58 h 257"/>
                <a:gd name="T20" fmla="*/ 240 w 256"/>
                <a:gd name="T21" fmla="*/ 68 h 257"/>
                <a:gd name="T22" fmla="*/ 246 w 256"/>
                <a:gd name="T23" fmla="*/ 80 h 257"/>
                <a:gd name="T24" fmla="*/ 250 w 256"/>
                <a:gd name="T25" fmla="*/ 92 h 257"/>
                <a:gd name="T26" fmla="*/ 254 w 256"/>
                <a:gd name="T27" fmla="*/ 104 h 257"/>
                <a:gd name="T28" fmla="*/ 256 w 256"/>
                <a:gd name="T29" fmla="*/ 115 h 257"/>
                <a:gd name="T30" fmla="*/ 256 w 256"/>
                <a:gd name="T31" fmla="*/ 127 h 257"/>
                <a:gd name="T32" fmla="*/ 256 w 256"/>
                <a:gd name="T33" fmla="*/ 141 h 257"/>
                <a:gd name="T34" fmla="*/ 254 w 256"/>
                <a:gd name="T35" fmla="*/ 153 h 257"/>
                <a:gd name="T36" fmla="*/ 250 w 256"/>
                <a:gd name="T37" fmla="*/ 165 h 257"/>
                <a:gd name="T38" fmla="*/ 246 w 256"/>
                <a:gd name="T39" fmla="*/ 177 h 257"/>
                <a:gd name="T40" fmla="*/ 240 w 256"/>
                <a:gd name="T41" fmla="*/ 189 h 257"/>
                <a:gd name="T42" fmla="*/ 234 w 256"/>
                <a:gd name="T43" fmla="*/ 199 h 257"/>
                <a:gd name="T44" fmla="*/ 226 w 256"/>
                <a:gd name="T45" fmla="*/ 209 h 257"/>
                <a:gd name="T46" fmla="*/ 219 w 256"/>
                <a:gd name="T47" fmla="*/ 219 h 257"/>
                <a:gd name="T48" fmla="*/ 209 w 256"/>
                <a:gd name="T49" fmla="*/ 227 h 257"/>
                <a:gd name="T50" fmla="*/ 199 w 256"/>
                <a:gd name="T51" fmla="*/ 235 h 257"/>
                <a:gd name="T52" fmla="*/ 189 w 256"/>
                <a:gd name="T53" fmla="*/ 241 h 257"/>
                <a:gd name="T54" fmla="*/ 177 w 256"/>
                <a:gd name="T55" fmla="*/ 247 h 257"/>
                <a:gd name="T56" fmla="*/ 165 w 256"/>
                <a:gd name="T57" fmla="*/ 251 h 257"/>
                <a:gd name="T58" fmla="*/ 153 w 256"/>
                <a:gd name="T59" fmla="*/ 253 h 257"/>
                <a:gd name="T60" fmla="*/ 141 w 256"/>
                <a:gd name="T61" fmla="*/ 255 h 257"/>
                <a:gd name="T62" fmla="*/ 127 w 256"/>
                <a:gd name="T63" fmla="*/ 257 h 257"/>
                <a:gd name="T64" fmla="*/ 115 w 256"/>
                <a:gd name="T65" fmla="*/ 255 h 257"/>
                <a:gd name="T66" fmla="*/ 103 w 256"/>
                <a:gd name="T67" fmla="*/ 253 h 257"/>
                <a:gd name="T68" fmla="*/ 91 w 256"/>
                <a:gd name="T69" fmla="*/ 251 h 257"/>
                <a:gd name="T70" fmla="*/ 79 w 256"/>
                <a:gd name="T71" fmla="*/ 247 h 257"/>
                <a:gd name="T72" fmla="*/ 67 w 256"/>
                <a:gd name="T73" fmla="*/ 241 h 257"/>
                <a:gd name="T74" fmla="*/ 57 w 256"/>
                <a:gd name="T75" fmla="*/ 235 h 257"/>
                <a:gd name="T76" fmla="*/ 47 w 256"/>
                <a:gd name="T77" fmla="*/ 227 h 257"/>
                <a:gd name="T78" fmla="*/ 37 w 256"/>
                <a:gd name="T79" fmla="*/ 219 h 257"/>
                <a:gd name="T80" fmla="*/ 29 w 256"/>
                <a:gd name="T81" fmla="*/ 209 h 257"/>
                <a:gd name="T82" fmla="*/ 22 w 256"/>
                <a:gd name="T83" fmla="*/ 199 h 257"/>
                <a:gd name="T84" fmla="*/ 16 w 256"/>
                <a:gd name="T85" fmla="*/ 189 h 257"/>
                <a:gd name="T86" fmla="*/ 10 w 256"/>
                <a:gd name="T87" fmla="*/ 177 h 257"/>
                <a:gd name="T88" fmla="*/ 6 w 256"/>
                <a:gd name="T89" fmla="*/ 165 h 257"/>
                <a:gd name="T90" fmla="*/ 2 w 256"/>
                <a:gd name="T91" fmla="*/ 153 h 257"/>
                <a:gd name="T92" fmla="*/ 0 w 256"/>
                <a:gd name="T93" fmla="*/ 141 h 257"/>
                <a:gd name="T94" fmla="*/ 0 w 256"/>
                <a:gd name="T95" fmla="*/ 127 h 257"/>
                <a:gd name="T96" fmla="*/ 0 w 256"/>
                <a:gd name="T97" fmla="*/ 115 h 257"/>
                <a:gd name="T98" fmla="*/ 2 w 256"/>
                <a:gd name="T99" fmla="*/ 104 h 257"/>
                <a:gd name="T100" fmla="*/ 6 w 256"/>
                <a:gd name="T101" fmla="*/ 92 h 257"/>
                <a:gd name="T102" fmla="*/ 10 w 256"/>
                <a:gd name="T103" fmla="*/ 80 h 257"/>
                <a:gd name="T104" fmla="*/ 16 w 256"/>
                <a:gd name="T105" fmla="*/ 68 h 257"/>
                <a:gd name="T106" fmla="*/ 22 w 256"/>
                <a:gd name="T107" fmla="*/ 58 h 257"/>
                <a:gd name="T108" fmla="*/ 29 w 256"/>
                <a:gd name="T109" fmla="*/ 46 h 257"/>
                <a:gd name="T110" fmla="*/ 37 w 256"/>
                <a:gd name="T111" fmla="*/ 38 h 257"/>
                <a:gd name="T112" fmla="*/ 47 w 256"/>
                <a:gd name="T113" fmla="*/ 30 h 257"/>
                <a:gd name="T114" fmla="*/ 57 w 256"/>
                <a:gd name="T115" fmla="*/ 22 h 257"/>
                <a:gd name="T116" fmla="*/ 67 w 256"/>
                <a:gd name="T117" fmla="*/ 16 h 257"/>
                <a:gd name="T118" fmla="*/ 79 w 256"/>
                <a:gd name="T119" fmla="*/ 10 h 257"/>
                <a:gd name="T120" fmla="*/ 91 w 256"/>
                <a:gd name="T121" fmla="*/ 6 h 257"/>
                <a:gd name="T122" fmla="*/ 103 w 256"/>
                <a:gd name="T123" fmla="*/ 2 h 257"/>
                <a:gd name="T124" fmla="*/ 127 w 256"/>
                <a:gd name="T12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6" h="257">
                  <a:moveTo>
                    <a:pt x="127" y="0"/>
                  </a:moveTo>
                  <a:lnTo>
                    <a:pt x="153" y="2"/>
                  </a:lnTo>
                  <a:lnTo>
                    <a:pt x="165" y="6"/>
                  </a:lnTo>
                  <a:lnTo>
                    <a:pt x="177" y="10"/>
                  </a:lnTo>
                  <a:lnTo>
                    <a:pt x="189" y="16"/>
                  </a:lnTo>
                  <a:lnTo>
                    <a:pt x="199" y="22"/>
                  </a:lnTo>
                  <a:lnTo>
                    <a:pt x="209" y="30"/>
                  </a:lnTo>
                  <a:lnTo>
                    <a:pt x="219" y="38"/>
                  </a:lnTo>
                  <a:lnTo>
                    <a:pt x="226" y="46"/>
                  </a:lnTo>
                  <a:lnTo>
                    <a:pt x="234" y="58"/>
                  </a:lnTo>
                  <a:lnTo>
                    <a:pt x="240" y="68"/>
                  </a:lnTo>
                  <a:lnTo>
                    <a:pt x="246" y="80"/>
                  </a:lnTo>
                  <a:lnTo>
                    <a:pt x="250" y="92"/>
                  </a:lnTo>
                  <a:lnTo>
                    <a:pt x="254" y="104"/>
                  </a:lnTo>
                  <a:lnTo>
                    <a:pt x="256" y="115"/>
                  </a:lnTo>
                  <a:lnTo>
                    <a:pt x="256" y="127"/>
                  </a:lnTo>
                  <a:lnTo>
                    <a:pt x="256" y="141"/>
                  </a:lnTo>
                  <a:lnTo>
                    <a:pt x="254" y="153"/>
                  </a:lnTo>
                  <a:lnTo>
                    <a:pt x="250" y="165"/>
                  </a:lnTo>
                  <a:lnTo>
                    <a:pt x="246" y="177"/>
                  </a:lnTo>
                  <a:lnTo>
                    <a:pt x="240" y="189"/>
                  </a:lnTo>
                  <a:lnTo>
                    <a:pt x="234" y="199"/>
                  </a:lnTo>
                  <a:lnTo>
                    <a:pt x="226" y="209"/>
                  </a:lnTo>
                  <a:lnTo>
                    <a:pt x="219" y="219"/>
                  </a:lnTo>
                  <a:lnTo>
                    <a:pt x="209" y="227"/>
                  </a:lnTo>
                  <a:lnTo>
                    <a:pt x="199" y="235"/>
                  </a:lnTo>
                  <a:lnTo>
                    <a:pt x="189" y="241"/>
                  </a:lnTo>
                  <a:lnTo>
                    <a:pt x="177" y="247"/>
                  </a:lnTo>
                  <a:lnTo>
                    <a:pt x="165" y="251"/>
                  </a:lnTo>
                  <a:lnTo>
                    <a:pt x="153" y="253"/>
                  </a:lnTo>
                  <a:lnTo>
                    <a:pt x="141" y="255"/>
                  </a:lnTo>
                  <a:lnTo>
                    <a:pt x="127" y="257"/>
                  </a:lnTo>
                  <a:lnTo>
                    <a:pt x="115" y="255"/>
                  </a:lnTo>
                  <a:lnTo>
                    <a:pt x="103" y="253"/>
                  </a:lnTo>
                  <a:lnTo>
                    <a:pt x="91" y="251"/>
                  </a:lnTo>
                  <a:lnTo>
                    <a:pt x="79" y="247"/>
                  </a:lnTo>
                  <a:lnTo>
                    <a:pt x="67" y="241"/>
                  </a:lnTo>
                  <a:lnTo>
                    <a:pt x="57" y="235"/>
                  </a:lnTo>
                  <a:lnTo>
                    <a:pt x="47" y="227"/>
                  </a:lnTo>
                  <a:lnTo>
                    <a:pt x="37" y="219"/>
                  </a:lnTo>
                  <a:lnTo>
                    <a:pt x="29" y="209"/>
                  </a:lnTo>
                  <a:lnTo>
                    <a:pt x="22" y="199"/>
                  </a:lnTo>
                  <a:lnTo>
                    <a:pt x="16" y="189"/>
                  </a:lnTo>
                  <a:lnTo>
                    <a:pt x="10" y="177"/>
                  </a:lnTo>
                  <a:lnTo>
                    <a:pt x="6" y="165"/>
                  </a:lnTo>
                  <a:lnTo>
                    <a:pt x="2" y="153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0" y="115"/>
                  </a:lnTo>
                  <a:lnTo>
                    <a:pt x="2" y="104"/>
                  </a:lnTo>
                  <a:lnTo>
                    <a:pt x="6" y="92"/>
                  </a:lnTo>
                  <a:lnTo>
                    <a:pt x="10" y="80"/>
                  </a:lnTo>
                  <a:lnTo>
                    <a:pt x="16" y="68"/>
                  </a:lnTo>
                  <a:lnTo>
                    <a:pt x="22" y="58"/>
                  </a:lnTo>
                  <a:lnTo>
                    <a:pt x="29" y="46"/>
                  </a:lnTo>
                  <a:lnTo>
                    <a:pt x="37" y="38"/>
                  </a:lnTo>
                  <a:lnTo>
                    <a:pt x="47" y="30"/>
                  </a:lnTo>
                  <a:lnTo>
                    <a:pt x="57" y="22"/>
                  </a:lnTo>
                  <a:lnTo>
                    <a:pt x="67" y="16"/>
                  </a:lnTo>
                  <a:lnTo>
                    <a:pt x="79" y="10"/>
                  </a:lnTo>
                  <a:lnTo>
                    <a:pt x="91" y="6"/>
                  </a:lnTo>
                  <a:lnTo>
                    <a:pt x="103" y="2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15"/>
            <p:cNvSpPr>
              <a:spLocks noEditPoints="1"/>
            </p:cNvSpPr>
            <p:nvPr/>
          </p:nvSpPr>
          <p:spPr bwMode="auto">
            <a:xfrm>
              <a:off x="12076113" y="-4408488"/>
              <a:ext cx="5207000" cy="3892550"/>
            </a:xfrm>
            <a:custGeom>
              <a:avLst/>
              <a:gdLst>
                <a:gd name="T0" fmla="*/ 2527 w 6560"/>
                <a:gd name="T1" fmla="*/ 4588 h 4904"/>
                <a:gd name="T2" fmla="*/ 2567 w 6560"/>
                <a:gd name="T3" fmla="*/ 4381 h 4904"/>
                <a:gd name="T4" fmla="*/ 2022 w 6560"/>
                <a:gd name="T5" fmla="*/ 4312 h 4904"/>
                <a:gd name="T6" fmla="*/ 2372 w 6560"/>
                <a:gd name="T7" fmla="*/ 4222 h 4904"/>
                <a:gd name="T8" fmla="*/ 1759 w 6560"/>
                <a:gd name="T9" fmla="*/ 3781 h 4904"/>
                <a:gd name="T10" fmla="*/ 2004 w 6560"/>
                <a:gd name="T11" fmla="*/ 3841 h 4904"/>
                <a:gd name="T12" fmla="*/ 4222 w 6560"/>
                <a:gd name="T13" fmla="*/ 1308 h 4904"/>
                <a:gd name="T14" fmla="*/ 3498 w 6560"/>
                <a:gd name="T15" fmla="*/ 1372 h 4904"/>
                <a:gd name="T16" fmla="*/ 2396 w 6560"/>
                <a:gd name="T17" fmla="*/ 2105 h 4904"/>
                <a:gd name="T18" fmla="*/ 3253 w 6560"/>
                <a:gd name="T19" fmla="*/ 1829 h 4904"/>
                <a:gd name="T20" fmla="*/ 3540 w 6560"/>
                <a:gd name="T21" fmla="*/ 1763 h 4904"/>
                <a:gd name="T22" fmla="*/ 3896 w 6560"/>
                <a:gd name="T23" fmla="*/ 2014 h 4904"/>
                <a:gd name="T24" fmla="*/ 4222 w 6560"/>
                <a:gd name="T25" fmla="*/ 1698 h 4904"/>
                <a:gd name="T26" fmla="*/ 4405 w 6560"/>
                <a:gd name="T27" fmla="*/ 1515 h 4904"/>
                <a:gd name="T28" fmla="*/ 4387 w 6560"/>
                <a:gd name="T29" fmla="*/ 1990 h 4904"/>
                <a:gd name="T30" fmla="*/ 3820 w 6560"/>
                <a:gd name="T31" fmla="*/ 2268 h 4904"/>
                <a:gd name="T32" fmla="*/ 5291 w 6560"/>
                <a:gd name="T33" fmla="*/ 2481 h 4904"/>
                <a:gd name="T34" fmla="*/ 1250 w 6560"/>
                <a:gd name="T35" fmla="*/ 2336 h 4904"/>
                <a:gd name="T36" fmla="*/ 1540 w 6560"/>
                <a:gd name="T37" fmla="*/ 2994 h 4904"/>
                <a:gd name="T38" fmla="*/ 3307 w 6560"/>
                <a:gd name="T39" fmla="*/ 4469 h 4904"/>
                <a:gd name="T40" fmla="*/ 2527 w 6560"/>
                <a:gd name="T41" fmla="*/ 3536 h 4904"/>
                <a:gd name="T42" fmla="*/ 2746 w 6560"/>
                <a:gd name="T43" fmla="*/ 3447 h 4904"/>
                <a:gd name="T44" fmla="*/ 4049 w 6560"/>
                <a:gd name="T45" fmla="*/ 4469 h 4904"/>
                <a:gd name="T46" fmla="*/ 2903 w 6560"/>
                <a:gd name="T47" fmla="*/ 3161 h 4904"/>
                <a:gd name="T48" fmla="*/ 3122 w 6560"/>
                <a:gd name="T49" fmla="*/ 3071 h 4904"/>
                <a:gd name="T50" fmla="*/ 4548 w 6560"/>
                <a:gd name="T51" fmla="*/ 4192 h 4904"/>
                <a:gd name="T52" fmla="*/ 3725 w 6560"/>
                <a:gd name="T53" fmla="*/ 3195 h 4904"/>
                <a:gd name="T54" fmla="*/ 4568 w 6560"/>
                <a:gd name="T55" fmla="*/ 3767 h 4904"/>
                <a:gd name="T56" fmla="*/ 4801 w 6560"/>
                <a:gd name="T57" fmla="*/ 3695 h 4904"/>
                <a:gd name="T58" fmla="*/ 2700 w 6560"/>
                <a:gd name="T59" fmla="*/ 2431 h 4904"/>
                <a:gd name="T60" fmla="*/ 2256 w 6560"/>
                <a:gd name="T61" fmla="*/ 2360 h 4904"/>
                <a:gd name="T62" fmla="*/ 2222 w 6560"/>
                <a:gd name="T63" fmla="*/ 1831 h 4904"/>
                <a:gd name="T64" fmla="*/ 2585 w 6560"/>
                <a:gd name="T65" fmla="*/ 1207 h 4904"/>
                <a:gd name="T66" fmla="*/ 4998 w 6560"/>
                <a:gd name="T67" fmla="*/ 566 h 4904"/>
                <a:gd name="T68" fmla="*/ 5412 w 6560"/>
                <a:gd name="T69" fmla="*/ 1250 h 4904"/>
                <a:gd name="T70" fmla="*/ 5167 w 6560"/>
                <a:gd name="T71" fmla="*/ 396 h 4904"/>
                <a:gd name="T72" fmla="*/ 1110 w 6560"/>
                <a:gd name="T73" fmla="*/ 1197 h 4904"/>
                <a:gd name="T74" fmla="*/ 1021 w 6560"/>
                <a:gd name="T75" fmla="*/ 978 h 4904"/>
                <a:gd name="T76" fmla="*/ 2585 w 6560"/>
                <a:gd name="T77" fmla="*/ 950 h 4904"/>
                <a:gd name="T78" fmla="*/ 3392 w 6560"/>
                <a:gd name="T79" fmla="*/ 1139 h 4904"/>
                <a:gd name="T80" fmla="*/ 4151 w 6560"/>
                <a:gd name="T81" fmla="*/ 1050 h 4904"/>
                <a:gd name="T82" fmla="*/ 6542 w 6560"/>
                <a:gd name="T83" fmla="*/ 1413 h 4904"/>
                <a:gd name="T84" fmla="*/ 5472 w 6560"/>
                <a:gd name="T85" fmla="*/ 2841 h 4904"/>
                <a:gd name="T86" fmla="*/ 5058 w 6560"/>
                <a:gd name="T87" fmla="*/ 3634 h 4904"/>
                <a:gd name="T88" fmla="*/ 4787 w 6560"/>
                <a:gd name="T89" fmla="*/ 4043 h 4904"/>
                <a:gd name="T90" fmla="*/ 4638 w 6560"/>
                <a:gd name="T91" fmla="*/ 4491 h 4904"/>
                <a:gd name="T92" fmla="*/ 4210 w 6560"/>
                <a:gd name="T93" fmla="*/ 4689 h 4904"/>
                <a:gd name="T94" fmla="*/ 3733 w 6560"/>
                <a:gd name="T95" fmla="*/ 4771 h 4904"/>
                <a:gd name="T96" fmla="*/ 3295 w 6560"/>
                <a:gd name="T97" fmla="*/ 4809 h 4904"/>
                <a:gd name="T98" fmla="*/ 2819 w 6560"/>
                <a:gd name="T99" fmla="*/ 4860 h 4904"/>
                <a:gd name="T100" fmla="*/ 2350 w 6560"/>
                <a:gd name="T101" fmla="*/ 4775 h 4904"/>
                <a:gd name="T102" fmla="*/ 1922 w 6560"/>
                <a:gd name="T103" fmla="*/ 4576 h 4904"/>
                <a:gd name="T104" fmla="*/ 1773 w 6560"/>
                <a:gd name="T105" fmla="*/ 4131 h 4904"/>
                <a:gd name="T106" fmla="*/ 1500 w 6560"/>
                <a:gd name="T107" fmla="*/ 3735 h 4904"/>
                <a:gd name="T108" fmla="*/ 1228 w 6560"/>
                <a:gd name="T109" fmla="*/ 3020 h 4904"/>
                <a:gd name="T110" fmla="*/ 4 w 6560"/>
                <a:gd name="T111" fmla="*/ 1423 h 4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560" h="4904">
                  <a:moveTo>
                    <a:pt x="2567" y="4381"/>
                  </a:moveTo>
                  <a:lnTo>
                    <a:pt x="2561" y="4393"/>
                  </a:lnTo>
                  <a:lnTo>
                    <a:pt x="2553" y="4403"/>
                  </a:lnTo>
                  <a:lnTo>
                    <a:pt x="2543" y="4413"/>
                  </a:lnTo>
                  <a:lnTo>
                    <a:pt x="2521" y="4443"/>
                  </a:lnTo>
                  <a:lnTo>
                    <a:pt x="2507" y="4479"/>
                  </a:lnTo>
                  <a:lnTo>
                    <a:pt x="2503" y="4517"/>
                  </a:lnTo>
                  <a:lnTo>
                    <a:pt x="2511" y="4554"/>
                  </a:lnTo>
                  <a:lnTo>
                    <a:pt x="2527" y="4588"/>
                  </a:lnTo>
                  <a:lnTo>
                    <a:pt x="2555" y="4618"/>
                  </a:lnTo>
                  <a:lnTo>
                    <a:pt x="2583" y="4636"/>
                  </a:lnTo>
                  <a:lnTo>
                    <a:pt x="2614" y="4646"/>
                  </a:lnTo>
                  <a:lnTo>
                    <a:pt x="2648" y="4646"/>
                  </a:lnTo>
                  <a:lnTo>
                    <a:pt x="2682" y="4640"/>
                  </a:lnTo>
                  <a:lnTo>
                    <a:pt x="2714" y="4626"/>
                  </a:lnTo>
                  <a:lnTo>
                    <a:pt x="2742" y="4604"/>
                  </a:lnTo>
                  <a:lnTo>
                    <a:pt x="2766" y="4580"/>
                  </a:lnTo>
                  <a:lnTo>
                    <a:pt x="2567" y="4381"/>
                  </a:lnTo>
                  <a:close/>
                  <a:moveTo>
                    <a:pt x="2193" y="4008"/>
                  </a:moveTo>
                  <a:lnTo>
                    <a:pt x="2183" y="4022"/>
                  </a:lnTo>
                  <a:lnTo>
                    <a:pt x="2171" y="4033"/>
                  </a:lnTo>
                  <a:lnTo>
                    <a:pt x="2053" y="4151"/>
                  </a:lnTo>
                  <a:lnTo>
                    <a:pt x="2031" y="4181"/>
                  </a:lnTo>
                  <a:lnTo>
                    <a:pt x="2018" y="4212"/>
                  </a:lnTo>
                  <a:lnTo>
                    <a:pt x="2010" y="4246"/>
                  </a:lnTo>
                  <a:lnTo>
                    <a:pt x="2012" y="4280"/>
                  </a:lnTo>
                  <a:lnTo>
                    <a:pt x="2022" y="4312"/>
                  </a:lnTo>
                  <a:lnTo>
                    <a:pt x="2039" y="4340"/>
                  </a:lnTo>
                  <a:lnTo>
                    <a:pt x="2067" y="4367"/>
                  </a:lnTo>
                  <a:lnTo>
                    <a:pt x="2101" y="4383"/>
                  </a:lnTo>
                  <a:lnTo>
                    <a:pt x="2139" y="4391"/>
                  </a:lnTo>
                  <a:lnTo>
                    <a:pt x="2179" y="4387"/>
                  </a:lnTo>
                  <a:lnTo>
                    <a:pt x="2213" y="4373"/>
                  </a:lnTo>
                  <a:lnTo>
                    <a:pt x="2244" y="4352"/>
                  </a:lnTo>
                  <a:lnTo>
                    <a:pt x="2362" y="4232"/>
                  </a:lnTo>
                  <a:lnTo>
                    <a:pt x="2372" y="4222"/>
                  </a:lnTo>
                  <a:lnTo>
                    <a:pt x="2384" y="4216"/>
                  </a:lnTo>
                  <a:lnTo>
                    <a:pt x="2394" y="4208"/>
                  </a:lnTo>
                  <a:lnTo>
                    <a:pt x="2193" y="4008"/>
                  </a:lnTo>
                  <a:close/>
                  <a:moveTo>
                    <a:pt x="1819" y="3634"/>
                  </a:moveTo>
                  <a:lnTo>
                    <a:pt x="1799" y="3654"/>
                  </a:lnTo>
                  <a:lnTo>
                    <a:pt x="1777" y="3682"/>
                  </a:lnTo>
                  <a:lnTo>
                    <a:pt x="1763" y="3713"/>
                  </a:lnTo>
                  <a:lnTo>
                    <a:pt x="1757" y="3747"/>
                  </a:lnTo>
                  <a:lnTo>
                    <a:pt x="1759" y="3781"/>
                  </a:lnTo>
                  <a:lnTo>
                    <a:pt x="1769" y="3813"/>
                  </a:lnTo>
                  <a:lnTo>
                    <a:pt x="1787" y="3843"/>
                  </a:lnTo>
                  <a:lnTo>
                    <a:pt x="1815" y="3868"/>
                  </a:lnTo>
                  <a:lnTo>
                    <a:pt x="1848" y="3886"/>
                  </a:lnTo>
                  <a:lnTo>
                    <a:pt x="1886" y="3892"/>
                  </a:lnTo>
                  <a:lnTo>
                    <a:pt x="1924" y="3888"/>
                  </a:lnTo>
                  <a:lnTo>
                    <a:pt x="1960" y="3876"/>
                  </a:lnTo>
                  <a:lnTo>
                    <a:pt x="1990" y="3853"/>
                  </a:lnTo>
                  <a:lnTo>
                    <a:pt x="2004" y="3841"/>
                  </a:lnTo>
                  <a:lnTo>
                    <a:pt x="2018" y="3833"/>
                  </a:lnTo>
                  <a:lnTo>
                    <a:pt x="1819" y="3634"/>
                  </a:lnTo>
                  <a:close/>
                  <a:moveTo>
                    <a:pt x="4465" y="1097"/>
                  </a:moveTo>
                  <a:lnTo>
                    <a:pt x="4320" y="1242"/>
                  </a:lnTo>
                  <a:lnTo>
                    <a:pt x="4312" y="1250"/>
                  </a:lnTo>
                  <a:lnTo>
                    <a:pt x="4304" y="1256"/>
                  </a:lnTo>
                  <a:lnTo>
                    <a:pt x="4282" y="1280"/>
                  </a:lnTo>
                  <a:lnTo>
                    <a:pt x="4254" y="1298"/>
                  </a:lnTo>
                  <a:lnTo>
                    <a:pt x="4222" y="1308"/>
                  </a:lnTo>
                  <a:lnTo>
                    <a:pt x="4188" y="1310"/>
                  </a:lnTo>
                  <a:lnTo>
                    <a:pt x="4115" y="1304"/>
                  </a:lnTo>
                  <a:lnTo>
                    <a:pt x="4035" y="1302"/>
                  </a:lnTo>
                  <a:lnTo>
                    <a:pt x="3948" y="1302"/>
                  </a:lnTo>
                  <a:lnTo>
                    <a:pt x="3858" y="1308"/>
                  </a:lnTo>
                  <a:lnTo>
                    <a:pt x="3765" y="1316"/>
                  </a:lnTo>
                  <a:lnTo>
                    <a:pt x="3673" y="1330"/>
                  </a:lnTo>
                  <a:lnTo>
                    <a:pt x="3583" y="1348"/>
                  </a:lnTo>
                  <a:lnTo>
                    <a:pt x="3498" y="1372"/>
                  </a:lnTo>
                  <a:lnTo>
                    <a:pt x="3420" y="1415"/>
                  </a:lnTo>
                  <a:lnTo>
                    <a:pt x="3418" y="1417"/>
                  </a:lnTo>
                  <a:lnTo>
                    <a:pt x="2493" y="1942"/>
                  </a:lnTo>
                  <a:lnTo>
                    <a:pt x="2477" y="1948"/>
                  </a:lnTo>
                  <a:lnTo>
                    <a:pt x="2445" y="1968"/>
                  </a:lnTo>
                  <a:lnTo>
                    <a:pt x="2419" y="1996"/>
                  </a:lnTo>
                  <a:lnTo>
                    <a:pt x="2402" y="2030"/>
                  </a:lnTo>
                  <a:lnTo>
                    <a:pt x="2394" y="2067"/>
                  </a:lnTo>
                  <a:lnTo>
                    <a:pt x="2396" y="2105"/>
                  </a:lnTo>
                  <a:lnTo>
                    <a:pt x="2408" y="2141"/>
                  </a:lnTo>
                  <a:lnTo>
                    <a:pt x="2427" y="2167"/>
                  </a:lnTo>
                  <a:lnTo>
                    <a:pt x="2453" y="2189"/>
                  </a:lnTo>
                  <a:lnTo>
                    <a:pt x="2481" y="2203"/>
                  </a:lnTo>
                  <a:lnTo>
                    <a:pt x="2515" y="2211"/>
                  </a:lnTo>
                  <a:lnTo>
                    <a:pt x="2549" y="2211"/>
                  </a:lnTo>
                  <a:lnTo>
                    <a:pt x="2583" y="2203"/>
                  </a:lnTo>
                  <a:lnTo>
                    <a:pt x="3247" y="1831"/>
                  </a:lnTo>
                  <a:lnTo>
                    <a:pt x="3253" y="1829"/>
                  </a:lnTo>
                  <a:lnTo>
                    <a:pt x="3279" y="1813"/>
                  </a:lnTo>
                  <a:lnTo>
                    <a:pt x="3345" y="1747"/>
                  </a:lnTo>
                  <a:lnTo>
                    <a:pt x="3371" y="1727"/>
                  </a:lnTo>
                  <a:lnTo>
                    <a:pt x="3400" y="1716"/>
                  </a:lnTo>
                  <a:lnTo>
                    <a:pt x="3430" y="1710"/>
                  </a:lnTo>
                  <a:lnTo>
                    <a:pt x="3462" y="1714"/>
                  </a:lnTo>
                  <a:lnTo>
                    <a:pt x="3494" y="1723"/>
                  </a:lnTo>
                  <a:lnTo>
                    <a:pt x="3520" y="1741"/>
                  </a:lnTo>
                  <a:lnTo>
                    <a:pt x="3540" y="1763"/>
                  </a:lnTo>
                  <a:lnTo>
                    <a:pt x="3556" y="1793"/>
                  </a:lnTo>
                  <a:lnTo>
                    <a:pt x="3579" y="1841"/>
                  </a:lnTo>
                  <a:lnTo>
                    <a:pt x="3609" y="1886"/>
                  </a:lnTo>
                  <a:lnTo>
                    <a:pt x="3647" y="1924"/>
                  </a:lnTo>
                  <a:lnTo>
                    <a:pt x="3689" y="1958"/>
                  </a:lnTo>
                  <a:lnTo>
                    <a:pt x="3737" y="1984"/>
                  </a:lnTo>
                  <a:lnTo>
                    <a:pt x="3788" y="2002"/>
                  </a:lnTo>
                  <a:lnTo>
                    <a:pt x="3842" y="2012"/>
                  </a:lnTo>
                  <a:lnTo>
                    <a:pt x="3896" y="2014"/>
                  </a:lnTo>
                  <a:lnTo>
                    <a:pt x="3948" y="2008"/>
                  </a:lnTo>
                  <a:lnTo>
                    <a:pt x="4001" y="1992"/>
                  </a:lnTo>
                  <a:lnTo>
                    <a:pt x="4051" y="1968"/>
                  </a:lnTo>
                  <a:lnTo>
                    <a:pt x="4097" y="1934"/>
                  </a:lnTo>
                  <a:lnTo>
                    <a:pt x="4137" y="1896"/>
                  </a:lnTo>
                  <a:lnTo>
                    <a:pt x="4170" y="1853"/>
                  </a:lnTo>
                  <a:lnTo>
                    <a:pt x="4194" y="1805"/>
                  </a:lnTo>
                  <a:lnTo>
                    <a:pt x="4212" y="1751"/>
                  </a:lnTo>
                  <a:lnTo>
                    <a:pt x="4222" y="1698"/>
                  </a:lnTo>
                  <a:lnTo>
                    <a:pt x="4222" y="1640"/>
                  </a:lnTo>
                  <a:lnTo>
                    <a:pt x="4224" y="1606"/>
                  </a:lnTo>
                  <a:lnTo>
                    <a:pt x="4234" y="1574"/>
                  </a:lnTo>
                  <a:lnTo>
                    <a:pt x="4252" y="1549"/>
                  </a:lnTo>
                  <a:lnTo>
                    <a:pt x="4276" y="1525"/>
                  </a:lnTo>
                  <a:lnTo>
                    <a:pt x="4306" y="1511"/>
                  </a:lnTo>
                  <a:lnTo>
                    <a:pt x="4340" y="1503"/>
                  </a:lnTo>
                  <a:lnTo>
                    <a:pt x="4373" y="1505"/>
                  </a:lnTo>
                  <a:lnTo>
                    <a:pt x="4405" y="1515"/>
                  </a:lnTo>
                  <a:lnTo>
                    <a:pt x="4433" y="1533"/>
                  </a:lnTo>
                  <a:lnTo>
                    <a:pt x="4455" y="1556"/>
                  </a:lnTo>
                  <a:lnTo>
                    <a:pt x="4469" y="1586"/>
                  </a:lnTo>
                  <a:lnTo>
                    <a:pt x="4477" y="1620"/>
                  </a:lnTo>
                  <a:lnTo>
                    <a:pt x="4479" y="1698"/>
                  </a:lnTo>
                  <a:lnTo>
                    <a:pt x="4469" y="1775"/>
                  </a:lnTo>
                  <a:lnTo>
                    <a:pt x="4451" y="1851"/>
                  </a:lnTo>
                  <a:lnTo>
                    <a:pt x="4423" y="1922"/>
                  </a:lnTo>
                  <a:lnTo>
                    <a:pt x="4387" y="1990"/>
                  </a:lnTo>
                  <a:lnTo>
                    <a:pt x="4342" y="2051"/>
                  </a:lnTo>
                  <a:lnTo>
                    <a:pt x="4290" y="2107"/>
                  </a:lnTo>
                  <a:lnTo>
                    <a:pt x="4230" y="2157"/>
                  </a:lnTo>
                  <a:lnTo>
                    <a:pt x="4164" y="2199"/>
                  </a:lnTo>
                  <a:lnTo>
                    <a:pt x="4093" y="2230"/>
                  </a:lnTo>
                  <a:lnTo>
                    <a:pt x="4025" y="2252"/>
                  </a:lnTo>
                  <a:lnTo>
                    <a:pt x="3958" y="2264"/>
                  </a:lnTo>
                  <a:lnTo>
                    <a:pt x="3890" y="2270"/>
                  </a:lnTo>
                  <a:lnTo>
                    <a:pt x="3820" y="2268"/>
                  </a:lnTo>
                  <a:lnTo>
                    <a:pt x="4827" y="3272"/>
                  </a:lnTo>
                  <a:lnTo>
                    <a:pt x="5020" y="3079"/>
                  </a:lnTo>
                  <a:lnTo>
                    <a:pt x="5086" y="3008"/>
                  </a:lnTo>
                  <a:lnTo>
                    <a:pt x="5141" y="2930"/>
                  </a:lnTo>
                  <a:lnTo>
                    <a:pt x="5189" y="2849"/>
                  </a:lnTo>
                  <a:lnTo>
                    <a:pt x="5229" y="2761"/>
                  </a:lnTo>
                  <a:lnTo>
                    <a:pt x="5259" y="2670"/>
                  </a:lnTo>
                  <a:lnTo>
                    <a:pt x="5279" y="2576"/>
                  </a:lnTo>
                  <a:lnTo>
                    <a:pt x="5291" y="2481"/>
                  </a:lnTo>
                  <a:lnTo>
                    <a:pt x="5297" y="2451"/>
                  </a:lnTo>
                  <a:lnTo>
                    <a:pt x="5309" y="2423"/>
                  </a:lnTo>
                  <a:lnTo>
                    <a:pt x="5328" y="2397"/>
                  </a:lnTo>
                  <a:lnTo>
                    <a:pt x="5547" y="2179"/>
                  </a:lnTo>
                  <a:lnTo>
                    <a:pt x="4465" y="1097"/>
                  </a:lnTo>
                  <a:close/>
                  <a:moveTo>
                    <a:pt x="2095" y="1012"/>
                  </a:moveTo>
                  <a:lnTo>
                    <a:pt x="1013" y="2093"/>
                  </a:lnTo>
                  <a:lnTo>
                    <a:pt x="1232" y="2312"/>
                  </a:lnTo>
                  <a:lnTo>
                    <a:pt x="1250" y="2336"/>
                  </a:lnTo>
                  <a:lnTo>
                    <a:pt x="1263" y="2364"/>
                  </a:lnTo>
                  <a:lnTo>
                    <a:pt x="1269" y="2395"/>
                  </a:lnTo>
                  <a:lnTo>
                    <a:pt x="1279" y="2491"/>
                  </a:lnTo>
                  <a:lnTo>
                    <a:pt x="1301" y="2584"/>
                  </a:lnTo>
                  <a:lnTo>
                    <a:pt x="1331" y="2676"/>
                  </a:lnTo>
                  <a:lnTo>
                    <a:pt x="1371" y="2761"/>
                  </a:lnTo>
                  <a:lnTo>
                    <a:pt x="1419" y="2845"/>
                  </a:lnTo>
                  <a:lnTo>
                    <a:pt x="1474" y="2922"/>
                  </a:lnTo>
                  <a:lnTo>
                    <a:pt x="1540" y="2994"/>
                  </a:lnTo>
                  <a:lnTo>
                    <a:pt x="3078" y="4530"/>
                  </a:lnTo>
                  <a:lnTo>
                    <a:pt x="3106" y="4552"/>
                  </a:lnTo>
                  <a:lnTo>
                    <a:pt x="3140" y="4566"/>
                  </a:lnTo>
                  <a:lnTo>
                    <a:pt x="3176" y="4570"/>
                  </a:lnTo>
                  <a:lnTo>
                    <a:pt x="3209" y="4566"/>
                  </a:lnTo>
                  <a:lnTo>
                    <a:pt x="3243" y="4552"/>
                  </a:lnTo>
                  <a:lnTo>
                    <a:pt x="3273" y="4530"/>
                  </a:lnTo>
                  <a:lnTo>
                    <a:pt x="3295" y="4503"/>
                  </a:lnTo>
                  <a:lnTo>
                    <a:pt x="3307" y="4469"/>
                  </a:lnTo>
                  <a:lnTo>
                    <a:pt x="3313" y="4433"/>
                  </a:lnTo>
                  <a:lnTo>
                    <a:pt x="3307" y="4397"/>
                  </a:lnTo>
                  <a:lnTo>
                    <a:pt x="3295" y="4363"/>
                  </a:lnTo>
                  <a:lnTo>
                    <a:pt x="3273" y="4336"/>
                  </a:lnTo>
                  <a:lnTo>
                    <a:pt x="3269" y="4332"/>
                  </a:lnTo>
                  <a:lnTo>
                    <a:pt x="2563" y="3628"/>
                  </a:lnTo>
                  <a:lnTo>
                    <a:pt x="2543" y="3600"/>
                  </a:lnTo>
                  <a:lnTo>
                    <a:pt x="2531" y="3570"/>
                  </a:lnTo>
                  <a:lnTo>
                    <a:pt x="2527" y="3536"/>
                  </a:lnTo>
                  <a:lnTo>
                    <a:pt x="2531" y="3505"/>
                  </a:lnTo>
                  <a:lnTo>
                    <a:pt x="2543" y="3473"/>
                  </a:lnTo>
                  <a:lnTo>
                    <a:pt x="2563" y="3447"/>
                  </a:lnTo>
                  <a:lnTo>
                    <a:pt x="2591" y="3425"/>
                  </a:lnTo>
                  <a:lnTo>
                    <a:pt x="2622" y="3413"/>
                  </a:lnTo>
                  <a:lnTo>
                    <a:pt x="2654" y="3409"/>
                  </a:lnTo>
                  <a:lnTo>
                    <a:pt x="2686" y="3413"/>
                  </a:lnTo>
                  <a:lnTo>
                    <a:pt x="2718" y="3425"/>
                  </a:lnTo>
                  <a:lnTo>
                    <a:pt x="2746" y="3447"/>
                  </a:lnTo>
                  <a:lnTo>
                    <a:pt x="3816" y="4518"/>
                  </a:lnTo>
                  <a:lnTo>
                    <a:pt x="3846" y="4540"/>
                  </a:lnTo>
                  <a:lnTo>
                    <a:pt x="3878" y="4554"/>
                  </a:lnTo>
                  <a:lnTo>
                    <a:pt x="3910" y="4560"/>
                  </a:lnTo>
                  <a:lnTo>
                    <a:pt x="3944" y="4558"/>
                  </a:lnTo>
                  <a:lnTo>
                    <a:pt x="3977" y="4548"/>
                  </a:lnTo>
                  <a:lnTo>
                    <a:pt x="4005" y="4530"/>
                  </a:lnTo>
                  <a:lnTo>
                    <a:pt x="4031" y="4503"/>
                  </a:lnTo>
                  <a:lnTo>
                    <a:pt x="4049" y="4469"/>
                  </a:lnTo>
                  <a:lnTo>
                    <a:pt x="4055" y="4431"/>
                  </a:lnTo>
                  <a:lnTo>
                    <a:pt x="4053" y="4393"/>
                  </a:lnTo>
                  <a:lnTo>
                    <a:pt x="4039" y="4357"/>
                  </a:lnTo>
                  <a:lnTo>
                    <a:pt x="4015" y="4328"/>
                  </a:lnTo>
                  <a:lnTo>
                    <a:pt x="4013" y="4324"/>
                  </a:lnTo>
                  <a:lnTo>
                    <a:pt x="2939" y="3252"/>
                  </a:lnTo>
                  <a:lnTo>
                    <a:pt x="2919" y="3224"/>
                  </a:lnTo>
                  <a:lnTo>
                    <a:pt x="2907" y="3195"/>
                  </a:lnTo>
                  <a:lnTo>
                    <a:pt x="2903" y="3161"/>
                  </a:lnTo>
                  <a:lnTo>
                    <a:pt x="2907" y="3129"/>
                  </a:lnTo>
                  <a:lnTo>
                    <a:pt x="2919" y="3097"/>
                  </a:lnTo>
                  <a:lnTo>
                    <a:pt x="2939" y="3071"/>
                  </a:lnTo>
                  <a:lnTo>
                    <a:pt x="2967" y="3049"/>
                  </a:lnTo>
                  <a:lnTo>
                    <a:pt x="2998" y="3037"/>
                  </a:lnTo>
                  <a:lnTo>
                    <a:pt x="3030" y="3034"/>
                  </a:lnTo>
                  <a:lnTo>
                    <a:pt x="3062" y="3037"/>
                  </a:lnTo>
                  <a:lnTo>
                    <a:pt x="3094" y="3049"/>
                  </a:lnTo>
                  <a:lnTo>
                    <a:pt x="3122" y="3071"/>
                  </a:lnTo>
                  <a:lnTo>
                    <a:pt x="4316" y="4264"/>
                  </a:lnTo>
                  <a:lnTo>
                    <a:pt x="4345" y="4288"/>
                  </a:lnTo>
                  <a:lnTo>
                    <a:pt x="4381" y="4302"/>
                  </a:lnTo>
                  <a:lnTo>
                    <a:pt x="4419" y="4304"/>
                  </a:lnTo>
                  <a:lnTo>
                    <a:pt x="4457" y="4298"/>
                  </a:lnTo>
                  <a:lnTo>
                    <a:pt x="4491" y="4280"/>
                  </a:lnTo>
                  <a:lnTo>
                    <a:pt x="4521" y="4254"/>
                  </a:lnTo>
                  <a:lnTo>
                    <a:pt x="4538" y="4226"/>
                  </a:lnTo>
                  <a:lnTo>
                    <a:pt x="4548" y="4192"/>
                  </a:lnTo>
                  <a:lnTo>
                    <a:pt x="4548" y="4159"/>
                  </a:lnTo>
                  <a:lnTo>
                    <a:pt x="4542" y="4127"/>
                  </a:lnTo>
                  <a:lnTo>
                    <a:pt x="4529" y="4095"/>
                  </a:lnTo>
                  <a:lnTo>
                    <a:pt x="4507" y="4065"/>
                  </a:lnTo>
                  <a:lnTo>
                    <a:pt x="3759" y="3318"/>
                  </a:lnTo>
                  <a:lnTo>
                    <a:pt x="3737" y="3292"/>
                  </a:lnTo>
                  <a:lnTo>
                    <a:pt x="3725" y="3260"/>
                  </a:lnTo>
                  <a:lnTo>
                    <a:pt x="3721" y="3228"/>
                  </a:lnTo>
                  <a:lnTo>
                    <a:pt x="3725" y="3195"/>
                  </a:lnTo>
                  <a:lnTo>
                    <a:pt x="3737" y="3165"/>
                  </a:lnTo>
                  <a:lnTo>
                    <a:pt x="3759" y="3137"/>
                  </a:lnTo>
                  <a:lnTo>
                    <a:pt x="3786" y="3117"/>
                  </a:lnTo>
                  <a:lnTo>
                    <a:pt x="3816" y="3103"/>
                  </a:lnTo>
                  <a:lnTo>
                    <a:pt x="3848" y="3099"/>
                  </a:lnTo>
                  <a:lnTo>
                    <a:pt x="3882" y="3103"/>
                  </a:lnTo>
                  <a:lnTo>
                    <a:pt x="3912" y="3117"/>
                  </a:lnTo>
                  <a:lnTo>
                    <a:pt x="3940" y="3137"/>
                  </a:lnTo>
                  <a:lnTo>
                    <a:pt x="4568" y="3767"/>
                  </a:lnTo>
                  <a:lnTo>
                    <a:pt x="4570" y="3767"/>
                  </a:lnTo>
                  <a:lnTo>
                    <a:pt x="4600" y="3789"/>
                  </a:lnTo>
                  <a:lnTo>
                    <a:pt x="4636" y="3803"/>
                  </a:lnTo>
                  <a:lnTo>
                    <a:pt x="4674" y="3807"/>
                  </a:lnTo>
                  <a:lnTo>
                    <a:pt x="4712" y="3799"/>
                  </a:lnTo>
                  <a:lnTo>
                    <a:pt x="4745" y="3783"/>
                  </a:lnTo>
                  <a:lnTo>
                    <a:pt x="4773" y="3757"/>
                  </a:lnTo>
                  <a:lnTo>
                    <a:pt x="4791" y="3727"/>
                  </a:lnTo>
                  <a:lnTo>
                    <a:pt x="4801" y="3695"/>
                  </a:lnTo>
                  <a:lnTo>
                    <a:pt x="4803" y="3662"/>
                  </a:lnTo>
                  <a:lnTo>
                    <a:pt x="4797" y="3628"/>
                  </a:lnTo>
                  <a:lnTo>
                    <a:pt x="4781" y="3596"/>
                  </a:lnTo>
                  <a:lnTo>
                    <a:pt x="4759" y="3568"/>
                  </a:lnTo>
                  <a:lnTo>
                    <a:pt x="4735" y="3544"/>
                  </a:lnTo>
                  <a:lnTo>
                    <a:pt x="4735" y="3544"/>
                  </a:lnTo>
                  <a:lnTo>
                    <a:pt x="4735" y="3544"/>
                  </a:lnTo>
                  <a:lnTo>
                    <a:pt x="3291" y="2099"/>
                  </a:lnTo>
                  <a:lnTo>
                    <a:pt x="2700" y="2431"/>
                  </a:lnTo>
                  <a:lnTo>
                    <a:pt x="2684" y="2437"/>
                  </a:lnTo>
                  <a:lnTo>
                    <a:pt x="2634" y="2455"/>
                  </a:lnTo>
                  <a:lnTo>
                    <a:pt x="2583" y="2465"/>
                  </a:lnTo>
                  <a:lnTo>
                    <a:pt x="2531" y="2469"/>
                  </a:lnTo>
                  <a:lnTo>
                    <a:pt x="2469" y="2465"/>
                  </a:lnTo>
                  <a:lnTo>
                    <a:pt x="2412" y="2451"/>
                  </a:lnTo>
                  <a:lnTo>
                    <a:pt x="2356" y="2429"/>
                  </a:lnTo>
                  <a:lnTo>
                    <a:pt x="2304" y="2397"/>
                  </a:lnTo>
                  <a:lnTo>
                    <a:pt x="2256" y="2360"/>
                  </a:lnTo>
                  <a:lnTo>
                    <a:pt x="2215" y="2314"/>
                  </a:lnTo>
                  <a:lnTo>
                    <a:pt x="2183" y="2260"/>
                  </a:lnTo>
                  <a:lnTo>
                    <a:pt x="2157" y="2199"/>
                  </a:lnTo>
                  <a:lnTo>
                    <a:pt x="2141" y="2135"/>
                  </a:lnTo>
                  <a:lnTo>
                    <a:pt x="2137" y="2071"/>
                  </a:lnTo>
                  <a:lnTo>
                    <a:pt x="2143" y="2006"/>
                  </a:lnTo>
                  <a:lnTo>
                    <a:pt x="2161" y="1942"/>
                  </a:lnTo>
                  <a:lnTo>
                    <a:pt x="2187" y="1882"/>
                  </a:lnTo>
                  <a:lnTo>
                    <a:pt x="2222" y="1831"/>
                  </a:lnTo>
                  <a:lnTo>
                    <a:pt x="2266" y="1785"/>
                  </a:lnTo>
                  <a:lnTo>
                    <a:pt x="2316" y="1745"/>
                  </a:lnTo>
                  <a:lnTo>
                    <a:pt x="2372" y="1716"/>
                  </a:lnTo>
                  <a:lnTo>
                    <a:pt x="3096" y="1306"/>
                  </a:lnTo>
                  <a:lnTo>
                    <a:pt x="3060" y="1286"/>
                  </a:lnTo>
                  <a:lnTo>
                    <a:pt x="2941" y="1250"/>
                  </a:lnTo>
                  <a:lnTo>
                    <a:pt x="2821" y="1226"/>
                  </a:lnTo>
                  <a:lnTo>
                    <a:pt x="2702" y="1211"/>
                  </a:lnTo>
                  <a:lnTo>
                    <a:pt x="2585" y="1207"/>
                  </a:lnTo>
                  <a:lnTo>
                    <a:pt x="2467" y="1211"/>
                  </a:lnTo>
                  <a:lnTo>
                    <a:pt x="2380" y="1222"/>
                  </a:lnTo>
                  <a:lnTo>
                    <a:pt x="2350" y="1222"/>
                  </a:lnTo>
                  <a:lnTo>
                    <a:pt x="2320" y="1217"/>
                  </a:lnTo>
                  <a:lnTo>
                    <a:pt x="2292" y="1205"/>
                  </a:lnTo>
                  <a:lnTo>
                    <a:pt x="2268" y="1187"/>
                  </a:lnTo>
                  <a:lnTo>
                    <a:pt x="2095" y="1012"/>
                  </a:lnTo>
                  <a:close/>
                  <a:moveTo>
                    <a:pt x="5167" y="396"/>
                  </a:moveTo>
                  <a:lnTo>
                    <a:pt x="4998" y="566"/>
                  </a:lnTo>
                  <a:lnTo>
                    <a:pt x="5470" y="1038"/>
                  </a:lnTo>
                  <a:lnTo>
                    <a:pt x="5490" y="1063"/>
                  </a:lnTo>
                  <a:lnTo>
                    <a:pt x="5503" y="1095"/>
                  </a:lnTo>
                  <a:lnTo>
                    <a:pt x="5507" y="1127"/>
                  </a:lnTo>
                  <a:lnTo>
                    <a:pt x="5503" y="1159"/>
                  </a:lnTo>
                  <a:lnTo>
                    <a:pt x="5490" y="1191"/>
                  </a:lnTo>
                  <a:lnTo>
                    <a:pt x="5470" y="1219"/>
                  </a:lnTo>
                  <a:lnTo>
                    <a:pt x="5442" y="1238"/>
                  </a:lnTo>
                  <a:lnTo>
                    <a:pt x="5412" y="1250"/>
                  </a:lnTo>
                  <a:lnTo>
                    <a:pt x="5378" y="1256"/>
                  </a:lnTo>
                  <a:lnTo>
                    <a:pt x="5346" y="1250"/>
                  </a:lnTo>
                  <a:lnTo>
                    <a:pt x="5314" y="1238"/>
                  </a:lnTo>
                  <a:lnTo>
                    <a:pt x="5289" y="1219"/>
                  </a:lnTo>
                  <a:lnTo>
                    <a:pt x="4817" y="747"/>
                  </a:lnTo>
                  <a:lnTo>
                    <a:pt x="4646" y="916"/>
                  </a:lnTo>
                  <a:lnTo>
                    <a:pt x="5728" y="1998"/>
                  </a:lnTo>
                  <a:lnTo>
                    <a:pt x="6250" y="1477"/>
                  </a:lnTo>
                  <a:lnTo>
                    <a:pt x="5167" y="396"/>
                  </a:lnTo>
                  <a:close/>
                  <a:moveTo>
                    <a:pt x="1391" y="310"/>
                  </a:moveTo>
                  <a:lnTo>
                    <a:pt x="308" y="1391"/>
                  </a:lnTo>
                  <a:lnTo>
                    <a:pt x="832" y="1912"/>
                  </a:lnTo>
                  <a:lnTo>
                    <a:pt x="1914" y="831"/>
                  </a:lnTo>
                  <a:lnTo>
                    <a:pt x="1721" y="640"/>
                  </a:lnTo>
                  <a:lnTo>
                    <a:pt x="1202" y="1159"/>
                  </a:lnTo>
                  <a:lnTo>
                    <a:pt x="1174" y="1181"/>
                  </a:lnTo>
                  <a:lnTo>
                    <a:pt x="1144" y="1193"/>
                  </a:lnTo>
                  <a:lnTo>
                    <a:pt x="1110" y="1197"/>
                  </a:lnTo>
                  <a:lnTo>
                    <a:pt x="1078" y="1193"/>
                  </a:lnTo>
                  <a:lnTo>
                    <a:pt x="1047" y="1181"/>
                  </a:lnTo>
                  <a:lnTo>
                    <a:pt x="1021" y="1159"/>
                  </a:lnTo>
                  <a:lnTo>
                    <a:pt x="999" y="1131"/>
                  </a:lnTo>
                  <a:lnTo>
                    <a:pt x="987" y="1101"/>
                  </a:lnTo>
                  <a:lnTo>
                    <a:pt x="983" y="1069"/>
                  </a:lnTo>
                  <a:lnTo>
                    <a:pt x="987" y="1036"/>
                  </a:lnTo>
                  <a:lnTo>
                    <a:pt x="999" y="1006"/>
                  </a:lnTo>
                  <a:lnTo>
                    <a:pt x="1021" y="978"/>
                  </a:lnTo>
                  <a:lnTo>
                    <a:pt x="1540" y="459"/>
                  </a:lnTo>
                  <a:lnTo>
                    <a:pt x="1391" y="310"/>
                  </a:lnTo>
                  <a:close/>
                  <a:moveTo>
                    <a:pt x="1391" y="0"/>
                  </a:moveTo>
                  <a:lnTo>
                    <a:pt x="1425" y="4"/>
                  </a:lnTo>
                  <a:lnTo>
                    <a:pt x="1454" y="18"/>
                  </a:lnTo>
                  <a:lnTo>
                    <a:pt x="1482" y="38"/>
                  </a:lnTo>
                  <a:lnTo>
                    <a:pt x="2406" y="960"/>
                  </a:lnTo>
                  <a:lnTo>
                    <a:pt x="2443" y="956"/>
                  </a:lnTo>
                  <a:lnTo>
                    <a:pt x="2585" y="950"/>
                  </a:lnTo>
                  <a:lnTo>
                    <a:pt x="2726" y="956"/>
                  </a:lnTo>
                  <a:lnTo>
                    <a:pt x="2869" y="974"/>
                  </a:lnTo>
                  <a:lnTo>
                    <a:pt x="3012" y="1006"/>
                  </a:lnTo>
                  <a:lnTo>
                    <a:pt x="3156" y="1048"/>
                  </a:lnTo>
                  <a:lnTo>
                    <a:pt x="3166" y="1052"/>
                  </a:lnTo>
                  <a:lnTo>
                    <a:pt x="3178" y="1057"/>
                  </a:lnTo>
                  <a:lnTo>
                    <a:pt x="3357" y="1159"/>
                  </a:lnTo>
                  <a:lnTo>
                    <a:pt x="3382" y="1143"/>
                  </a:lnTo>
                  <a:lnTo>
                    <a:pt x="3392" y="1139"/>
                  </a:lnTo>
                  <a:lnTo>
                    <a:pt x="3404" y="1133"/>
                  </a:lnTo>
                  <a:lnTo>
                    <a:pt x="3496" y="1107"/>
                  </a:lnTo>
                  <a:lnTo>
                    <a:pt x="3591" y="1085"/>
                  </a:lnTo>
                  <a:lnTo>
                    <a:pt x="3689" y="1067"/>
                  </a:lnTo>
                  <a:lnTo>
                    <a:pt x="3786" y="1057"/>
                  </a:lnTo>
                  <a:lnTo>
                    <a:pt x="3884" y="1050"/>
                  </a:lnTo>
                  <a:lnTo>
                    <a:pt x="3979" y="1046"/>
                  </a:lnTo>
                  <a:lnTo>
                    <a:pt x="4069" y="1046"/>
                  </a:lnTo>
                  <a:lnTo>
                    <a:pt x="4151" y="1050"/>
                  </a:lnTo>
                  <a:lnTo>
                    <a:pt x="5078" y="123"/>
                  </a:lnTo>
                  <a:lnTo>
                    <a:pt x="5106" y="103"/>
                  </a:lnTo>
                  <a:lnTo>
                    <a:pt x="5135" y="91"/>
                  </a:lnTo>
                  <a:lnTo>
                    <a:pt x="5167" y="87"/>
                  </a:lnTo>
                  <a:lnTo>
                    <a:pt x="5201" y="91"/>
                  </a:lnTo>
                  <a:lnTo>
                    <a:pt x="5231" y="103"/>
                  </a:lnTo>
                  <a:lnTo>
                    <a:pt x="5259" y="123"/>
                  </a:lnTo>
                  <a:lnTo>
                    <a:pt x="6522" y="1386"/>
                  </a:lnTo>
                  <a:lnTo>
                    <a:pt x="6542" y="1413"/>
                  </a:lnTo>
                  <a:lnTo>
                    <a:pt x="6556" y="1445"/>
                  </a:lnTo>
                  <a:lnTo>
                    <a:pt x="6560" y="1477"/>
                  </a:lnTo>
                  <a:lnTo>
                    <a:pt x="6556" y="1509"/>
                  </a:lnTo>
                  <a:lnTo>
                    <a:pt x="6542" y="1541"/>
                  </a:lnTo>
                  <a:lnTo>
                    <a:pt x="6522" y="1566"/>
                  </a:lnTo>
                  <a:lnTo>
                    <a:pt x="5543" y="2546"/>
                  </a:lnTo>
                  <a:lnTo>
                    <a:pt x="5527" y="2646"/>
                  </a:lnTo>
                  <a:lnTo>
                    <a:pt x="5503" y="2745"/>
                  </a:lnTo>
                  <a:lnTo>
                    <a:pt x="5472" y="2841"/>
                  </a:lnTo>
                  <a:lnTo>
                    <a:pt x="5434" y="2932"/>
                  </a:lnTo>
                  <a:lnTo>
                    <a:pt x="5386" y="3022"/>
                  </a:lnTo>
                  <a:lnTo>
                    <a:pt x="5332" y="3105"/>
                  </a:lnTo>
                  <a:lnTo>
                    <a:pt x="5271" y="3187"/>
                  </a:lnTo>
                  <a:lnTo>
                    <a:pt x="5201" y="3260"/>
                  </a:lnTo>
                  <a:lnTo>
                    <a:pt x="5000" y="3461"/>
                  </a:lnTo>
                  <a:lnTo>
                    <a:pt x="5028" y="3517"/>
                  </a:lnTo>
                  <a:lnTo>
                    <a:pt x="5048" y="3574"/>
                  </a:lnTo>
                  <a:lnTo>
                    <a:pt x="5058" y="3634"/>
                  </a:lnTo>
                  <a:lnTo>
                    <a:pt x="5060" y="3694"/>
                  </a:lnTo>
                  <a:lnTo>
                    <a:pt x="5052" y="3753"/>
                  </a:lnTo>
                  <a:lnTo>
                    <a:pt x="5034" y="3813"/>
                  </a:lnTo>
                  <a:lnTo>
                    <a:pt x="5008" y="3868"/>
                  </a:lnTo>
                  <a:lnTo>
                    <a:pt x="4972" y="3920"/>
                  </a:lnTo>
                  <a:lnTo>
                    <a:pt x="4932" y="3960"/>
                  </a:lnTo>
                  <a:lnTo>
                    <a:pt x="4887" y="3996"/>
                  </a:lnTo>
                  <a:lnTo>
                    <a:pt x="4839" y="4024"/>
                  </a:lnTo>
                  <a:lnTo>
                    <a:pt x="4787" y="4043"/>
                  </a:lnTo>
                  <a:lnTo>
                    <a:pt x="4801" y="4099"/>
                  </a:lnTo>
                  <a:lnTo>
                    <a:pt x="4807" y="4155"/>
                  </a:lnTo>
                  <a:lnTo>
                    <a:pt x="4805" y="4210"/>
                  </a:lnTo>
                  <a:lnTo>
                    <a:pt x="4795" y="4264"/>
                  </a:lnTo>
                  <a:lnTo>
                    <a:pt x="4777" y="4318"/>
                  </a:lnTo>
                  <a:lnTo>
                    <a:pt x="4751" y="4369"/>
                  </a:lnTo>
                  <a:lnTo>
                    <a:pt x="4718" y="4417"/>
                  </a:lnTo>
                  <a:lnTo>
                    <a:pt x="4680" y="4457"/>
                  </a:lnTo>
                  <a:lnTo>
                    <a:pt x="4638" y="4491"/>
                  </a:lnTo>
                  <a:lnTo>
                    <a:pt x="4590" y="4518"/>
                  </a:lnTo>
                  <a:lnTo>
                    <a:pt x="4540" y="4540"/>
                  </a:lnTo>
                  <a:lnTo>
                    <a:pt x="4487" y="4554"/>
                  </a:lnTo>
                  <a:lnTo>
                    <a:pt x="4433" y="4560"/>
                  </a:lnTo>
                  <a:lnTo>
                    <a:pt x="4361" y="4558"/>
                  </a:lnTo>
                  <a:lnTo>
                    <a:pt x="4294" y="4542"/>
                  </a:lnTo>
                  <a:lnTo>
                    <a:pt x="4274" y="4596"/>
                  </a:lnTo>
                  <a:lnTo>
                    <a:pt x="4246" y="4644"/>
                  </a:lnTo>
                  <a:lnTo>
                    <a:pt x="4210" y="4689"/>
                  </a:lnTo>
                  <a:lnTo>
                    <a:pt x="4168" y="4729"/>
                  </a:lnTo>
                  <a:lnTo>
                    <a:pt x="4119" y="4763"/>
                  </a:lnTo>
                  <a:lnTo>
                    <a:pt x="4067" y="4789"/>
                  </a:lnTo>
                  <a:lnTo>
                    <a:pt x="4011" y="4807"/>
                  </a:lnTo>
                  <a:lnTo>
                    <a:pt x="3956" y="4817"/>
                  </a:lnTo>
                  <a:lnTo>
                    <a:pt x="3898" y="4817"/>
                  </a:lnTo>
                  <a:lnTo>
                    <a:pt x="3842" y="4811"/>
                  </a:lnTo>
                  <a:lnTo>
                    <a:pt x="3786" y="4795"/>
                  </a:lnTo>
                  <a:lnTo>
                    <a:pt x="3733" y="4771"/>
                  </a:lnTo>
                  <a:lnTo>
                    <a:pt x="3683" y="4739"/>
                  </a:lnTo>
                  <a:lnTo>
                    <a:pt x="3635" y="4699"/>
                  </a:lnTo>
                  <a:lnTo>
                    <a:pt x="3534" y="4596"/>
                  </a:lnTo>
                  <a:lnTo>
                    <a:pt x="3512" y="4638"/>
                  </a:lnTo>
                  <a:lnTo>
                    <a:pt x="3484" y="4676"/>
                  </a:lnTo>
                  <a:lnTo>
                    <a:pt x="3454" y="4711"/>
                  </a:lnTo>
                  <a:lnTo>
                    <a:pt x="3404" y="4753"/>
                  </a:lnTo>
                  <a:lnTo>
                    <a:pt x="3351" y="4785"/>
                  </a:lnTo>
                  <a:lnTo>
                    <a:pt x="3295" y="4809"/>
                  </a:lnTo>
                  <a:lnTo>
                    <a:pt x="3235" y="4823"/>
                  </a:lnTo>
                  <a:lnTo>
                    <a:pt x="3176" y="4827"/>
                  </a:lnTo>
                  <a:lnTo>
                    <a:pt x="3116" y="4823"/>
                  </a:lnTo>
                  <a:lnTo>
                    <a:pt x="3058" y="4809"/>
                  </a:lnTo>
                  <a:lnTo>
                    <a:pt x="3004" y="4787"/>
                  </a:lnTo>
                  <a:lnTo>
                    <a:pt x="2951" y="4757"/>
                  </a:lnTo>
                  <a:lnTo>
                    <a:pt x="2925" y="4785"/>
                  </a:lnTo>
                  <a:lnTo>
                    <a:pt x="2873" y="4827"/>
                  </a:lnTo>
                  <a:lnTo>
                    <a:pt x="2819" y="4860"/>
                  </a:lnTo>
                  <a:lnTo>
                    <a:pt x="2762" y="4884"/>
                  </a:lnTo>
                  <a:lnTo>
                    <a:pt x="2700" y="4898"/>
                  </a:lnTo>
                  <a:lnTo>
                    <a:pt x="2638" y="4904"/>
                  </a:lnTo>
                  <a:lnTo>
                    <a:pt x="2587" y="4900"/>
                  </a:lnTo>
                  <a:lnTo>
                    <a:pt x="2535" y="4890"/>
                  </a:lnTo>
                  <a:lnTo>
                    <a:pt x="2485" y="4872"/>
                  </a:lnTo>
                  <a:lnTo>
                    <a:pt x="2435" y="4847"/>
                  </a:lnTo>
                  <a:lnTo>
                    <a:pt x="2392" y="4815"/>
                  </a:lnTo>
                  <a:lnTo>
                    <a:pt x="2350" y="4775"/>
                  </a:lnTo>
                  <a:lnTo>
                    <a:pt x="2314" y="4731"/>
                  </a:lnTo>
                  <a:lnTo>
                    <a:pt x="2286" y="4682"/>
                  </a:lnTo>
                  <a:lnTo>
                    <a:pt x="2266" y="4628"/>
                  </a:lnTo>
                  <a:lnTo>
                    <a:pt x="2197" y="4644"/>
                  </a:lnTo>
                  <a:lnTo>
                    <a:pt x="2127" y="4646"/>
                  </a:lnTo>
                  <a:lnTo>
                    <a:pt x="2073" y="4640"/>
                  </a:lnTo>
                  <a:lnTo>
                    <a:pt x="2020" y="4626"/>
                  </a:lnTo>
                  <a:lnTo>
                    <a:pt x="1970" y="4604"/>
                  </a:lnTo>
                  <a:lnTo>
                    <a:pt x="1922" y="4576"/>
                  </a:lnTo>
                  <a:lnTo>
                    <a:pt x="1880" y="4542"/>
                  </a:lnTo>
                  <a:lnTo>
                    <a:pt x="1842" y="4503"/>
                  </a:lnTo>
                  <a:lnTo>
                    <a:pt x="1809" y="4455"/>
                  </a:lnTo>
                  <a:lnTo>
                    <a:pt x="1783" y="4405"/>
                  </a:lnTo>
                  <a:lnTo>
                    <a:pt x="1765" y="4352"/>
                  </a:lnTo>
                  <a:lnTo>
                    <a:pt x="1755" y="4296"/>
                  </a:lnTo>
                  <a:lnTo>
                    <a:pt x="1753" y="4240"/>
                  </a:lnTo>
                  <a:lnTo>
                    <a:pt x="1759" y="4185"/>
                  </a:lnTo>
                  <a:lnTo>
                    <a:pt x="1773" y="4131"/>
                  </a:lnTo>
                  <a:lnTo>
                    <a:pt x="1721" y="4109"/>
                  </a:lnTo>
                  <a:lnTo>
                    <a:pt x="1671" y="4081"/>
                  </a:lnTo>
                  <a:lnTo>
                    <a:pt x="1628" y="4047"/>
                  </a:lnTo>
                  <a:lnTo>
                    <a:pt x="1588" y="4006"/>
                  </a:lnTo>
                  <a:lnTo>
                    <a:pt x="1554" y="3956"/>
                  </a:lnTo>
                  <a:lnTo>
                    <a:pt x="1528" y="3904"/>
                  </a:lnTo>
                  <a:lnTo>
                    <a:pt x="1510" y="3849"/>
                  </a:lnTo>
                  <a:lnTo>
                    <a:pt x="1500" y="3793"/>
                  </a:lnTo>
                  <a:lnTo>
                    <a:pt x="1500" y="3735"/>
                  </a:lnTo>
                  <a:lnTo>
                    <a:pt x="1508" y="3678"/>
                  </a:lnTo>
                  <a:lnTo>
                    <a:pt x="1522" y="3622"/>
                  </a:lnTo>
                  <a:lnTo>
                    <a:pt x="1546" y="3570"/>
                  </a:lnTo>
                  <a:lnTo>
                    <a:pt x="1578" y="3519"/>
                  </a:lnTo>
                  <a:lnTo>
                    <a:pt x="1618" y="3473"/>
                  </a:lnTo>
                  <a:lnTo>
                    <a:pt x="1638" y="3453"/>
                  </a:lnTo>
                  <a:lnTo>
                    <a:pt x="1359" y="3175"/>
                  </a:lnTo>
                  <a:lnTo>
                    <a:pt x="1289" y="3099"/>
                  </a:lnTo>
                  <a:lnTo>
                    <a:pt x="1228" y="3020"/>
                  </a:lnTo>
                  <a:lnTo>
                    <a:pt x="1174" y="2936"/>
                  </a:lnTo>
                  <a:lnTo>
                    <a:pt x="1126" y="2847"/>
                  </a:lnTo>
                  <a:lnTo>
                    <a:pt x="1086" y="2755"/>
                  </a:lnTo>
                  <a:lnTo>
                    <a:pt x="1057" y="2660"/>
                  </a:lnTo>
                  <a:lnTo>
                    <a:pt x="1033" y="2560"/>
                  </a:lnTo>
                  <a:lnTo>
                    <a:pt x="1017" y="2461"/>
                  </a:lnTo>
                  <a:lnTo>
                    <a:pt x="38" y="1481"/>
                  </a:lnTo>
                  <a:lnTo>
                    <a:pt x="16" y="1455"/>
                  </a:lnTo>
                  <a:lnTo>
                    <a:pt x="4" y="1423"/>
                  </a:lnTo>
                  <a:lnTo>
                    <a:pt x="0" y="1391"/>
                  </a:lnTo>
                  <a:lnTo>
                    <a:pt x="4" y="1358"/>
                  </a:lnTo>
                  <a:lnTo>
                    <a:pt x="16" y="1328"/>
                  </a:lnTo>
                  <a:lnTo>
                    <a:pt x="38" y="1300"/>
                  </a:lnTo>
                  <a:lnTo>
                    <a:pt x="1301" y="38"/>
                  </a:lnTo>
                  <a:lnTo>
                    <a:pt x="1329" y="18"/>
                  </a:lnTo>
                  <a:lnTo>
                    <a:pt x="1359" y="4"/>
                  </a:lnTo>
                  <a:lnTo>
                    <a:pt x="13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496059" y="4710905"/>
            <a:ext cx="428527" cy="499380"/>
            <a:chOff x="12863513" y="5248275"/>
            <a:chExt cx="4195763" cy="4889500"/>
          </a:xfrm>
          <a:solidFill>
            <a:schemeClr val="accent1"/>
          </a:solidFill>
        </p:grpSpPr>
        <p:sp>
          <p:nvSpPr>
            <p:cNvPr id="84" name="Freeform 6"/>
            <p:cNvSpPr>
              <a:spLocks/>
            </p:cNvSpPr>
            <p:nvPr/>
          </p:nvSpPr>
          <p:spPr bwMode="auto">
            <a:xfrm>
              <a:off x="14419263" y="7412038"/>
              <a:ext cx="1135063" cy="2055813"/>
            </a:xfrm>
            <a:custGeom>
              <a:avLst/>
              <a:gdLst>
                <a:gd name="T0" fmla="*/ 792 w 1430"/>
                <a:gd name="T1" fmla="*/ 23 h 2590"/>
                <a:gd name="T2" fmla="*/ 863 w 1430"/>
                <a:gd name="T3" fmla="*/ 115 h 2590"/>
                <a:gd name="T4" fmla="*/ 1158 w 1430"/>
                <a:gd name="T5" fmla="*/ 369 h 2590"/>
                <a:gd name="T6" fmla="*/ 1267 w 1430"/>
                <a:gd name="T7" fmla="*/ 414 h 2590"/>
                <a:gd name="T8" fmla="*/ 1312 w 1430"/>
                <a:gd name="T9" fmla="*/ 523 h 2590"/>
                <a:gd name="T10" fmla="*/ 1267 w 1430"/>
                <a:gd name="T11" fmla="*/ 632 h 2590"/>
                <a:gd name="T12" fmla="*/ 1158 w 1430"/>
                <a:gd name="T13" fmla="*/ 676 h 2590"/>
                <a:gd name="T14" fmla="*/ 449 w 1430"/>
                <a:gd name="T15" fmla="*/ 695 h 2590"/>
                <a:gd name="T16" fmla="*/ 346 w 1430"/>
                <a:gd name="T17" fmla="*/ 778 h 2590"/>
                <a:gd name="T18" fmla="*/ 307 w 1430"/>
                <a:gd name="T19" fmla="*/ 909 h 2590"/>
                <a:gd name="T20" fmla="*/ 346 w 1430"/>
                <a:gd name="T21" fmla="*/ 1038 h 2590"/>
                <a:gd name="T22" fmla="*/ 449 w 1430"/>
                <a:gd name="T23" fmla="*/ 1122 h 2590"/>
                <a:gd name="T24" fmla="*/ 891 w 1430"/>
                <a:gd name="T25" fmla="*/ 1141 h 2590"/>
                <a:gd name="T26" fmla="*/ 1117 w 1430"/>
                <a:gd name="T27" fmla="*/ 1190 h 2590"/>
                <a:gd name="T28" fmla="*/ 1297 w 1430"/>
                <a:gd name="T29" fmla="*/ 1326 h 2590"/>
                <a:gd name="T30" fmla="*/ 1407 w 1430"/>
                <a:gd name="T31" fmla="*/ 1523 h 2590"/>
                <a:gd name="T32" fmla="*/ 1424 w 1430"/>
                <a:gd name="T33" fmla="*/ 1759 h 2590"/>
                <a:gd name="T34" fmla="*/ 1344 w 1430"/>
                <a:gd name="T35" fmla="*/ 1971 h 2590"/>
                <a:gd name="T36" fmla="*/ 1188 w 1430"/>
                <a:gd name="T37" fmla="*/ 2130 h 2590"/>
                <a:gd name="T38" fmla="*/ 977 w 1430"/>
                <a:gd name="T39" fmla="*/ 2212 h 2590"/>
                <a:gd name="T40" fmla="*/ 868 w 1430"/>
                <a:gd name="T41" fmla="*/ 2437 h 2590"/>
                <a:gd name="T42" fmla="*/ 823 w 1430"/>
                <a:gd name="T43" fmla="*/ 2545 h 2590"/>
                <a:gd name="T44" fmla="*/ 715 w 1430"/>
                <a:gd name="T45" fmla="*/ 2590 h 2590"/>
                <a:gd name="T46" fmla="*/ 606 w 1430"/>
                <a:gd name="T47" fmla="*/ 2545 h 2590"/>
                <a:gd name="T48" fmla="*/ 562 w 1430"/>
                <a:gd name="T49" fmla="*/ 2437 h 2590"/>
                <a:gd name="T50" fmla="*/ 219 w 1430"/>
                <a:gd name="T51" fmla="*/ 2212 h 2590"/>
                <a:gd name="T52" fmla="*/ 128 w 1430"/>
                <a:gd name="T53" fmla="*/ 2143 h 2590"/>
                <a:gd name="T54" fmla="*/ 113 w 1430"/>
                <a:gd name="T55" fmla="*/ 2025 h 2590"/>
                <a:gd name="T56" fmla="*/ 182 w 1430"/>
                <a:gd name="T57" fmla="*/ 1931 h 2590"/>
                <a:gd name="T58" fmla="*/ 891 w 1430"/>
                <a:gd name="T59" fmla="*/ 1911 h 2590"/>
                <a:gd name="T60" fmla="*/ 1020 w 1430"/>
                <a:gd name="T61" fmla="*/ 1871 h 2590"/>
                <a:gd name="T62" fmla="*/ 1104 w 1430"/>
                <a:gd name="T63" fmla="*/ 1770 h 2590"/>
                <a:gd name="T64" fmla="*/ 1117 w 1430"/>
                <a:gd name="T65" fmla="*/ 1632 h 2590"/>
                <a:gd name="T66" fmla="*/ 1054 w 1430"/>
                <a:gd name="T67" fmla="*/ 1515 h 2590"/>
                <a:gd name="T68" fmla="*/ 938 w 1430"/>
                <a:gd name="T69" fmla="*/ 1452 h 2590"/>
                <a:gd name="T70" fmla="*/ 459 w 1430"/>
                <a:gd name="T71" fmla="*/ 1442 h 2590"/>
                <a:gd name="T72" fmla="*/ 245 w 1430"/>
                <a:gd name="T73" fmla="*/ 1360 h 2590"/>
                <a:gd name="T74" fmla="*/ 86 w 1430"/>
                <a:gd name="T75" fmla="*/ 1201 h 2590"/>
                <a:gd name="T76" fmla="*/ 6 w 1430"/>
                <a:gd name="T77" fmla="*/ 987 h 2590"/>
                <a:gd name="T78" fmla="*/ 23 w 1430"/>
                <a:gd name="T79" fmla="*/ 753 h 2590"/>
                <a:gd name="T80" fmla="*/ 133 w 1430"/>
                <a:gd name="T81" fmla="*/ 555 h 2590"/>
                <a:gd name="T82" fmla="*/ 313 w 1430"/>
                <a:gd name="T83" fmla="*/ 420 h 2590"/>
                <a:gd name="T84" fmla="*/ 539 w 1430"/>
                <a:gd name="T85" fmla="*/ 369 h 2590"/>
                <a:gd name="T86" fmla="*/ 565 w 1430"/>
                <a:gd name="T87" fmla="*/ 115 h 2590"/>
                <a:gd name="T88" fmla="*/ 636 w 1430"/>
                <a:gd name="T89" fmla="*/ 23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2590">
                  <a:moveTo>
                    <a:pt x="715" y="0"/>
                  </a:moveTo>
                  <a:lnTo>
                    <a:pt x="754" y="6"/>
                  </a:lnTo>
                  <a:lnTo>
                    <a:pt x="792" y="23"/>
                  </a:lnTo>
                  <a:lnTo>
                    <a:pt x="823" y="47"/>
                  </a:lnTo>
                  <a:lnTo>
                    <a:pt x="846" y="77"/>
                  </a:lnTo>
                  <a:lnTo>
                    <a:pt x="863" y="115"/>
                  </a:lnTo>
                  <a:lnTo>
                    <a:pt x="868" y="156"/>
                  </a:lnTo>
                  <a:lnTo>
                    <a:pt x="868" y="369"/>
                  </a:lnTo>
                  <a:lnTo>
                    <a:pt x="1158" y="369"/>
                  </a:lnTo>
                  <a:lnTo>
                    <a:pt x="1199" y="375"/>
                  </a:lnTo>
                  <a:lnTo>
                    <a:pt x="1235" y="390"/>
                  </a:lnTo>
                  <a:lnTo>
                    <a:pt x="1267" y="414"/>
                  </a:lnTo>
                  <a:lnTo>
                    <a:pt x="1291" y="446"/>
                  </a:lnTo>
                  <a:lnTo>
                    <a:pt x="1306" y="482"/>
                  </a:lnTo>
                  <a:lnTo>
                    <a:pt x="1312" y="523"/>
                  </a:lnTo>
                  <a:lnTo>
                    <a:pt x="1306" y="564"/>
                  </a:lnTo>
                  <a:lnTo>
                    <a:pt x="1291" y="600"/>
                  </a:lnTo>
                  <a:lnTo>
                    <a:pt x="1267" y="632"/>
                  </a:lnTo>
                  <a:lnTo>
                    <a:pt x="1235" y="656"/>
                  </a:lnTo>
                  <a:lnTo>
                    <a:pt x="1199" y="671"/>
                  </a:lnTo>
                  <a:lnTo>
                    <a:pt x="1158" y="676"/>
                  </a:lnTo>
                  <a:lnTo>
                    <a:pt x="539" y="676"/>
                  </a:lnTo>
                  <a:lnTo>
                    <a:pt x="492" y="680"/>
                  </a:lnTo>
                  <a:lnTo>
                    <a:pt x="449" y="695"/>
                  </a:lnTo>
                  <a:lnTo>
                    <a:pt x="410" y="716"/>
                  </a:lnTo>
                  <a:lnTo>
                    <a:pt x="375" y="744"/>
                  </a:lnTo>
                  <a:lnTo>
                    <a:pt x="346" y="778"/>
                  </a:lnTo>
                  <a:lnTo>
                    <a:pt x="326" y="819"/>
                  </a:lnTo>
                  <a:lnTo>
                    <a:pt x="313" y="862"/>
                  </a:lnTo>
                  <a:lnTo>
                    <a:pt x="307" y="909"/>
                  </a:lnTo>
                  <a:lnTo>
                    <a:pt x="313" y="956"/>
                  </a:lnTo>
                  <a:lnTo>
                    <a:pt x="326" y="999"/>
                  </a:lnTo>
                  <a:lnTo>
                    <a:pt x="346" y="1038"/>
                  </a:lnTo>
                  <a:lnTo>
                    <a:pt x="375" y="1072"/>
                  </a:lnTo>
                  <a:lnTo>
                    <a:pt x="410" y="1100"/>
                  </a:lnTo>
                  <a:lnTo>
                    <a:pt x="449" y="1122"/>
                  </a:lnTo>
                  <a:lnTo>
                    <a:pt x="492" y="1135"/>
                  </a:lnTo>
                  <a:lnTo>
                    <a:pt x="539" y="1141"/>
                  </a:lnTo>
                  <a:lnTo>
                    <a:pt x="891" y="1141"/>
                  </a:lnTo>
                  <a:lnTo>
                    <a:pt x="969" y="1147"/>
                  </a:lnTo>
                  <a:lnTo>
                    <a:pt x="1046" y="1163"/>
                  </a:lnTo>
                  <a:lnTo>
                    <a:pt x="1117" y="1190"/>
                  </a:lnTo>
                  <a:lnTo>
                    <a:pt x="1185" y="1227"/>
                  </a:lnTo>
                  <a:lnTo>
                    <a:pt x="1244" y="1272"/>
                  </a:lnTo>
                  <a:lnTo>
                    <a:pt x="1297" y="1326"/>
                  </a:lnTo>
                  <a:lnTo>
                    <a:pt x="1342" y="1386"/>
                  </a:lnTo>
                  <a:lnTo>
                    <a:pt x="1379" y="1452"/>
                  </a:lnTo>
                  <a:lnTo>
                    <a:pt x="1407" y="1523"/>
                  </a:lnTo>
                  <a:lnTo>
                    <a:pt x="1424" y="1600"/>
                  </a:lnTo>
                  <a:lnTo>
                    <a:pt x="1430" y="1678"/>
                  </a:lnTo>
                  <a:lnTo>
                    <a:pt x="1424" y="1759"/>
                  </a:lnTo>
                  <a:lnTo>
                    <a:pt x="1407" y="1834"/>
                  </a:lnTo>
                  <a:lnTo>
                    <a:pt x="1381" y="1905"/>
                  </a:lnTo>
                  <a:lnTo>
                    <a:pt x="1344" y="1971"/>
                  </a:lnTo>
                  <a:lnTo>
                    <a:pt x="1299" y="2030"/>
                  </a:lnTo>
                  <a:lnTo>
                    <a:pt x="1246" y="2083"/>
                  </a:lnTo>
                  <a:lnTo>
                    <a:pt x="1188" y="2130"/>
                  </a:lnTo>
                  <a:lnTo>
                    <a:pt x="1123" y="2165"/>
                  </a:lnTo>
                  <a:lnTo>
                    <a:pt x="1052" y="2193"/>
                  </a:lnTo>
                  <a:lnTo>
                    <a:pt x="977" y="2212"/>
                  </a:lnTo>
                  <a:lnTo>
                    <a:pt x="898" y="2218"/>
                  </a:lnTo>
                  <a:lnTo>
                    <a:pt x="868" y="2218"/>
                  </a:lnTo>
                  <a:lnTo>
                    <a:pt x="868" y="2437"/>
                  </a:lnTo>
                  <a:lnTo>
                    <a:pt x="863" y="2478"/>
                  </a:lnTo>
                  <a:lnTo>
                    <a:pt x="848" y="2516"/>
                  </a:lnTo>
                  <a:lnTo>
                    <a:pt x="823" y="2545"/>
                  </a:lnTo>
                  <a:lnTo>
                    <a:pt x="794" y="2570"/>
                  </a:lnTo>
                  <a:lnTo>
                    <a:pt x="756" y="2585"/>
                  </a:lnTo>
                  <a:lnTo>
                    <a:pt x="715" y="2590"/>
                  </a:lnTo>
                  <a:lnTo>
                    <a:pt x="674" y="2585"/>
                  </a:lnTo>
                  <a:lnTo>
                    <a:pt x="638" y="2570"/>
                  </a:lnTo>
                  <a:lnTo>
                    <a:pt x="606" y="2545"/>
                  </a:lnTo>
                  <a:lnTo>
                    <a:pt x="582" y="2516"/>
                  </a:lnTo>
                  <a:lnTo>
                    <a:pt x="567" y="2478"/>
                  </a:lnTo>
                  <a:lnTo>
                    <a:pt x="562" y="2437"/>
                  </a:lnTo>
                  <a:lnTo>
                    <a:pt x="562" y="2218"/>
                  </a:lnTo>
                  <a:lnTo>
                    <a:pt x="260" y="2218"/>
                  </a:lnTo>
                  <a:lnTo>
                    <a:pt x="219" y="2212"/>
                  </a:lnTo>
                  <a:lnTo>
                    <a:pt x="182" y="2197"/>
                  </a:lnTo>
                  <a:lnTo>
                    <a:pt x="152" y="2173"/>
                  </a:lnTo>
                  <a:lnTo>
                    <a:pt x="128" y="2143"/>
                  </a:lnTo>
                  <a:lnTo>
                    <a:pt x="113" y="2105"/>
                  </a:lnTo>
                  <a:lnTo>
                    <a:pt x="107" y="2064"/>
                  </a:lnTo>
                  <a:lnTo>
                    <a:pt x="113" y="2025"/>
                  </a:lnTo>
                  <a:lnTo>
                    <a:pt x="128" y="1987"/>
                  </a:lnTo>
                  <a:lnTo>
                    <a:pt x="152" y="1956"/>
                  </a:lnTo>
                  <a:lnTo>
                    <a:pt x="182" y="1931"/>
                  </a:lnTo>
                  <a:lnTo>
                    <a:pt x="219" y="1916"/>
                  </a:lnTo>
                  <a:lnTo>
                    <a:pt x="260" y="1911"/>
                  </a:lnTo>
                  <a:lnTo>
                    <a:pt x="891" y="1911"/>
                  </a:lnTo>
                  <a:lnTo>
                    <a:pt x="938" y="1907"/>
                  </a:lnTo>
                  <a:lnTo>
                    <a:pt x="981" y="1894"/>
                  </a:lnTo>
                  <a:lnTo>
                    <a:pt x="1020" y="1871"/>
                  </a:lnTo>
                  <a:lnTo>
                    <a:pt x="1054" y="1843"/>
                  </a:lnTo>
                  <a:lnTo>
                    <a:pt x="1084" y="1809"/>
                  </a:lnTo>
                  <a:lnTo>
                    <a:pt x="1104" y="1770"/>
                  </a:lnTo>
                  <a:lnTo>
                    <a:pt x="1117" y="1725"/>
                  </a:lnTo>
                  <a:lnTo>
                    <a:pt x="1123" y="1678"/>
                  </a:lnTo>
                  <a:lnTo>
                    <a:pt x="1117" y="1632"/>
                  </a:lnTo>
                  <a:lnTo>
                    <a:pt x="1104" y="1589"/>
                  </a:lnTo>
                  <a:lnTo>
                    <a:pt x="1084" y="1549"/>
                  </a:lnTo>
                  <a:lnTo>
                    <a:pt x="1054" y="1515"/>
                  </a:lnTo>
                  <a:lnTo>
                    <a:pt x="1020" y="1487"/>
                  </a:lnTo>
                  <a:lnTo>
                    <a:pt x="981" y="1465"/>
                  </a:lnTo>
                  <a:lnTo>
                    <a:pt x="938" y="1452"/>
                  </a:lnTo>
                  <a:lnTo>
                    <a:pt x="891" y="1448"/>
                  </a:lnTo>
                  <a:lnTo>
                    <a:pt x="539" y="1448"/>
                  </a:lnTo>
                  <a:lnTo>
                    <a:pt x="459" y="1442"/>
                  </a:lnTo>
                  <a:lnTo>
                    <a:pt x="384" y="1424"/>
                  </a:lnTo>
                  <a:lnTo>
                    <a:pt x="313" y="1397"/>
                  </a:lnTo>
                  <a:lnTo>
                    <a:pt x="245" y="1360"/>
                  </a:lnTo>
                  <a:lnTo>
                    <a:pt x="186" y="1315"/>
                  </a:lnTo>
                  <a:lnTo>
                    <a:pt x="133" y="1261"/>
                  </a:lnTo>
                  <a:lnTo>
                    <a:pt x="86" y="1201"/>
                  </a:lnTo>
                  <a:lnTo>
                    <a:pt x="51" y="1135"/>
                  </a:lnTo>
                  <a:lnTo>
                    <a:pt x="23" y="1064"/>
                  </a:lnTo>
                  <a:lnTo>
                    <a:pt x="6" y="987"/>
                  </a:lnTo>
                  <a:lnTo>
                    <a:pt x="0" y="909"/>
                  </a:lnTo>
                  <a:lnTo>
                    <a:pt x="6" y="828"/>
                  </a:lnTo>
                  <a:lnTo>
                    <a:pt x="23" y="753"/>
                  </a:lnTo>
                  <a:lnTo>
                    <a:pt x="51" y="680"/>
                  </a:lnTo>
                  <a:lnTo>
                    <a:pt x="86" y="615"/>
                  </a:lnTo>
                  <a:lnTo>
                    <a:pt x="133" y="555"/>
                  </a:lnTo>
                  <a:lnTo>
                    <a:pt x="186" y="502"/>
                  </a:lnTo>
                  <a:lnTo>
                    <a:pt x="245" y="456"/>
                  </a:lnTo>
                  <a:lnTo>
                    <a:pt x="313" y="420"/>
                  </a:lnTo>
                  <a:lnTo>
                    <a:pt x="384" y="392"/>
                  </a:lnTo>
                  <a:lnTo>
                    <a:pt x="459" y="375"/>
                  </a:lnTo>
                  <a:lnTo>
                    <a:pt x="539" y="369"/>
                  </a:lnTo>
                  <a:lnTo>
                    <a:pt x="560" y="369"/>
                  </a:lnTo>
                  <a:lnTo>
                    <a:pt x="560" y="156"/>
                  </a:lnTo>
                  <a:lnTo>
                    <a:pt x="565" y="115"/>
                  </a:lnTo>
                  <a:lnTo>
                    <a:pt x="582" y="77"/>
                  </a:lnTo>
                  <a:lnTo>
                    <a:pt x="606" y="47"/>
                  </a:lnTo>
                  <a:lnTo>
                    <a:pt x="636" y="23"/>
                  </a:lnTo>
                  <a:lnTo>
                    <a:pt x="674" y="6"/>
                  </a:lnTo>
                  <a:lnTo>
                    <a:pt x="7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7"/>
            <p:cNvSpPr>
              <a:spLocks noEditPoints="1"/>
            </p:cNvSpPr>
            <p:nvPr/>
          </p:nvSpPr>
          <p:spPr bwMode="auto">
            <a:xfrm>
              <a:off x="12863513" y="5248275"/>
              <a:ext cx="4195763" cy="4889500"/>
            </a:xfrm>
            <a:custGeom>
              <a:avLst/>
              <a:gdLst>
                <a:gd name="T0" fmla="*/ 1910 w 5286"/>
                <a:gd name="T1" fmla="*/ 1957 h 6159"/>
                <a:gd name="T2" fmla="*/ 1590 w 5286"/>
                <a:gd name="T3" fmla="*/ 2236 h 6159"/>
                <a:gd name="T4" fmla="*/ 1199 w 5286"/>
                <a:gd name="T5" fmla="*/ 2653 h 6159"/>
                <a:gd name="T6" fmla="*/ 612 w 5286"/>
                <a:gd name="T7" fmla="*/ 3579 h 6159"/>
                <a:gd name="T8" fmla="*/ 333 w 5286"/>
                <a:gd name="T9" fmla="*/ 4560 h 6159"/>
                <a:gd name="T10" fmla="*/ 359 w 5286"/>
                <a:gd name="T11" fmla="*/ 5266 h 6159"/>
                <a:gd name="T12" fmla="*/ 638 w 5286"/>
                <a:gd name="T13" fmla="*/ 5657 h 6159"/>
                <a:gd name="T14" fmla="*/ 1089 w 5286"/>
                <a:gd name="T15" fmla="*/ 5846 h 6159"/>
                <a:gd name="T16" fmla="*/ 4375 w 5286"/>
                <a:gd name="T17" fmla="*/ 5807 h 6159"/>
                <a:gd name="T18" fmla="*/ 4751 w 5286"/>
                <a:gd name="T19" fmla="*/ 5560 h 6159"/>
                <a:gd name="T20" fmla="*/ 4957 w 5286"/>
                <a:gd name="T21" fmla="*/ 5157 h 6159"/>
                <a:gd name="T22" fmla="*/ 4922 w 5286"/>
                <a:gd name="T23" fmla="*/ 4359 h 6159"/>
                <a:gd name="T24" fmla="*/ 4579 w 5286"/>
                <a:gd name="T25" fmla="*/ 3388 h 6159"/>
                <a:gd name="T26" fmla="*/ 4005 w 5286"/>
                <a:gd name="T27" fmla="*/ 2560 h 6159"/>
                <a:gd name="T28" fmla="*/ 3623 w 5286"/>
                <a:gd name="T29" fmla="*/ 2168 h 6159"/>
                <a:gd name="T30" fmla="*/ 3324 w 5286"/>
                <a:gd name="T31" fmla="*/ 1917 h 6159"/>
                <a:gd name="T32" fmla="*/ 3541 w 5286"/>
                <a:gd name="T33" fmla="*/ 303 h 6159"/>
                <a:gd name="T34" fmla="*/ 3161 w 5286"/>
                <a:gd name="T35" fmla="*/ 412 h 6159"/>
                <a:gd name="T36" fmla="*/ 2806 w 5286"/>
                <a:gd name="T37" fmla="*/ 524 h 6159"/>
                <a:gd name="T38" fmla="*/ 2441 w 5286"/>
                <a:gd name="T39" fmla="*/ 457 h 6159"/>
                <a:gd name="T40" fmla="*/ 1975 w 5286"/>
                <a:gd name="T41" fmla="*/ 339 h 6159"/>
                <a:gd name="T42" fmla="*/ 1583 w 5286"/>
                <a:gd name="T43" fmla="*/ 414 h 6159"/>
                <a:gd name="T44" fmla="*/ 3788 w 5286"/>
                <a:gd name="T45" fmla="*/ 389 h 6159"/>
                <a:gd name="T46" fmla="*/ 3571 w 5286"/>
                <a:gd name="T47" fmla="*/ 305 h 6159"/>
                <a:gd name="T48" fmla="*/ 3788 w 5286"/>
                <a:gd name="T49" fmla="*/ 45 h 6159"/>
                <a:gd name="T50" fmla="*/ 4112 w 5286"/>
                <a:gd name="T51" fmla="*/ 271 h 6159"/>
                <a:gd name="T52" fmla="*/ 4117 w 5286"/>
                <a:gd name="T53" fmla="*/ 427 h 6159"/>
                <a:gd name="T54" fmla="*/ 3687 w 5286"/>
                <a:gd name="T55" fmla="*/ 1814 h 6159"/>
                <a:gd name="T56" fmla="*/ 4065 w 5286"/>
                <a:gd name="T57" fmla="*/ 2168 h 6159"/>
                <a:gd name="T58" fmla="*/ 4579 w 5286"/>
                <a:gd name="T59" fmla="*/ 2794 h 6159"/>
                <a:gd name="T60" fmla="*/ 5062 w 5286"/>
                <a:gd name="T61" fmla="*/ 3719 h 6159"/>
                <a:gd name="T62" fmla="*/ 5281 w 5286"/>
                <a:gd name="T63" fmla="*/ 4756 h 6159"/>
                <a:gd name="T64" fmla="*/ 5204 w 5286"/>
                <a:gd name="T65" fmla="*/ 5406 h 6159"/>
                <a:gd name="T66" fmla="*/ 4899 w 5286"/>
                <a:gd name="T67" fmla="*/ 5848 h 6159"/>
                <a:gd name="T68" fmla="*/ 4430 w 5286"/>
                <a:gd name="T69" fmla="*/ 6112 h 6159"/>
                <a:gd name="T70" fmla="*/ 1077 w 5286"/>
                <a:gd name="T71" fmla="*/ 6155 h 6159"/>
                <a:gd name="T72" fmla="*/ 559 w 5286"/>
                <a:gd name="T73" fmla="*/ 5977 h 6159"/>
                <a:gd name="T74" fmla="*/ 181 w 5286"/>
                <a:gd name="T75" fmla="*/ 5599 h 6159"/>
                <a:gd name="T76" fmla="*/ 6 w 5286"/>
                <a:gd name="T77" fmla="*/ 5082 h 6159"/>
                <a:gd name="T78" fmla="*/ 99 w 5286"/>
                <a:gd name="T79" fmla="*/ 4129 h 6159"/>
                <a:gd name="T80" fmla="*/ 486 w 5286"/>
                <a:gd name="T81" fmla="*/ 3150 h 6159"/>
                <a:gd name="T82" fmla="*/ 1061 w 5286"/>
                <a:gd name="T83" fmla="*/ 2343 h 6159"/>
                <a:gd name="T84" fmla="*/ 1489 w 5286"/>
                <a:gd name="T85" fmla="*/ 1912 h 6159"/>
                <a:gd name="T86" fmla="*/ 1811 w 5286"/>
                <a:gd name="T87" fmla="*/ 1648 h 6159"/>
                <a:gd name="T88" fmla="*/ 1089 w 5286"/>
                <a:gd name="T89" fmla="*/ 451 h 6159"/>
                <a:gd name="T90" fmla="*/ 1397 w 5286"/>
                <a:gd name="T91" fmla="*/ 168 h 6159"/>
                <a:gd name="T92" fmla="*/ 1895 w 5286"/>
                <a:gd name="T93" fmla="*/ 30 h 6159"/>
                <a:gd name="T94" fmla="*/ 2415 w 5286"/>
                <a:gd name="T95" fmla="*/ 125 h 6159"/>
                <a:gd name="T96" fmla="*/ 2778 w 5286"/>
                <a:gd name="T97" fmla="*/ 219 h 6159"/>
                <a:gd name="T98" fmla="*/ 3045 w 5286"/>
                <a:gd name="T99" fmla="*/ 129 h 6159"/>
                <a:gd name="T100" fmla="*/ 3451 w 5286"/>
                <a:gd name="T101" fmla="*/ 5 h 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86" h="6159">
                  <a:moveTo>
                    <a:pt x="2067" y="1839"/>
                  </a:moveTo>
                  <a:lnTo>
                    <a:pt x="2039" y="1859"/>
                  </a:lnTo>
                  <a:lnTo>
                    <a:pt x="2003" y="1886"/>
                  </a:lnTo>
                  <a:lnTo>
                    <a:pt x="1960" y="1917"/>
                  </a:lnTo>
                  <a:lnTo>
                    <a:pt x="1910" y="1957"/>
                  </a:lnTo>
                  <a:lnTo>
                    <a:pt x="1856" y="2002"/>
                  </a:lnTo>
                  <a:lnTo>
                    <a:pt x="1796" y="2050"/>
                  </a:lnTo>
                  <a:lnTo>
                    <a:pt x="1730" y="2107"/>
                  </a:lnTo>
                  <a:lnTo>
                    <a:pt x="1661" y="2168"/>
                  </a:lnTo>
                  <a:lnTo>
                    <a:pt x="1590" y="2236"/>
                  </a:lnTo>
                  <a:lnTo>
                    <a:pt x="1515" y="2309"/>
                  </a:lnTo>
                  <a:lnTo>
                    <a:pt x="1437" y="2386"/>
                  </a:lnTo>
                  <a:lnTo>
                    <a:pt x="1358" y="2470"/>
                  </a:lnTo>
                  <a:lnTo>
                    <a:pt x="1280" y="2560"/>
                  </a:lnTo>
                  <a:lnTo>
                    <a:pt x="1199" y="2653"/>
                  </a:lnTo>
                  <a:lnTo>
                    <a:pt x="1057" y="2833"/>
                  </a:lnTo>
                  <a:lnTo>
                    <a:pt x="928" y="3015"/>
                  </a:lnTo>
                  <a:lnTo>
                    <a:pt x="810" y="3200"/>
                  </a:lnTo>
                  <a:lnTo>
                    <a:pt x="705" y="3388"/>
                  </a:lnTo>
                  <a:lnTo>
                    <a:pt x="612" y="3579"/>
                  </a:lnTo>
                  <a:lnTo>
                    <a:pt x="531" y="3770"/>
                  </a:lnTo>
                  <a:lnTo>
                    <a:pt x="464" y="3964"/>
                  </a:lnTo>
                  <a:lnTo>
                    <a:pt x="408" y="4161"/>
                  </a:lnTo>
                  <a:lnTo>
                    <a:pt x="363" y="4359"/>
                  </a:lnTo>
                  <a:lnTo>
                    <a:pt x="333" y="4560"/>
                  </a:lnTo>
                  <a:lnTo>
                    <a:pt x="314" y="4764"/>
                  </a:lnTo>
                  <a:lnTo>
                    <a:pt x="307" y="4968"/>
                  </a:lnTo>
                  <a:lnTo>
                    <a:pt x="312" y="5071"/>
                  </a:lnTo>
                  <a:lnTo>
                    <a:pt x="331" y="5170"/>
                  </a:lnTo>
                  <a:lnTo>
                    <a:pt x="359" y="5266"/>
                  </a:lnTo>
                  <a:lnTo>
                    <a:pt x="397" y="5356"/>
                  </a:lnTo>
                  <a:lnTo>
                    <a:pt x="445" y="5442"/>
                  </a:lnTo>
                  <a:lnTo>
                    <a:pt x="501" y="5521"/>
                  </a:lnTo>
                  <a:lnTo>
                    <a:pt x="567" y="5594"/>
                  </a:lnTo>
                  <a:lnTo>
                    <a:pt x="638" y="5657"/>
                  </a:lnTo>
                  <a:lnTo>
                    <a:pt x="718" y="5715"/>
                  </a:lnTo>
                  <a:lnTo>
                    <a:pt x="802" y="5762"/>
                  </a:lnTo>
                  <a:lnTo>
                    <a:pt x="894" y="5801"/>
                  </a:lnTo>
                  <a:lnTo>
                    <a:pt x="990" y="5830"/>
                  </a:lnTo>
                  <a:lnTo>
                    <a:pt x="1089" y="5846"/>
                  </a:lnTo>
                  <a:lnTo>
                    <a:pt x="1192" y="5852"/>
                  </a:lnTo>
                  <a:lnTo>
                    <a:pt x="4095" y="5852"/>
                  </a:lnTo>
                  <a:lnTo>
                    <a:pt x="4192" y="5848"/>
                  </a:lnTo>
                  <a:lnTo>
                    <a:pt x="4286" y="5831"/>
                  </a:lnTo>
                  <a:lnTo>
                    <a:pt x="4375" y="5807"/>
                  </a:lnTo>
                  <a:lnTo>
                    <a:pt x="4460" y="5773"/>
                  </a:lnTo>
                  <a:lnTo>
                    <a:pt x="4542" y="5732"/>
                  </a:lnTo>
                  <a:lnTo>
                    <a:pt x="4617" y="5682"/>
                  </a:lnTo>
                  <a:lnTo>
                    <a:pt x="4688" y="5624"/>
                  </a:lnTo>
                  <a:lnTo>
                    <a:pt x="4751" y="5560"/>
                  </a:lnTo>
                  <a:lnTo>
                    <a:pt x="4808" y="5491"/>
                  </a:lnTo>
                  <a:lnTo>
                    <a:pt x="4858" y="5414"/>
                  </a:lnTo>
                  <a:lnTo>
                    <a:pt x="4899" y="5333"/>
                  </a:lnTo>
                  <a:lnTo>
                    <a:pt x="4933" y="5247"/>
                  </a:lnTo>
                  <a:lnTo>
                    <a:pt x="4957" y="5157"/>
                  </a:lnTo>
                  <a:lnTo>
                    <a:pt x="4972" y="5064"/>
                  </a:lnTo>
                  <a:lnTo>
                    <a:pt x="4978" y="4968"/>
                  </a:lnTo>
                  <a:lnTo>
                    <a:pt x="4970" y="4762"/>
                  </a:lnTo>
                  <a:lnTo>
                    <a:pt x="4952" y="4560"/>
                  </a:lnTo>
                  <a:lnTo>
                    <a:pt x="4922" y="4359"/>
                  </a:lnTo>
                  <a:lnTo>
                    <a:pt x="4877" y="4161"/>
                  </a:lnTo>
                  <a:lnTo>
                    <a:pt x="4822" y="3964"/>
                  </a:lnTo>
                  <a:lnTo>
                    <a:pt x="4753" y="3770"/>
                  </a:lnTo>
                  <a:lnTo>
                    <a:pt x="4673" y="3579"/>
                  </a:lnTo>
                  <a:lnTo>
                    <a:pt x="4579" y="3388"/>
                  </a:lnTo>
                  <a:lnTo>
                    <a:pt x="4475" y="3200"/>
                  </a:lnTo>
                  <a:lnTo>
                    <a:pt x="4357" y="3015"/>
                  </a:lnTo>
                  <a:lnTo>
                    <a:pt x="4228" y="2833"/>
                  </a:lnTo>
                  <a:lnTo>
                    <a:pt x="4085" y="2653"/>
                  </a:lnTo>
                  <a:lnTo>
                    <a:pt x="4005" y="2560"/>
                  </a:lnTo>
                  <a:lnTo>
                    <a:pt x="3926" y="2470"/>
                  </a:lnTo>
                  <a:lnTo>
                    <a:pt x="3848" y="2386"/>
                  </a:lnTo>
                  <a:lnTo>
                    <a:pt x="3769" y="2309"/>
                  </a:lnTo>
                  <a:lnTo>
                    <a:pt x="3694" y="2236"/>
                  </a:lnTo>
                  <a:lnTo>
                    <a:pt x="3623" y="2168"/>
                  </a:lnTo>
                  <a:lnTo>
                    <a:pt x="3554" y="2107"/>
                  </a:lnTo>
                  <a:lnTo>
                    <a:pt x="3491" y="2050"/>
                  </a:lnTo>
                  <a:lnTo>
                    <a:pt x="3429" y="2000"/>
                  </a:lnTo>
                  <a:lnTo>
                    <a:pt x="3375" y="1957"/>
                  </a:lnTo>
                  <a:lnTo>
                    <a:pt x="3324" y="1917"/>
                  </a:lnTo>
                  <a:lnTo>
                    <a:pt x="3281" y="1886"/>
                  </a:lnTo>
                  <a:lnTo>
                    <a:pt x="3246" y="1859"/>
                  </a:lnTo>
                  <a:lnTo>
                    <a:pt x="3217" y="1839"/>
                  </a:lnTo>
                  <a:lnTo>
                    <a:pt x="2067" y="1839"/>
                  </a:lnTo>
                  <a:close/>
                  <a:moveTo>
                    <a:pt x="3541" y="303"/>
                  </a:moveTo>
                  <a:lnTo>
                    <a:pt x="3466" y="311"/>
                  </a:lnTo>
                  <a:lnTo>
                    <a:pt x="3393" y="326"/>
                  </a:lnTo>
                  <a:lnTo>
                    <a:pt x="3317" y="350"/>
                  </a:lnTo>
                  <a:lnTo>
                    <a:pt x="3240" y="380"/>
                  </a:lnTo>
                  <a:lnTo>
                    <a:pt x="3161" y="412"/>
                  </a:lnTo>
                  <a:lnTo>
                    <a:pt x="3092" y="440"/>
                  </a:lnTo>
                  <a:lnTo>
                    <a:pt x="3023" y="468"/>
                  </a:lnTo>
                  <a:lnTo>
                    <a:pt x="2952" y="492"/>
                  </a:lnTo>
                  <a:lnTo>
                    <a:pt x="2879" y="511"/>
                  </a:lnTo>
                  <a:lnTo>
                    <a:pt x="2806" y="524"/>
                  </a:lnTo>
                  <a:lnTo>
                    <a:pt x="2731" y="528"/>
                  </a:lnTo>
                  <a:lnTo>
                    <a:pt x="2671" y="524"/>
                  </a:lnTo>
                  <a:lnTo>
                    <a:pt x="2611" y="515"/>
                  </a:lnTo>
                  <a:lnTo>
                    <a:pt x="2553" y="498"/>
                  </a:lnTo>
                  <a:lnTo>
                    <a:pt x="2441" y="457"/>
                  </a:lnTo>
                  <a:lnTo>
                    <a:pt x="2336" y="421"/>
                  </a:lnTo>
                  <a:lnTo>
                    <a:pt x="2237" y="391"/>
                  </a:lnTo>
                  <a:lnTo>
                    <a:pt x="2146" y="367"/>
                  </a:lnTo>
                  <a:lnTo>
                    <a:pt x="2058" y="350"/>
                  </a:lnTo>
                  <a:lnTo>
                    <a:pt x="1975" y="339"/>
                  </a:lnTo>
                  <a:lnTo>
                    <a:pt x="1895" y="335"/>
                  </a:lnTo>
                  <a:lnTo>
                    <a:pt x="1813" y="339"/>
                  </a:lnTo>
                  <a:lnTo>
                    <a:pt x="1732" y="354"/>
                  </a:lnTo>
                  <a:lnTo>
                    <a:pt x="1657" y="380"/>
                  </a:lnTo>
                  <a:lnTo>
                    <a:pt x="1583" y="414"/>
                  </a:lnTo>
                  <a:lnTo>
                    <a:pt x="1508" y="460"/>
                  </a:lnTo>
                  <a:lnTo>
                    <a:pt x="1435" y="518"/>
                  </a:lnTo>
                  <a:lnTo>
                    <a:pt x="2104" y="1532"/>
                  </a:lnTo>
                  <a:lnTo>
                    <a:pt x="3173" y="1532"/>
                  </a:lnTo>
                  <a:lnTo>
                    <a:pt x="3788" y="389"/>
                  </a:lnTo>
                  <a:lnTo>
                    <a:pt x="3738" y="357"/>
                  </a:lnTo>
                  <a:lnTo>
                    <a:pt x="3689" y="333"/>
                  </a:lnTo>
                  <a:lnTo>
                    <a:pt x="3646" y="318"/>
                  </a:lnTo>
                  <a:lnTo>
                    <a:pt x="3607" y="309"/>
                  </a:lnTo>
                  <a:lnTo>
                    <a:pt x="3571" y="305"/>
                  </a:lnTo>
                  <a:lnTo>
                    <a:pt x="3541" y="303"/>
                  </a:lnTo>
                  <a:close/>
                  <a:moveTo>
                    <a:pt x="3541" y="0"/>
                  </a:moveTo>
                  <a:lnTo>
                    <a:pt x="3625" y="3"/>
                  </a:lnTo>
                  <a:lnTo>
                    <a:pt x="3708" y="18"/>
                  </a:lnTo>
                  <a:lnTo>
                    <a:pt x="3788" y="45"/>
                  </a:lnTo>
                  <a:lnTo>
                    <a:pt x="3865" y="78"/>
                  </a:lnTo>
                  <a:lnTo>
                    <a:pt x="3941" y="123"/>
                  </a:lnTo>
                  <a:lnTo>
                    <a:pt x="4016" y="180"/>
                  </a:lnTo>
                  <a:lnTo>
                    <a:pt x="4089" y="245"/>
                  </a:lnTo>
                  <a:lnTo>
                    <a:pt x="4112" y="271"/>
                  </a:lnTo>
                  <a:lnTo>
                    <a:pt x="4127" y="299"/>
                  </a:lnTo>
                  <a:lnTo>
                    <a:pt x="4134" y="331"/>
                  </a:lnTo>
                  <a:lnTo>
                    <a:pt x="4136" y="363"/>
                  </a:lnTo>
                  <a:lnTo>
                    <a:pt x="4130" y="397"/>
                  </a:lnTo>
                  <a:lnTo>
                    <a:pt x="4117" y="427"/>
                  </a:lnTo>
                  <a:lnTo>
                    <a:pt x="3464" y="1638"/>
                  </a:lnTo>
                  <a:lnTo>
                    <a:pt x="3511" y="1674"/>
                  </a:lnTo>
                  <a:lnTo>
                    <a:pt x="3564" y="1715"/>
                  </a:lnTo>
                  <a:lnTo>
                    <a:pt x="3623" y="1762"/>
                  </a:lnTo>
                  <a:lnTo>
                    <a:pt x="3687" y="1814"/>
                  </a:lnTo>
                  <a:lnTo>
                    <a:pt x="3756" y="1872"/>
                  </a:lnTo>
                  <a:lnTo>
                    <a:pt x="3827" y="1938"/>
                  </a:lnTo>
                  <a:lnTo>
                    <a:pt x="3904" y="2009"/>
                  </a:lnTo>
                  <a:lnTo>
                    <a:pt x="3983" y="2086"/>
                  </a:lnTo>
                  <a:lnTo>
                    <a:pt x="4065" y="2168"/>
                  </a:lnTo>
                  <a:lnTo>
                    <a:pt x="4147" y="2256"/>
                  </a:lnTo>
                  <a:lnTo>
                    <a:pt x="4231" y="2350"/>
                  </a:lnTo>
                  <a:lnTo>
                    <a:pt x="4317" y="2449"/>
                  </a:lnTo>
                  <a:lnTo>
                    <a:pt x="4452" y="2620"/>
                  </a:lnTo>
                  <a:lnTo>
                    <a:pt x="4579" y="2794"/>
                  </a:lnTo>
                  <a:lnTo>
                    <a:pt x="4695" y="2970"/>
                  </a:lnTo>
                  <a:lnTo>
                    <a:pt x="4800" y="3150"/>
                  </a:lnTo>
                  <a:lnTo>
                    <a:pt x="4897" y="3333"/>
                  </a:lnTo>
                  <a:lnTo>
                    <a:pt x="4981" y="3519"/>
                  </a:lnTo>
                  <a:lnTo>
                    <a:pt x="5062" y="3719"/>
                  </a:lnTo>
                  <a:lnTo>
                    <a:pt x="5131" y="3923"/>
                  </a:lnTo>
                  <a:lnTo>
                    <a:pt x="5187" y="4129"/>
                  </a:lnTo>
                  <a:lnTo>
                    <a:pt x="5230" y="4337"/>
                  </a:lnTo>
                  <a:lnTo>
                    <a:pt x="5262" y="4545"/>
                  </a:lnTo>
                  <a:lnTo>
                    <a:pt x="5281" y="4756"/>
                  </a:lnTo>
                  <a:lnTo>
                    <a:pt x="5286" y="4968"/>
                  </a:lnTo>
                  <a:lnTo>
                    <a:pt x="5281" y="5082"/>
                  </a:lnTo>
                  <a:lnTo>
                    <a:pt x="5266" y="5193"/>
                  </a:lnTo>
                  <a:lnTo>
                    <a:pt x="5240" y="5301"/>
                  </a:lnTo>
                  <a:lnTo>
                    <a:pt x="5204" y="5406"/>
                  </a:lnTo>
                  <a:lnTo>
                    <a:pt x="5159" y="5506"/>
                  </a:lnTo>
                  <a:lnTo>
                    <a:pt x="5105" y="5599"/>
                  </a:lnTo>
                  <a:lnTo>
                    <a:pt x="5043" y="5689"/>
                  </a:lnTo>
                  <a:lnTo>
                    <a:pt x="4974" y="5771"/>
                  </a:lnTo>
                  <a:lnTo>
                    <a:pt x="4899" y="5848"/>
                  </a:lnTo>
                  <a:lnTo>
                    <a:pt x="4815" y="5916"/>
                  </a:lnTo>
                  <a:lnTo>
                    <a:pt x="4727" y="5977"/>
                  </a:lnTo>
                  <a:lnTo>
                    <a:pt x="4634" y="6032"/>
                  </a:lnTo>
                  <a:lnTo>
                    <a:pt x="4533" y="6077"/>
                  </a:lnTo>
                  <a:lnTo>
                    <a:pt x="4430" y="6112"/>
                  </a:lnTo>
                  <a:lnTo>
                    <a:pt x="4321" y="6139"/>
                  </a:lnTo>
                  <a:lnTo>
                    <a:pt x="4211" y="6155"/>
                  </a:lnTo>
                  <a:lnTo>
                    <a:pt x="4095" y="6159"/>
                  </a:lnTo>
                  <a:lnTo>
                    <a:pt x="1192" y="6159"/>
                  </a:lnTo>
                  <a:lnTo>
                    <a:pt x="1077" y="6155"/>
                  </a:lnTo>
                  <a:lnTo>
                    <a:pt x="965" y="6139"/>
                  </a:lnTo>
                  <a:lnTo>
                    <a:pt x="857" y="6112"/>
                  </a:lnTo>
                  <a:lnTo>
                    <a:pt x="754" y="6077"/>
                  </a:lnTo>
                  <a:lnTo>
                    <a:pt x="655" y="6032"/>
                  </a:lnTo>
                  <a:lnTo>
                    <a:pt x="559" y="5977"/>
                  </a:lnTo>
                  <a:lnTo>
                    <a:pt x="471" y="5916"/>
                  </a:lnTo>
                  <a:lnTo>
                    <a:pt x="389" y="5848"/>
                  </a:lnTo>
                  <a:lnTo>
                    <a:pt x="312" y="5771"/>
                  </a:lnTo>
                  <a:lnTo>
                    <a:pt x="243" y="5689"/>
                  </a:lnTo>
                  <a:lnTo>
                    <a:pt x="181" y="5599"/>
                  </a:lnTo>
                  <a:lnTo>
                    <a:pt x="129" y="5506"/>
                  </a:lnTo>
                  <a:lnTo>
                    <a:pt x="84" y="5406"/>
                  </a:lnTo>
                  <a:lnTo>
                    <a:pt x="49" y="5301"/>
                  </a:lnTo>
                  <a:lnTo>
                    <a:pt x="22" y="5193"/>
                  </a:lnTo>
                  <a:lnTo>
                    <a:pt x="6" y="5082"/>
                  </a:lnTo>
                  <a:lnTo>
                    <a:pt x="0" y="4968"/>
                  </a:lnTo>
                  <a:lnTo>
                    <a:pt x="6" y="4756"/>
                  </a:lnTo>
                  <a:lnTo>
                    <a:pt x="26" y="4545"/>
                  </a:lnTo>
                  <a:lnTo>
                    <a:pt x="56" y="4337"/>
                  </a:lnTo>
                  <a:lnTo>
                    <a:pt x="99" y="4129"/>
                  </a:lnTo>
                  <a:lnTo>
                    <a:pt x="155" y="3923"/>
                  </a:lnTo>
                  <a:lnTo>
                    <a:pt x="224" y="3719"/>
                  </a:lnTo>
                  <a:lnTo>
                    <a:pt x="305" y="3519"/>
                  </a:lnTo>
                  <a:lnTo>
                    <a:pt x="391" y="3333"/>
                  </a:lnTo>
                  <a:lnTo>
                    <a:pt x="486" y="3150"/>
                  </a:lnTo>
                  <a:lnTo>
                    <a:pt x="593" y="2970"/>
                  </a:lnTo>
                  <a:lnTo>
                    <a:pt x="709" y="2794"/>
                  </a:lnTo>
                  <a:lnTo>
                    <a:pt x="834" y="2620"/>
                  </a:lnTo>
                  <a:lnTo>
                    <a:pt x="971" y="2449"/>
                  </a:lnTo>
                  <a:lnTo>
                    <a:pt x="1061" y="2343"/>
                  </a:lnTo>
                  <a:lnTo>
                    <a:pt x="1150" y="2243"/>
                  </a:lnTo>
                  <a:lnTo>
                    <a:pt x="1240" y="2150"/>
                  </a:lnTo>
                  <a:lnTo>
                    <a:pt x="1326" y="2063"/>
                  </a:lnTo>
                  <a:lnTo>
                    <a:pt x="1410" y="1985"/>
                  </a:lnTo>
                  <a:lnTo>
                    <a:pt x="1489" y="1912"/>
                  </a:lnTo>
                  <a:lnTo>
                    <a:pt x="1566" y="1844"/>
                  </a:lnTo>
                  <a:lnTo>
                    <a:pt x="1637" y="1784"/>
                  </a:lnTo>
                  <a:lnTo>
                    <a:pt x="1700" y="1732"/>
                  </a:lnTo>
                  <a:lnTo>
                    <a:pt x="1758" y="1687"/>
                  </a:lnTo>
                  <a:lnTo>
                    <a:pt x="1811" y="1648"/>
                  </a:lnTo>
                  <a:lnTo>
                    <a:pt x="1107" y="584"/>
                  </a:lnTo>
                  <a:lnTo>
                    <a:pt x="1091" y="552"/>
                  </a:lnTo>
                  <a:lnTo>
                    <a:pt x="1083" y="518"/>
                  </a:lnTo>
                  <a:lnTo>
                    <a:pt x="1083" y="483"/>
                  </a:lnTo>
                  <a:lnTo>
                    <a:pt x="1089" y="451"/>
                  </a:lnTo>
                  <a:lnTo>
                    <a:pt x="1104" y="419"/>
                  </a:lnTo>
                  <a:lnTo>
                    <a:pt x="1124" y="391"/>
                  </a:lnTo>
                  <a:lnTo>
                    <a:pt x="1214" y="305"/>
                  </a:lnTo>
                  <a:lnTo>
                    <a:pt x="1306" y="230"/>
                  </a:lnTo>
                  <a:lnTo>
                    <a:pt x="1397" y="168"/>
                  </a:lnTo>
                  <a:lnTo>
                    <a:pt x="1493" y="118"/>
                  </a:lnTo>
                  <a:lnTo>
                    <a:pt x="1588" y="80"/>
                  </a:lnTo>
                  <a:lnTo>
                    <a:pt x="1687" y="52"/>
                  </a:lnTo>
                  <a:lnTo>
                    <a:pt x="1790" y="35"/>
                  </a:lnTo>
                  <a:lnTo>
                    <a:pt x="1895" y="30"/>
                  </a:lnTo>
                  <a:lnTo>
                    <a:pt x="1992" y="33"/>
                  </a:lnTo>
                  <a:lnTo>
                    <a:pt x="2093" y="47"/>
                  </a:lnTo>
                  <a:lnTo>
                    <a:pt x="2196" y="65"/>
                  </a:lnTo>
                  <a:lnTo>
                    <a:pt x="2303" y="93"/>
                  </a:lnTo>
                  <a:lnTo>
                    <a:pt x="2415" y="125"/>
                  </a:lnTo>
                  <a:lnTo>
                    <a:pt x="2533" y="165"/>
                  </a:lnTo>
                  <a:lnTo>
                    <a:pt x="2660" y="211"/>
                  </a:lnTo>
                  <a:lnTo>
                    <a:pt x="2696" y="221"/>
                  </a:lnTo>
                  <a:lnTo>
                    <a:pt x="2733" y="223"/>
                  </a:lnTo>
                  <a:lnTo>
                    <a:pt x="2778" y="219"/>
                  </a:lnTo>
                  <a:lnTo>
                    <a:pt x="2828" y="209"/>
                  </a:lnTo>
                  <a:lnTo>
                    <a:pt x="2879" y="195"/>
                  </a:lnTo>
                  <a:lnTo>
                    <a:pt x="2933" y="176"/>
                  </a:lnTo>
                  <a:lnTo>
                    <a:pt x="2987" y="153"/>
                  </a:lnTo>
                  <a:lnTo>
                    <a:pt x="3045" y="129"/>
                  </a:lnTo>
                  <a:lnTo>
                    <a:pt x="3120" y="99"/>
                  </a:lnTo>
                  <a:lnTo>
                    <a:pt x="3199" y="69"/>
                  </a:lnTo>
                  <a:lnTo>
                    <a:pt x="3279" y="41"/>
                  </a:lnTo>
                  <a:lnTo>
                    <a:pt x="3363" y="20"/>
                  </a:lnTo>
                  <a:lnTo>
                    <a:pt x="3451" y="5"/>
                  </a:lnTo>
                  <a:lnTo>
                    <a:pt x="35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1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Other 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Business</a:t>
            </a:r>
            <a:r>
              <a:rPr lang="en-I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Model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54375" y="3450786"/>
            <a:ext cx="19073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67410" y="1946436"/>
            <a:ext cx="0" cy="30086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2203" y="1946436"/>
            <a:ext cx="9775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262203" y="4951075"/>
            <a:ext cx="9775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718944" y="2633071"/>
            <a:ext cx="1635431" cy="1635430"/>
            <a:chOff x="7909773" y="3338362"/>
            <a:chExt cx="1227908" cy="1227908"/>
          </a:xfrm>
        </p:grpSpPr>
        <p:sp>
          <p:nvSpPr>
            <p:cNvPr id="26" name="Oval 25"/>
            <p:cNvSpPr/>
            <p:nvPr/>
          </p:nvSpPr>
          <p:spPr>
            <a:xfrm>
              <a:off x="7909773" y="3338362"/>
              <a:ext cx="1227908" cy="1227908"/>
            </a:xfrm>
            <a:prstGeom prst="ellipse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8226001" y="3645367"/>
              <a:ext cx="595452" cy="613899"/>
              <a:chOff x="4510088" y="1657351"/>
              <a:chExt cx="2203451" cy="2271712"/>
            </a:xfrm>
          </p:grpSpPr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5659438" y="1657351"/>
                <a:ext cx="811213" cy="1293813"/>
              </a:xfrm>
              <a:custGeom>
                <a:avLst/>
                <a:gdLst>
                  <a:gd name="T0" fmla="*/ 608 w 1534"/>
                  <a:gd name="T1" fmla="*/ 0 h 2445"/>
                  <a:gd name="T2" fmla="*/ 683 w 1534"/>
                  <a:gd name="T3" fmla="*/ 1 h 2445"/>
                  <a:gd name="T4" fmla="*/ 754 w 1534"/>
                  <a:gd name="T5" fmla="*/ 6 h 2445"/>
                  <a:gd name="T6" fmla="*/ 824 w 1534"/>
                  <a:gd name="T7" fmla="*/ 14 h 2445"/>
                  <a:gd name="T8" fmla="*/ 896 w 1534"/>
                  <a:gd name="T9" fmla="*/ 27 h 2445"/>
                  <a:gd name="T10" fmla="*/ 968 w 1534"/>
                  <a:gd name="T11" fmla="*/ 44 h 2445"/>
                  <a:gd name="T12" fmla="*/ 1040 w 1534"/>
                  <a:gd name="T13" fmla="*/ 65 h 2445"/>
                  <a:gd name="T14" fmla="*/ 1115 w 1534"/>
                  <a:gd name="T15" fmla="*/ 91 h 2445"/>
                  <a:gd name="T16" fmla="*/ 1191 w 1534"/>
                  <a:gd name="T17" fmla="*/ 121 h 2445"/>
                  <a:gd name="T18" fmla="*/ 1271 w 1534"/>
                  <a:gd name="T19" fmla="*/ 155 h 2445"/>
                  <a:gd name="T20" fmla="*/ 1354 w 1534"/>
                  <a:gd name="T21" fmla="*/ 194 h 2445"/>
                  <a:gd name="T22" fmla="*/ 1441 w 1534"/>
                  <a:gd name="T23" fmla="*/ 238 h 2445"/>
                  <a:gd name="T24" fmla="*/ 1534 w 1534"/>
                  <a:gd name="T25" fmla="*/ 286 h 2445"/>
                  <a:gd name="T26" fmla="*/ 1452 w 1534"/>
                  <a:gd name="T27" fmla="*/ 498 h 2445"/>
                  <a:gd name="T28" fmla="*/ 1378 w 1534"/>
                  <a:gd name="T29" fmla="*/ 709 h 2445"/>
                  <a:gd name="T30" fmla="*/ 1311 w 1534"/>
                  <a:gd name="T31" fmla="*/ 922 h 2445"/>
                  <a:gd name="T32" fmla="*/ 1250 w 1534"/>
                  <a:gd name="T33" fmla="*/ 1133 h 2445"/>
                  <a:gd name="T34" fmla="*/ 1195 w 1534"/>
                  <a:gd name="T35" fmla="*/ 1346 h 2445"/>
                  <a:gd name="T36" fmla="*/ 1146 w 1534"/>
                  <a:gd name="T37" fmla="*/ 1560 h 2445"/>
                  <a:gd name="T38" fmla="*/ 1102 w 1534"/>
                  <a:gd name="T39" fmla="*/ 1776 h 2445"/>
                  <a:gd name="T40" fmla="*/ 1060 w 1534"/>
                  <a:gd name="T41" fmla="*/ 1996 h 2445"/>
                  <a:gd name="T42" fmla="*/ 1022 w 1534"/>
                  <a:gd name="T43" fmla="*/ 2219 h 2445"/>
                  <a:gd name="T44" fmla="*/ 987 w 1534"/>
                  <a:gd name="T45" fmla="*/ 2445 h 2445"/>
                  <a:gd name="T46" fmla="*/ 900 w 1534"/>
                  <a:gd name="T47" fmla="*/ 2439 h 2445"/>
                  <a:gd name="T48" fmla="*/ 819 w 1534"/>
                  <a:gd name="T49" fmla="*/ 2432 h 2445"/>
                  <a:gd name="T50" fmla="*/ 742 w 1534"/>
                  <a:gd name="T51" fmla="*/ 2426 h 2445"/>
                  <a:gd name="T52" fmla="*/ 671 w 1534"/>
                  <a:gd name="T53" fmla="*/ 2418 h 2445"/>
                  <a:gd name="T54" fmla="*/ 602 w 1534"/>
                  <a:gd name="T55" fmla="*/ 2411 h 2445"/>
                  <a:gd name="T56" fmla="*/ 535 w 1534"/>
                  <a:gd name="T57" fmla="*/ 2403 h 2445"/>
                  <a:gd name="T58" fmla="*/ 469 w 1534"/>
                  <a:gd name="T59" fmla="*/ 2396 h 2445"/>
                  <a:gd name="T60" fmla="*/ 403 w 1534"/>
                  <a:gd name="T61" fmla="*/ 2387 h 2445"/>
                  <a:gd name="T62" fmla="*/ 334 w 1534"/>
                  <a:gd name="T63" fmla="*/ 2377 h 2445"/>
                  <a:gd name="T64" fmla="*/ 263 w 1534"/>
                  <a:gd name="T65" fmla="*/ 2366 h 2445"/>
                  <a:gd name="T66" fmla="*/ 188 w 1534"/>
                  <a:gd name="T67" fmla="*/ 2354 h 2445"/>
                  <a:gd name="T68" fmla="*/ 107 w 1534"/>
                  <a:gd name="T69" fmla="*/ 2341 h 2445"/>
                  <a:gd name="T70" fmla="*/ 21 w 1534"/>
                  <a:gd name="T71" fmla="*/ 2327 h 2445"/>
                  <a:gd name="T72" fmla="*/ 38 w 1534"/>
                  <a:gd name="T73" fmla="*/ 2118 h 2445"/>
                  <a:gd name="T74" fmla="*/ 54 w 1534"/>
                  <a:gd name="T75" fmla="*/ 1914 h 2445"/>
                  <a:gd name="T76" fmla="*/ 66 w 1534"/>
                  <a:gd name="T77" fmla="*/ 1711 h 2445"/>
                  <a:gd name="T78" fmla="*/ 73 w 1534"/>
                  <a:gd name="T79" fmla="*/ 1509 h 2445"/>
                  <a:gd name="T80" fmla="*/ 79 w 1534"/>
                  <a:gd name="T81" fmla="*/ 1308 h 2445"/>
                  <a:gd name="T82" fmla="*/ 79 w 1534"/>
                  <a:gd name="T83" fmla="*/ 1109 h 2445"/>
                  <a:gd name="T84" fmla="*/ 73 w 1534"/>
                  <a:gd name="T85" fmla="*/ 910 h 2445"/>
                  <a:gd name="T86" fmla="*/ 64 w 1534"/>
                  <a:gd name="T87" fmla="*/ 709 h 2445"/>
                  <a:gd name="T88" fmla="*/ 49 w 1534"/>
                  <a:gd name="T89" fmla="*/ 507 h 2445"/>
                  <a:gd name="T90" fmla="*/ 28 w 1534"/>
                  <a:gd name="T91" fmla="*/ 304 h 2445"/>
                  <a:gd name="T92" fmla="*/ 0 w 1534"/>
                  <a:gd name="T93" fmla="*/ 99 h 2445"/>
                  <a:gd name="T94" fmla="*/ 102 w 1534"/>
                  <a:gd name="T95" fmla="*/ 74 h 2445"/>
                  <a:gd name="T96" fmla="*/ 197 w 1534"/>
                  <a:gd name="T97" fmla="*/ 53 h 2445"/>
                  <a:gd name="T98" fmla="*/ 288 w 1534"/>
                  <a:gd name="T99" fmla="*/ 35 h 2445"/>
                  <a:gd name="T100" fmla="*/ 373 w 1534"/>
                  <a:gd name="T101" fmla="*/ 20 h 2445"/>
                  <a:gd name="T102" fmla="*/ 455 w 1534"/>
                  <a:gd name="T103" fmla="*/ 10 h 2445"/>
                  <a:gd name="T104" fmla="*/ 533 w 1534"/>
                  <a:gd name="T105" fmla="*/ 4 h 2445"/>
                  <a:gd name="T106" fmla="*/ 608 w 1534"/>
                  <a:gd name="T107" fmla="*/ 0 h 2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34" h="2445">
                    <a:moveTo>
                      <a:pt x="608" y="0"/>
                    </a:moveTo>
                    <a:lnTo>
                      <a:pt x="683" y="1"/>
                    </a:lnTo>
                    <a:lnTo>
                      <a:pt x="754" y="6"/>
                    </a:lnTo>
                    <a:lnTo>
                      <a:pt x="824" y="14"/>
                    </a:lnTo>
                    <a:lnTo>
                      <a:pt x="896" y="27"/>
                    </a:lnTo>
                    <a:lnTo>
                      <a:pt x="968" y="44"/>
                    </a:lnTo>
                    <a:lnTo>
                      <a:pt x="1040" y="65"/>
                    </a:lnTo>
                    <a:lnTo>
                      <a:pt x="1115" y="91"/>
                    </a:lnTo>
                    <a:lnTo>
                      <a:pt x="1191" y="121"/>
                    </a:lnTo>
                    <a:lnTo>
                      <a:pt x="1271" y="155"/>
                    </a:lnTo>
                    <a:lnTo>
                      <a:pt x="1354" y="194"/>
                    </a:lnTo>
                    <a:lnTo>
                      <a:pt x="1441" y="238"/>
                    </a:lnTo>
                    <a:lnTo>
                      <a:pt x="1534" y="286"/>
                    </a:lnTo>
                    <a:lnTo>
                      <a:pt x="1452" y="498"/>
                    </a:lnTo>
                    <a:lnTo>
                      <a:pt x="1378" y="709"/>
                    </a:lnTo>
                    <a:lnTo>
                      <a:pt x="1311" y="922"/>
                    </a:lnTo>
                    <a:lnTo>
                      <a:pt x="1250" y="1133"/>
                    </a:lnTo>
                    <a:lnTo>
                      <a:pt x="1195" y="1346"/>
                    </a:lnTo>
                    <a:lnTo>
                      <a:pt x="1146" y="1560"/>
                    </a:lnTo>
                    <a:lnTo>
                      <a:pt x="1102" y="1776"/>
                    </a:lnTo>
                    <a:lnTo>
                      <a:pt x="1060" y="1996"/>
                    </a:lnTo>
                    <a:lnTo>
                      <a:pt x="1022" y="2219"/>
                    </a:lnTo>
                    <a:lnTo>
                      <a:pt x="987" y="2445"/>
                    </a:lnTo>
                    <a:lnTo>
                      <a:pt x="900" y="2439"/>
                    </a:lnTo>
                    <a:lnTo>
                      <a:pt x="819" y="2432"/>
                    </a:lnTo>
                    <a:lnTo>
                      <a:pt x="742" y="2426"/>
                    </a:lnTo>
                    <a:lnTo>
                      <a:pt x="671" y="2418"/>
                    </a:lnTo>
                    <a:lnTo>
                      <a:pt x="602" y="2411"/>
                    </a:lnTo>
                    <a:lnTo>
                      <a:pt x="535" y="2403"/>
                    </a:lnTo>
                    <a:lnTo>
                      <a:pt x="469" y="2396"/>
                    </a:lnTo>
                    <a:lnTo>
                      <a:pt x="403" y="2387"/>
                    </a:lnTo>
                    <a:lnTo>
                      <a:pt x="334" y="2377"/>
                    </a:lnTo>
                    <a:lnTo>
                      <a:pt x="263" y="2366"/>
                    </a:lnTo>
                    <a:lnTo>
                      <a:pt x="188" y="2354"/>
                    </a:lnTo>
                    <a:lnTo>
                      <a:pt x="107" y="2341"/>
                    </a:lnTo>
                    <a:lnTo>
                      <a:pt x="21" y="2327"/>
                    </a:lnTo>
                    <a:lnTo>
                      <a:pt x="38" y="2118"/>
                    </a:lnTo>
                    <a:lnTo>
                      <a:pt x="54" y="1914"/>
                    </a:lnTo>
                    <a:lnTo>
                      <a:pt x="66" y="1711"/>
                    </a:lnTo>
                    <a:lnTo>
                      <a:pt x="73" y="1509"/>
                    </a:lnTo>
                    <a:lnTo>
                      <a:pt x="79" y="1308"/>
                    </a:lnTo>
                    <a:lnTo>
                      <a:pt x="79" y="1109"/>
                    </a:lnTo>
                    <a:lnTo>
                      <a:pt x="73" y="910"/>
                    </a:lnTo>
                    <a:lnTo>
                      <a:pt x="64" y="709"/>
                    </a:lnTo>
                    <a:lnTo>
                      <a:pt x="49" y="507"/>
                    </a:lnTo>
                    <a:lnTo>
                      <a:pt x="28" y="304"/>
                    </a:lnTo>
                    <a:lnTo>
                      <a:pt x="0" y="99"/>
                    </a:lnTo>
                    <a:lnTo>
                      <a:pt x="102" y="74"/>
                    </a:lnTo>
                    <a:lnTo>
                      <a:pt x="197" y="53"/>
                    </a:lnTo>
                    <a:lnTo>
                      <a:pt x="288" y="35"/>
                    </a:lnTo>
                    <a:lnTo>
                      <a:pt x="373" y="20"/>
                    </a:lnTo>
                    <a:lnTo>
                      <a:pt x="455" y="10"/>
                    </a:lnTo>
                    <a:lnTo>
                      <a:pt x="533" y="4"/>
                    </a:lnTo>
                    <a:lnTo>
                      <a:pt x="60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5719763" y="1712913"/>
                <a:ext cx="650875" cy="1182688"/>
              </a:xfrm>
              <a:custGeom>
                <a:avLst/>
                <a:gdLst>
                  <a:gd name="T0" fmla="*/ 631 w 1230"/>
                  <a:gd name="T1" fmla="*/ 3 h 2236"/>
                  <a:gd name="T2" fmla="*/ 756 w 1230"/>
                  <a:gd name="T3" fmla="*/ 22 h 2236"/>
                  <a:gd name="T4" fmla="*/ 884 w 1230"/>
                  <a:gd name="T5" fmla="*/ 59 h 2236"/>
                  <a:gd name="T6" fmla="*/ 1023 w 1230"/>
                  <a:gd name="T7" fmla="*/ 113 h 2236"/>
                  <a:gd name="T8" fmla="*/ 1093 w 1230"/>
                  <a:gd name="T9" fmla="*/ 177 h 2236"/>
                  <a:gd name="T10" fmla="*/ 1105 w 1230"/>
                  <a:gd name="T11" fmla="*/ 241 h 2236"/>
                  <a:gd name="T12" fmla="*/ 1140 w 1230"/>
                  <a:gd name="T13" fmla="*/ 303 h 2236"/>
                  <a:gd name="T14" fmla="*/ 1196 w 1230"/>
                  <a:gd name="T15" fmla="*/ 357 h 2236"/>
                  <a:gd name="T16" fmla="*/ 1165 w 1230"/>
                  <a:gd name="T17" fmla="*/ 595 h 2236"/>
                  <a:gd name="T18" fmla="*/ 1052 w 1230"/>
                  <a:gd name="T19" fmla="*/ 1018 h 2236"/>
                  <a:gd name="T20" fmla="*/ 955 w 1230"/>
                  <a:gd name="T21" fmla="*/ 1442 h 2236"/>
                  <a:gd name="T22" fmla="*/ 872 w 1230"/>
                  <a:gd name="T23" fmla="*/ 1874 h 2236"/>
                  <a:gd name="T24" fmla="*/ 804 w 1230"/>
                  <a:gd name="T25" fmla="*/ 2097 h 2236"/>
                  <a:gd name="T26" fmla="*/ 750 w 1230"/>
                  <a:gd name="T27" fmla="*/ 2120 h 2236"/>
                  <a:gd name="T28" fmla="*/ 708 w 1230"/>
                  <a:gd name="T29" fmla="*/ 2168 h 2236"/>
                  <a:gd name="T30" fmla="*/ 686 w 1230"/>
                  <a:gd name="T31" fmla="*/ 2236 h 2236"/>
                  <a:gd name="T32" fmla="*/ 547 w 1230"/>
                  <a:gd name="T33" fmla="*/ 2220 h 2236"/>
                  <a:gd name="T34" fmla="*/ 427 w 1230"/>
                  <a:gd name="T35" fmla="*/ 2206 h 2236"/>
                  <a:gd name="T36" fmla="*/ 311 w 1230"/>
                  <a:gd name="T37" fmla="*/ 2192 h 2236"/>
                  <a:gd name="T38" fmla="*/ 185 w 1230"/>
                  <a:gd name="T39" fmla="*/ 2175 h 2236"/>
                  <a:gd name="T40" fmla="*/ 113 w 1230"/>
                  <a:gd name="T41" fmla="*/ 2133 h 2236"/>
                  <a:gd name="T42" fmla="*/ 99 w 1230"/>
                  <a:gd name="T43" fmla="*/ 2076 h 2236"/>
                  <a:gd name="T44" fmla="*/ 69 w 1230"/>
                  <a:gd name="T45" fmla="*/ 2029 h 2236"/>
                  <a:gd name="T46" fmla="*/ 26 w 1230"/>
                  <a:gd name="T47" fmla="*/ 2000 h 2236"/>
                  <a:gd name="T48" fmla="*/ 16 w 1230"/>
                  <a:gd name="T49" fmla="*/ 1768 h 2236"/>
                  <a:gd name="T50" fmla="*/ 38 w 1230"/>
                  <a:gd name="T51" fmla="*/ 1330 h 2236"/>
                  <a:gd name="T52" fmla="*/ 44 w 1230"/>
                  <a:gd name="T53" fmla="*/ 896 h 2236"/>
                  <a:gd name="T54" fmla="*/ 34 w 1230"/>
                  <a:gd name="T55" fmla="*/ 456 h 2236"/>
                  <a:gd name="T56" fmla="*/ 60 w 1230"/>
                  <a:gd name="T57" fmla="*/ 219 h 2236"/>
                  <a:gd name="T58" fmla="*/ 128 w 1230"/>
                  <a:gd name="T59" fmla="*/ 180 h 2236"/>
                  <a:gd name="T60" fmla="*/ 177 w 1230"/>
                  <a:gd name="T61" fmla="*/ 128 h 2236"/>
                  <a:gd name="T62" fmla="*/ 203 w 1230"/>
                  <a:gd name="T63" fmla="*/ 69 h 2236"/>
                  <a:gd name="T64" fmla="*/ 286 w 1230"/>
                  <a:gd name="T65" fmla="*/ 22 h 2236"/>
                  <a:gd name="T66" fmla="*/ 435 w 1230"/>
                  <a:gd name="T67" fmla="*/ 4 h 2236"/>
                  <a:gd name="T68" fmla="*/ 568 w 1230"/>
                  <a:gd name="T69" fmla="*/ 0 h 2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30" h="2236">
                    <a:moveTo>
                      <a:pt x="568" y="0"/>
                    </a:moveTo>
                    <a:lnTo>
                      <a:pt x="631" y="3"/>
                    </a:lnTo>
                    <a:lnTo>
                      <a:pt x="694" y="11"/>
                    </a:lnTo>
                    <a:lnTo>
                      <a:pt x="756" y="22"/>
                    </a:lnTo>
                    <a:lnTo>
                      <a:pt x="819" y="39"/>
                    </a:lnTo>
                    <a:lnTo>
                      <a:pt x="884" y="59"/>
                    </a:lnTo>
                    <a:lnTo>
                      <a:pt x="952" y="83"/>
                    </a:lnTo>
                    <a:lnTo>
                      <a:pt x="1023" y="113"/>
                    </a:lnTo>
                    <a:lnTo>
                      <a:pt x="1099" y="147"/>
                    </a:lnTo>
                    <a:lnTo>
                      <a:pt x="1093" y="177"/>
                    </a:lnTo>
                    <a:lnTo>
                      <a:pt x="1096" y="210"/>
                    </a:lnTo>
                    <a:lnTo>
                      <a:pt x="1105" y="241"/>
                    </a:lnTo>
                    <a:lnTo>
                      <a:pt x="1119" y="272"/>
                    </a:lnTo>
                    <a:lnTo>
                      <a:pt x="1140" y="303"/>
                    </a:lnTo>
                    <a:lnTo>
                      <a:pt x="1166" y="332"/>
                    </a:lnTo>
                    <a:lnTo>
                      <a:pt x="1196" y="357"/>
                    </a:lnTo>
                    <a:lnTo>
                      <a:pt x="1230" y="380"/>
                    </a:lnTo>
                    <a:lnTo>
                      <a:pt x="1165" y="595"/>
                    </a:lnTo>
                    <a:lnTo>
                      <a:pt x="1106" y="807"/>
                    </a:lnTo>
                    <a:lnTo>
                      <a:pt x="1052" y="1018"/>
                    </a:lnTo>
                    <a:lnTo>
                      <a:pt x="1001" y="1229"/>
                    </a:lnTo>
                    <a:lnTo>
                      <a:pt x="955" y="1442"/>
                    </a:lnTo>
                    <a:lnTo>
                      <a:pt x="912" y="1656"/>
                    </a:lnTo>
                    <a:lnTo>
                      <a:pt x="872" y="1874"/>
                    </a:lnTo>
                    <a:lnTo>
                      <a:pt x="834" y="2095"/>
                    </a:lnTo>
                    <a:lnTo>
                      <a:pt x="804" y="2097"/>
                    </a:lnTo>
                    <a:lnTo>
                      <a:pt x="776" y="2104"/>
                    </a:lnTo>
                    <a:lnTo>
                      <a:pt x="750" y="2120"/>
                    </a:lnTo>
                    <a:lnTo>
                      <a:pt x="726" y="2142"/>
                    </a:lnTo>
                    <a:lnTo>
                      <a:pt x="708" y="2168"/>
                    </a:lnTo>
                    <a:lnTo>
                      <a:pt x="694" y="2201"/>
                    </a:lnTo>
                    <a:lnTo>
                      <a:pt x="686" y="2236"/>
                    </a:lnTo>
                    <a:lnTo>
                      <a:pt x="613" y="2228"/>
                    </a:lnTo>
                    <a:lnTo>
                      <a:pt x="547" y="2220"/>
                    </a:lnTo>
                    <a:lnTo>
                      <a:pt x="486" y="2214"/>
                    </a:lnTo>
                    <a:lnTo>
                      <a:pt x="427" y="2206"/>
                    </a:lnTo>
                    <a:lnTo>
                      <a:pt x="370" y="2200"/>
                    </a:lnTo>
                    <a:lnTo>
                      <a:pt x="311" y="2192"/>
                    </a:lnTo>
                    <a:lnTo>
                      <a:pt x="250" y="2184"/>
                    </a:lnTo>
                    <a:lnTo>
                      <a:pt x="185" y="2175"/>
                    </a:lnTo>
                    <a:lnTo>
                      <a:pt x="112" y="2166"/>
                    </a:lnTo>
                    <a:lnTo>
                      <a:pt x="113" y="2133"/>
                    </a:lnTo>
                    <a:lnTo>
                      <a:pt x="108" y="2103"/>
                    </a:lnTo>
                    <a:lnTo>
                      <a:pt x="99" y="2076"/>
                    </a:lnTo>
                    <a:lnTo>
                      <a:pt x="86" y="2051"/>
                    </a:lnTo>
                    <a:lnTo>
                      <a:pt x="69" y="2029"/>
                    </a:lnTo>
                    <a:lnTo>
                      <a:pt x="48" y="2012"/>
                    </a:lnTo>
                    <a:lnTo>
                      <a:pt x="26" y="2000"/>
                    </a:lnTo>
                    <a:lnTo>
                      <a:pt x="0" y="1994"/>
                    </a:lnTo>
                    <a:lnTo>
                      <a:pt x="16" y="1768"/>
                    </a:lnTo>
                    <a:lnTo>
                      <a:pt x="29" y="1548"/>
                    </a:lnTo>
                    <a:lnTo>
                      <a:pt x="38" y="1330"/>
                    </a:lnTo>
                    <a:lnTo>
                      <a:pt x="43" y="1112"/>
                    </a:lnTo>
                    <a:lnTo>
                      <a:pt x="44" y="896"/>
                    </a:lnTo>
                    <a:lnTo>
                      <a:pt x="42" y="677"/>
                    </a:lnTo>
                    <a:lnTo>
                      <a:pt x="34" y="456"/>
                    </a:lnTo>
                    <a:lnTo>
                      <a:pt x="22" y="232"/>
                    </a:lnTo>
                    <a:lnTo>
                      <a:pt x="60" y="219"/>
                    </a:lnTo>
                    <a:lnTo>
                      <a:pt x="95" y="201"/>
                    </a:lnTo>
                    <a:lnTo>
                      <a:pt x="128" y="180"/>
                    </a:lnTo>
                    <a:lnTo>
                      <a:pt x="155" y="155"/>
                    </a:lnTo>
                    <a:lnTo>
                      <a:pt x="177" y="128"/>
                    </a:lnTo>
                    <a:lnTo>
                      <a:pt x="193" y="99"/>
                    </a:lnTo>
                    <a:lnTo>
                      <a:pt x="203" y="69"/>
                    </a:lnTo>
                    <a:lnTo>
                      <a:pt x="204" y="38"/>
                    </a:lnTo>
                    <a:lnTo>
                      <a:pt x="286" y="22"/>
                    </a:lnTo>
                    <a:lnTo>
                      <a:pt x="363" y="12"/>
                    </a:lnTo>
                    <a:lnTo>
                      <a:pt x="435" y="4"/>
                    </a:lnTo>
                    <a:lnTo>
                      <a:pt x="502" y="0"/>
                    </a:lnTo>
                    <a:lnTo>
                      <a:pt x="56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5802313" y="2128838"/>
                <a:ext cx="395288" cy="344488"/>
              </a:xfrm>
              <a:custGeom>
                <a:avLst/>
                <a:gdLst>
                  <a:gd name="T0" fmla="*/ 359 w 747"/>
                  <a:gd name="T1" fmla="*/ 0 h 653"/>
                  <a:gd name="T2" fmla="*/ 414 w 747"/>
                  <a:gd name="T3" fmla="*/ 3 h 653"/>
                  <a:gd name="T4" fmla="*/ 463 w 747"/>
                  <a:gd name="T5" fmla="*/ 12 h 653"/>
                  <a:gd name="T6" fmla="*/ 510 w 747"/>
                  <a:gd name="T7" fmla="*/ 28 h 653"/>
                  <a:gd name="T8" fmla="*/ 553 w 747"/>
                  <a:gd name="T9" fmla="*/ 47 h 653"/>
                  <a:gd name="T10" fmla="*/ 592 w 747"/>
                  <a:gd name="T11" fmla="*/ 72 h 653"/>
                  <a:gd name="T12" fmla="*/ 627 w 747"/>
                  <a:gd name="T13" fmla="*/ 99 h 653"/>
                  <a:gd name="T14" fmla="*/ 660 w 747"/>
                  <a:gd name="T15" fmla="*/ 132 h 653"/>
                  <a:gd name="T16" fmla="*/ 687 w 747"/>
                  <a:gd name="T17" fmla="*/ 166 h 653"/>
                  <a:gd name="T18" fmla="*/ 709 w 747"/>
                  <a:gd name="T19" fmla="*/ 202 h 653"/>
                  <a:gd name="T20" fmla="*/ 726 w 747"/>
                  <a:gd name="T21" fmla="*/ 241 h 653"/>
                  <a:gd name="T22" fmla="*/ 739 w 747"/>
                  <a:gd name="T23" fmla="*/ 280 h 653"/>
                  <a:gd name="T24" fmla="*/ 746 w 747"/>
                  <a:gd name="T25" fmla="*/ 321 h 653"/>
                  <a:gd name="T26" fmla="*/ 747 w 747"/>
                  <a:gd name="T27" fmla="*/ 360 h 653"/>
                  <a:gd name="T28" fmla="*/ 742 w 747"/>
                  <a:gd name="T29" fmla="*/ 400 h 653"/>
                  <a:gd name="T30" fmla="*/ 731 w 747"/>
                  <a:gd name="T31" fmla="*/ 440 h 653"/>
                  <a:gd name="T32" fmla="*/ 715 w 747"/>
                  <a:gd name="T33" fmla="*/ 478 h 653"/>
                  <a:gd name="T34" fmla="*/ 692 w 747"/>
                  <a:gd name="T35" fmla="*/ 513 h 653"/>
                  <a:gd name="T36" fmla="*/ 665 w 747"/>
                  <a:gd name="T37" fmla="*/ 545 h 653"/>
                  <a:gd name="T38" fmla="*/ 634 w 747"/>
                  <a:gd name="T39" fmla="*/ 572 h 653"/>
                  <a:gd name="T40" fmla="*/ 599 w 747"/>
                  <a:gd name="T41" fmla="*/ 597 h 653"/>
                  <a:gd name="T42" fmla="*/ 561 w 747"/>
                  <a:gd name="T43" fmla="*/ 616 h 653"/>
                  <a:gd name="T44" fmla="*/ 521 w 747"/>
                  <a:gd name="T45" fmla="*/ 632 h 653"/>
                  <a:gd name="T46" fmla="*/ 476 w 747"/>
                  <a:gd name="T47" fmla="*/ 644 h 653"/>
                  <a:gd name="T48" fmla="*/ 431 w 747"/>
                  <a:gd name="T49" fmla="*/ 650 h 653"/>
                  <a:gd name="T50" fmla="*/ 384 w 747"/>
                  <a:gd name="T51" fmla="*/ 653 h 653"/>
                  <a:gd name="T52" fmla="*/ 336 w 747"/>
                  <a:gd name="T53" fmla="*/ 649 h 653"/>
                  <a:gd name="T54" fmla="*/ 284 w 747"/>
                  <a:gd name="T55" fmla="*/ 640 h 653"/>
                  <a:gd name="T56" fmla="*/ 236 w 747"/>
                  <a:gd name="T57" fmla="*/ 624 h 653"/>
                  <a:gd name="T58" fmla="*/ 190 w 747"/>
                  <a:gd name="T59" fmla="*/ 605 h 653"/>
                  <a:gd name="T60" fmla="*/ 147 w 747"/>
                  <a:gd name="T61" fmla="*/ 580 h 653"/>
                  <a:gd name="T62" fmla="*/ 109 w 747"/>
                  <a:gd name="T63" fmla="*/ 551 h 653"/>
                  <a:gd name="T64" fmla="*/ 77 w 747"/>
                  <a:gd name="T65" fmla="*/ 517 h 653"/>
                  <a:gd name="T66" fmla="*/ 48 w 747"/>
                  <a:gd name="T67" fmla="*/ 481 h 653"/>
                  <a:gd name="T68" fmla="*/ 27 w 747"/>
                  <a:gd name="T69" fmla="*/ 442 h 653"/>
                  <a:gd name="T70" fmla="*/ 10 w 747"/>
                  <a:gd name="T71" fmla="*/ 400 h 653"/>
                  <a:gd name="T72" fmla="*/ 1 w 747"/>
                  <a:gd name="T73" fmla="*/ 356 h 653"/>
                  <a:gd name="T74" fmla="*/ 0 w 747"/>
                  <a:gd name="T75" fmla="*/ 309 h 653"/>
                  <a:gd name="T76" fmla="*/ 5 w 747"/>
                  <a:gd name="T77" fmla="*/ 266 h 653"/>
                  <a:gd name="T78" fmla="*/ 18 w 747"/>
                  <a:gd name="T79" fmla="*/ 224 h 653"/>
                  <a:gd name="T80" fmla="*/ 36 w 747"/>
                  <a:gd name="T81" fmla="*/ 185 h 653"/>
                  <a:gd name="T82" fmla="*/ 61 w 747"/>
                  <a:gd name="T83" fmla="*/ 147 h 653"/>
                  <a:gd name="T84" fmla="*/ 91 w 747"/>
                  <a:gd name="T85" fmla="*/ 112 h 653"/>
                  <a:gd name="T86" fmla="*/ 126 w 747"/>
                  <a:gd name="T87" fmla="*/ 81 h 653"/>
                  <a:gd name="T88" fmla="*/ 165 w 747"/>
                  <a:gd name="T89" fmla="*/ 54 h 653"/>
                  <a:gd name="T90" fmla="*/ 209 w 747"/>
                  <a:gd name="T91" fmla="*/ 32 h 653"/>
                  <a:gd name="T92" fmla="*/ 256 w 747"/>
                  <a:gd name="T93" fmla="*/ 15 h 653"/>
                  <a:gd name="T94" fmla="*/ 306 w 747"/>
                  <a:gd name="T95" fmla="*/ 4 h 653"/>
                  <a:gd name="T96" fmla="*/ 359 w 747"/>
                  <a:gd name="T97" fmla="*/ 0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7" h="653">
                    <a:moveTo>
                      <a:pt x="359" y="0"/>
                    </a:moveTo>
                    <a:lnTo>
                      <a:pt x="414" y="3"/>
                    </a:lnTo>
                    <a:lnTo>
                      <a:pt x="463" y="12"/>
                    </a:lnTo>
                    <a:lnTo>
                      <a:pt x="510" y="28"/>
                    </a:lnTo>
                    <a:lnTo>
                      <a:pt x="553" y="47"/>
                    </a:lnTo>
                    <a:lnTo>
                      <a:pt x="592" y="72"/>
                    </a:lnTo>
                    <a:lnTo>
                      <a:pt x="627" y="99"/>
                    </a:lnTo>
                    <a:lnTo>
                      <a:pt x="660" y="132"/>
                    </a:lnTo>
                    <a:lnTo>
                      <a:pt x="687" y="166"/>
                    </a:lnTo>
                    <a:lnTo>
                      <a:pt x="709" y="202"/>
                    </a:lnTo>
                    <a:lnTo>
                      <a:pt x="726" y="241"/>
                    </a:lnTo>
                    <a:lnTo>
                      <a:pt x="739" y="280"/>
                    </a:lnTo>
                    <a:lnTo>
                      <a:pt x="746" y="321"/>
                    </a:lnTo>
                    <a:lnTo>
                      <a:pt x="747" y="360"/>
                    </a:lnTo>
                    <a:lnTo>
                      <a:pt x="742" y="400"/>
                    </a:lnTo>
                    <a:lnTo>
                      <a:pt x="731" y="440"/>
                    </a:lnTo>
                    <a:lnTo>
                      <a:pt x="715" y="478"/>
                    </a:lnTo>
                    <a:lnTo>
                      <a:pt x="692" y="513"/>
                    </a:lnTo>
                    <a:lnTo>
                      <a:pt x="665" y="545"/>
                    </a:lnTo>
                    <a:lnTo>
                      <a:pt x="634" y="572"/>
                    </a:lnTo>
                    <a:lnTo>
                      <a:pt x="599" y="597"/>
                    </a:lnTo>
                    <a:lnTo>
                      <a:pt x="561" y="616"/>
                    </a:lnTo>
                    <a:lnTo>
                      <a:pt x="521" y="632"/>
                    </a:lnTo>
                    <a:lnTo>
                      <a:pt x="476" y="644"/>
                    </a:lnTo>
                    <a:lnTo>
                      <a:pt x="431" y="650"/>
                    </a:lnTo>
                    <a:lnTo>
                      <a:pt x="384" y="653"/>
                    </a:lnTo>
                    <a:lnTo>
                      <a:pt x="336" y="649"/>
                    </a:lnTo>
                    <a:lnTo>
                      <a:pt x="284" y="640"/>
                    </a:lnTo>
                    <a:lnTo>
                      <a:pt x="236" y="624"/>
                    </a:lnTo>
                    <a:lnTo>
                      <a:pt x="190" y="605"/>
                    </a:lnTo>
                    <a:lnTo>
                      <a:pt x="147" y="580"/>
                    </a:lnTo>
                    <a:lnTo>
                      <a:pt x="109" y="551"/>
                    </a:lnTo>
                    <a:lnTo>
                      <a:pt x="77" y="517"/>
                    </a:lnTo>
                    <a:lnTo>
                      <a:pt x="48" y="481"/>
                    </a:lnTo>
                    <a:lnTo>
                      <a:pt x="27" y="442"/>
                    </a:lnTo>
                    <a:lnTo>
                      <a:pt x="10" y="400"/>
                    </a:lnTo>
                    <a:lnTo>
                      <a:pt x="1" y="356"/>
                    </a:lnTo>
                    <a:lnTo>
                      <a:pt x="0" y="309"/>
                    </a:lnTo>
                    <a:lnTo>
                      <a:pt x="5" y="266"/>
                    </a:lnTo>
                    <a:lnTo>
                      <a:pt x="18" y="224"/>
                    </a:lnTo>
                    <a:lnTo>
                      <a:pt x="36" y="185"/>
                    </a:lnTo>
                    <a:lnTo>
                      <a:pt x="61" y="147"/>
                    </a:lnTo>
                    <a:lnTo>
                      <a:pt x="91" y="112"/>
                    </a:lnTo>
                    <a:lnTo>
                      <a:pt x="126" y="81"/>
                    </a:lnTo>
                    <a:lnTo>
                      <a:pt x="165" y="54"/>
                    </a:lnTo>
                    <a:lnTo>
                      <a:pt x="209" y="32"/>
                    </a:lnTo>
                    <a:lnTo>
                      <a:pt x="256" y="15"/>
                    </a:lnTo>
                    <a:lnTo>
                      <a:pt x="306" y="4"/>
                    </a:lnTo>
                    <a:lnTo>
                      <a:pt x="359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6013451" y="1778001"/>
                <a:ext cx="90488" cy="77788"/>
              </a:xfrm>
              <a:custGeom>
                <a:avLst/>
                <a:gdLst>
                  <a:gd name="T0" fmla="*/ 72 w 172"/>
                  <a:gd name="T1" fmla="*/ 0 h 146"/>
                  <a:gd name="T2" fmla="*/ 95 w 172"/>
                  <a:gd name="T3" fmla="*/ 0 h 146"/>
                  <a:gd name="T4" fmla="*/ 119 w 172"/>
                  <a:gd name="T5" fmla="*/ 5 h 146"/>
                  <a:gd name="T6" fmla="*/ 138 w 172"/>
                  <a:gd name="T7" fmla="*/ 15 h 146"/>
                  <a:gd name="T8" fmla="*/ 155 w 172"/>
                  <a:gd name="T9" fmla="*/ 30 h 146"/>
                  <a:gd name="T10" fmla="*/ 166 w 172"/>
                  <a:gd name="T11" fmla="*/ 47 h 146"/>
                  <a:gd name="T12" fmla="*/ 172 w 172"/>
                  <a:gd name="T13" fmla="*/ 66 h 146"/>
                  <a:gd name="T14" fmla="*/ 172 w 172"/>
                  <a:gd name="T15" fmla="*/ 86 h 146"/>
                  <a:gd name="T16" fmla="*/ 167 w 172"/>
                  <a:gd name="T17" fmla="*/ 104 h 146"/>
                  <a:gd name="T18" fmla="*/ 155 w 172"/>
                  <a:gd name="T19" fmla="*/ 121 h 146"/>
                  <a:gd name="T20" fmla="*/ 141 w 172"/>
                  <a:gd name="T21" fmla="*/ 133 h 146"/>
                  <a:gd name="T22" fmla="*/ 121 w 172"/>
                  <a:gd name="T23" fmla="*/ 142 h 146"/>
                  <a:gd name="T24" fmla="*/ 100 w 172"/>
                  <a:gd name="T25" fmla="*/ 146 h 146"/>
                  <a:gd name="T26" fmla="*/ 77 w 172"/>
                  <a:gd name="T27" fmla="*/ 146 h 146"/>
                  <a:gd name="T28" fmla="*/ 55 w 172"/>
                  <a:gd name="T29" fmla="*/ 140 h 146"/>
                  <a:gd name="T30" fmla="*/ 35 w 172"/>
                  <a:gd name="T31" fmla="*/ 131 h 146"/>
                  <a:gd name="T32" fmla="*/ 20 w 172"/>
                  <a:gd name="T33" fmla="*/ 118 h 146"/>
                  <a:gd name="T34" fmla="*/ 8 w 172"/>
                  <a:gd name="T35" fmla="*/ 103 h 146"/>
                  <a:gd name="T36" fmla="*/ 2 w 172"/>
                  <a:gd name="T37" fmla="*/ 84 h 146"/>
                  <a:gd name="T38" fmla="*/ 0 w 172"/>
                  <a:gd name="T39" fmla="*/ 65 h 146"/>
                  <a:gd name="T40" fmla="*/ 4 w 172"/>
                  <a:gd name="T41" fmla="*/ 45 h 146"/>
                  <a:gd name="T42" fmla="*/ 15 w 172"/>
                  <a:gd name="T43" fmla="*/ 28 h 146"/>
                  <a:gd name="T44" fmla="*/ 30 w 172"/>
                  <a:gd name="T45" fmla="*/ 14 h 146"/>
                  <a:gd name="T46" fmla="*/ 50 w 172"/>
                  <a:gd name="T47" fmla="*/ 5 h 146"/>
                  <a:gd name="T48" fmla="*/ 72 w 172"/>
                  <a:gd name="T49" fmla="*/ 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2" h="146">
                    <a:moveTo>
                      <a:pt x="72" y="0"/>
                    </a:moveTo>
                    <a:lnTo>
                      <a:pt x="95" y="0"/>
                    </a:lnTo>
                    <a:lnTo>
                      <a:pt x="119" y="5"/>
                    </a:lnTo>
                    <a:lnTo>
                      <a:pt x="138" y="15"/>
                    </a:lnTo>
                    <a:lnTo>
                      <a:pt x="155" y="30"/>
                    </a:lnTo>
                    <a:lnTo>
                      <a:pt x="166" y="47"/>
                    </a:lnTo>
                    <a:lnTo>
                      <a:pt x="172" y="66"/>
                    </a:lnTo>
                    <a:lnTo>
                      <a:pt x="172" y="86"/>
                    </a:lnTo>
                    <a:lnTo>
                      <a:pt x="167" y="104"/>
                    </a:lnTo>
                    <a:lnTo>
                      <a:pt x="155" y="121"/>
                    </a:lnTo>
                    <a:lnTo>
                      <a:pt x="141" y="133"/>
                    </a:lnTo>
                    <a:lnTo>
                      <a:pt x="121" y="142"/>
                    </a:lnTo>
                    <a:lnTo>
                      <a:pt x="100" y="146"/>
                    </a:lnTo>
                    <a:lnTo>
                      <a:pt x="77" y="146"/>
                    </a:lnTo>
                    <a:lnTo>
                      <a:pt x="55" y="140"/>
                    </a:lnTo>
                    <a:lnTo>
                      <a:pt x="35" y="131"/>
                    </a:lnTo>
                    <a:lnTo>
                      <a:pt x="20" y="118"/>
                    </a:lnTo>
                    <a:lnTo>
                      <a:pt x="8" y="103"/>
                    </a:lnTo>
                    <a:lnTo>
                      <a:pt x="2" y="84"/>
                    </a:lnTo>
                    <a:lnTo>
                      <a:pt x="0" y="65"/>
                    </a:lnTo>
                    <a:lnTo>
                      <a:pt x="4" y="45"/>
                    </a:lnTo>
                    <a:lnTo>
                      <a:pt x="15" y="28"/>
                    </a:lnTo>
                    <a:lnTo>
                      <a:pt x="30" y="14"/>
                    </a:lnTo>
                    <a:lnTo>
                      <a:pt x="50" y="5"/>
                    </a:lnTo>
                    <a:lnTo>
                      <a:pt x="72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5911851" y="2746376"/>
                <a:ext cx="61913" cy="77788"/>
              </a:xfrm>
              <a:custGeom>
                <a:avLst/>
                <a:gdLst>
                  <a:gd name="T0" fmla="*/ 67 w 118"/>
                  <a:gd name="T1" fmla="*/ 0 h 147"/>
                  <a:gd name="T2" fmla="*/ 85 w 118"/>
                  <a:gd name="T3" fmla="*/ 7 h 147"/>
                  <a:gd name="T4" fmla="*/ 101 w 118"/>
                  <a:gd name="T5" fmla="*/ 18 h 147"/>
                  <a:gd name="T6" fmla="*/ 112 w 118"/>
                  <a:gd name="T7" fmla="*/ 37 h 147"/>
                  <a:gd name="T8" fmla="*/ 118 w 118"/>
                  <a:gd name="T9" fmla="*/ 57 h 147"/>
                  <a:gd name="T10" fmla="*/ 118 w 118"/>
                  <a:gd name="T11" fmla="*/ 81 h 147"/>
                  <a:gd name="T12" fmla="*/ 112 w 118"/>
                  <a:gd name="T13" fmla="*/ 103 h 147"/>
                  <a:gd name="T14" fmla="*/ 101 w 118"/>
                  <a:gd name="T15" fmla="*/ 123 h 147"/>
                  <a:gd name="T16" fmla="*/ 87 w 118"/>
                  <a:gd name="T17" fmla="*/ 137 h 147"/>
                  <a:gd name="T18" fmla="*/ 69 w 118"/>
                  <a:gd name="T19" fmla="*/ 145 h 147"/>
                  <a:gd name="T20" fmla="*/ 50 w 118"/>
                  <a:gd name="T21" fmla="*/ 147 h 147"/>
                  <a:gd name="T22" fmla="*/ 32 w 118"/>
                  <a:gd name="T23" fmla="*/ 141 h 147"/>
                  <a:gd name="T24" fmla="*/ 16 w 118"/>
                  <a:gd name="T25" fmla="*/ 129 h 147"/>
                  <a:gd name="T26" fmla="*/ 6 w 118"/>
                  <a:gd name="T27" fmla="*/ 111 h 147"/>
                  <a:gd name="T28" fmla="*/ 0 w 118"/>
                  <a:gd name="T29" fmla="*/ 90 h 147"/>
                  <a:gd name="T30" fmla="*/ 0 w 118"/>
                  <a:gd name="T31" fmla="*/ 67 h 147"/>
                  <a:gd name="T32" fmla="*/ 5 w 118"/>
                  <a:gd name="T33" fmla="*/ 44 h 147"/>
                  <a:gd name="T34" fmla="*/ 16 w 118"/>
                  <a:gd name="T35" fmla="*/ 25 h 147"/>
                  <a:gd name="T36" fmla="*/ 31 w 118"/>
                  <a:gd name="T37" fmla="*/ 11 h 147"/>
                  <a:gd name="T38" fmla="*/ 48 w 118"/>
                  <a:gd name="T39" fmla="*/ 3 h 147"/>
                  <a:gd name="T40" fmla="*/ 67 w 118"/>
                  <a:gd name="T41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8" h="147">
                    <a:moveTo>
                      <a:pt x="67" y="0"/>
                    </a:moveTo>
                    <a:lnTo>
                      <a:pt x="85" y="7"/>
                    </a:lnTo>
                    <a:lnTo>
                      <a:pt x="101" y="18"/>
                    </a:lnTo>
                    <a:lnTo>
                      <a:pt x="112" y="37"/>
                    </a:lnTo>
                    <a:lnTo>
                      <a:pt x="118" y="57"/>
                    </a:lnTo>
                    <a:lnTo>
                      <a:pt x="118" y="81"/>
                    </a:lnTo>
                    <a:lnTo>
                      <a:pt x="112" y="103"/>
                    </a:lnTo>
                    <a:lnTo>
                      <a:pt x="101" y="123"/>
                    </a:lnTo>
                    <a:lnTo>
                      <a:pt x="87" y="137"/>
                    </a:lnTo>
                    <a:lnTo>
                      <a:pt x="69" y="145"/>
                    </a:lnTo>
                    <a:lnTo>
                      <a:pt x="50" y="147"/>
                    </a:lnTo>
                    <a:lnTo>
                      <a:pt x="32" y="141"/>
                    </a:lnTo>
                    <a:lnTo>
                      <a:pt x="16" y="129"/>
                    </a:lnTo>
                    <a:lnTo>
                      <a:pt x="6" y="111"/>
                    </a:lnTo>
                    <a:lnTo>
                      <a:pt x="0" y="90"/>
                    </a:lnTo>
                    <a:lnTo>
                      <a:pt x="0" y="67"/>
                    </a:lnTo>
                    <a:lnTo>
                      <a:pt x="5" y="44"/>
                    </a:lnTo>
                    <a:lnTo>
                      <a:pt x="16" y="25"/>
                    </a:lnTo>
                    <a:lnTo>
                      <a:pt x="31" y="11"/>
                    </a:lnTo>
                    <a:lnTo>
                      <a:pt x="48" y="3"/>
                    </a:lnTo>
                    <a:lnTo>
                      <a:pt x="6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Freeform 11"/>
              <p:cNvSpPr>
                <a:spLocks noEditPoints="1"/>
              </p:cNvSpPr>
              <p:nvPr/>
            </p:nvSpPr>
            <p:spPr bwMode="auto">
              <a:xfrm>
                <a:off x="5840413" y="2187576"/>
                <a:ext cx="320675" cy="238125"/>
              </a:xfrm>
              <a:custGeom>
                <a:avLst/>
                <a:gdLst>
                  <a:gd name="T0" fmla="*/ 114 w 604"/>
                  <a:gd name="T1" fmla="*/ 239 h 451"/>
                  <a:gd name="T2" fmla="*/ 127 w 604"/>
                  <a:gd name="T3" fmla="*/ 272 h 451"/>
                  <a:gd name="T4" fmla="*/ 151 w 604"/>
                  <a:gd name="T5" fmla="*/ 292 h 451"/>
                  <a:gd name="T6" fmla="*/ 181 w 604"/>
                  <a:gd name="T7" fmla="*/ 295 h 451"/>
                  <a:gd name="T8" fmla="*/ 205 w 604"/>
                  <a:gd name="T9" fmla="*/ 283 h 451"/>
                  <a:gd name="T10" fmla="*/ 228 w 604"/>
                  <a:gd name="T11" fmla="*/ 250 h 451"/>
                  <a:gd name="T12" fmla="*/ 211 w 604"/>
                  <a:gd name="T13" fmla="*/ 222 h 451"/>
                  <a:gd name="T14" fmla="*/ 165 w 604"/>
                  <a:gd name="T15" fmla="*/ 219 h 451"/>
                  <a:gd name="T16" fmla="*/ 113 w 604"/>
                  <a:gd name="T17" fmla="*/ 216 h 451"/>
                  <a:gd name="T18" fmla="*/ 396 w 604"/>
                  <a:gd name="T19" fmla="*/ 118 h 451"/>
                  <a:gd name="T20" fmla="*/ 371 w 604"/>
                  <a:gd name="T21" fmla="*/ 138 h 451"/>
                  <a:gd name="T22" fmla="*/ 346 w 604"/>
                  <a:gd name="T23" fmla="*/ 187 h 451"/>
                  <a:gd name="T24" fmla="*/ 399 w 604"/>
                  <a:gd name="T25" fmla="*/ 194 h 451"/>
                  <a:gd name="T26" fmla="*/ 448 w 604"/>
                  <a:gd name="T27" fmla="*/ 202 h 451"/>
                  <a:gd name="T28" fmla="*/ 476 w 604"/>
                  <a:gd name="T29" fmla="*/ 184 h 451"/>
                  <a:gd name="T30" fmla="*/ 464 w 604"/>
                  <a:gd name="T31" fmla="*/ 145 h 451"/>
                  <a:gd name="T32" fmla="*/ 441 w 604"/>
                  <a:gd name="T33" fmla="*/ 120 h 451"/>
                  <a:gd name="T34" fmla="*/ 410 w 604"/>
                  <a:gd name="T35" fmla="*/ 114 h 451"/>
                  <a:gd name="T36" fmla="*/ 125 w 604"/>
                  <a:gd name="T37" fmla="*/ 15 h 451"/>
                  <a:gd name="T38" fmla="*/ 155 w 604"/>
                  <a:gd name="T39" fmla="*/ 39 h 451"/>
                  <a:gd name="T40" fmla="*/ 148 w 604"/>
                  <a:gd name="T41" fmla="*/ 89 h 451"/>
                  <a:gd name="T42" fmla="*/ 120 w 604"/>
                  <a:gd name="T43" fmla="*/ 166 h 451"/>
                  <a:gd name="T44" fmla="*/ 176 w 604"/>
                  <a:gd name="T45" fmla="*/ 168 h 451"/>
                  <a:gd name="T46" fmla="*/ 228 w 604"/>
                  <a:gd name="T47" fmla="*/ 172 h 451"/>
                  <a:gd name="T48" fmla="*/ 258 w 604"/>
                  <a:gd name="T49" fmla="*/ 174 h 451"/>
                  <a:gd name="T50" fmla="*/ 273 w 604"/>
                  <a:gd name="T51" fmla="*/ 132 h 451"/>
                  <a:gd name="T52" fmla="*/ 307 w 604"/>
                  <a:gd name="T53" fmla="*/ 67 h 451"/>
                  <a:gd name="T54" fmla="*/ 349 w 604"/>
                  <a:gd name="T55" fmla="*/ 29 h 451"/>
                  <a:gd name="T56" fmla="*/ 402 w 604"/>
                  <a:gd name="T57" fmla="*/ 15 h 451"/>
                  <a:gd name="T58" fmla="*/ 463 w 604"/>
                  <a:gd name="T59" fmla="*/ 26 h 451"/>
                  <a:gd name="T60" fmla="*/ 513 w 604"/>
                  <a:gd name="T61" fmla="*/ 62 h 451"/>
                  <a:gd name="T62" fmla="*/ 545 w 604"/>
                  <a:gd name="T63" fmla="*/ 118 h 451"/>
                  <a:gd name="T64" fmla="*/ 556 w 604"/>
                  <a:gd name="T65" fmla="*/ 187 h 451"/>
                  <a:gd name="T66" fmla="*/ 571 w 604"/>
                  <a:gd name="T67" fmla="*/ 228 h 451"/>
                  <a:gd name="T68" fmla="*/ 604 w 604"/>
                  <a:gd name="T69" fmla="*/ 237 h 451"/>
                  <a:gd name="T70" fmla="*/ 599 w 604"/>
                  <a:gd name="T71" fmla="*/ 269 h 451"/>
                  <a:gd name="T72" fmla="*/ 578 w 604"/>
                  <a:gd name="T73" fmla="*/ 282 h 451"/>
                  <a:gd name="T74" fmla="*/ 544 w 604"/>
                  <a:gd name="T75" fmla="*/ 274 h 451"/>
                  <a:gd name="T76" fmla="*/ 513 w 604"/>
                  <a:gd name="T77" fmla="*/ 352 h 451"/>
                  <a:gd name="T78" fmla="*/ 466 w 604"/>
                  <a:gd name="T79" fmla="*/ 420 h 451"/>
                  <a:gd name="T80" fmla="*/ 423 w 604"/>
                  <a:gd name="T81" fmla="*/ 433 h 451"/>
                  <a:gd name="T82" fmla="*/ 399 w 604"/>
                  <a:gd name="T83" fmla="*/ 401 h 451"/>
                  <a:gd name="T84" fmla="*/ 412 w 604"/>
                  <a:gd name="T85" fmla="*/ 353 h 451"/>
                  <a:gd name="T86" fmla="*/ 453 w 604"/>
                  <a:gd name="T87" fmla="*/ 291 h 451"/>
                  <a:gd name="T88" fmla="*/ 436 w 604"/>
                  <a:gd name="T89" fmla="*/ 252 h 451"/>
                  <a:gd name="T90" fmla="*/ 384 w 604"/>
                  <a:gd name="T91" fmla="*/ 243 h 451"/>
                  <a:gd name="T92" fmla="*/ 328 w 604"/>
                  <a:gd name="T93" fmla="*/ 235 h 451"/>
                  <a:gd name="T94" fmla="*/ 295 w 604"/>
                  <a:gd name="T95" fmla="*/ 310 h 451"/>
                  <a:gd name="T96" fmla="*/ 261 w 604"/>
                  <a:gd name="T97" fmla="*/ 360 h 451"/>
                  <a:gd name="T98" fmla="*/ 218 w 604"/>
                  <a:gd name="T99" fmla="*/ 387 h 451"/>
                  <a:gd name="T100" fmla="*/ 165 w 604"/>
                  <a:gd name="T101" fmla="*/ 392 h 451"/>
                  <a:gd name="T102" fmla="*/ 110 w 604"/>
                  <a:gd name="T103" fmla="*/ 377 h 451"/>
                  <a:gd name="T104" fmla="*/ 70 w 604"/>
                  <a:gd name="T105" fmla="*/ 339 h 451"/>
                  <a:gd name="T106" fmla="*/ 44 w 604"/>
                  <a:gd name="T107" fmla="*/ 283 h 451"/>
                  <a:gd name="T108" fmla="*/ 36 w 604"/>
                  <a:gd name="T109" fmla="*/ 214 h 451"/>
                  <a:gd name="T110" fmla="*/ 12 w 604"/>
                  <a:gd name="T111" fmla="*/ 213 h 451"/>
                  <a:gd name="T112" fmla="*/ 0 w 604"/>
                  <a:gd name="T113" fmla="*/ 196 h 451"/>
                  <a:gd name="T114" fmla="*/ 2 w 604"/>
                  <a:gd name="T115" fmla="*/ 163 h 451"/>
                  <a:gd name="T116" fmla="*/ 27 w 604"/>
                  <a:gd name="T117" fmla="*/ 163 h 451"/>
                  <a:gd name="T118" fmla="*/ 48 w 604"/>
                  <a:gd name="T119" fmla="*/ 121 h 451"/>
                  <a:gd name="T120" fmla="*/ 81 w 604"/>
                  <a:gd name="T121" fmla="*/ 39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4" h="451">
                    <a:moveTo>
                      <a:pt x="113" y="216"/>
                    </a:moveTo>
                    <a:lnTo>
                      <a:pt x="114" y="239"/>
                    </a:lnTo>
                    <a:lnTo>
                      <a:pt x="120" y="257"/>
                    </a:lnTo>
                    <a:lnTo>
                      <a:pt x="127" y="272"/>
                    </a:lnTo>
                    <a:lnTo>
                      <a:pt x="138" y="284"/>
                    </a:lnTo>
                    <a:lnTo>
                      <a:pt x="151" y="292"/>
                    </a:lnTo>
                    <a:lnTo>
                      <a:pt x="166" y="296"/>
                    </a:lnTo>
                    <a:lnTo>
                      <a:pt x="181" y="295"/>
                    </a:lnTo>
                    <a:lnTo>
                      <a:pt x="194" y="291"/>
                    </a:lnTo>
                    <a:lnTo>
                      <a:pt x="205" y="283"/>
                    </a:lnTo>
                    <a:lnTo>
                      <a:pt x="216" y="270"/>
                    </a:lnTo>
                    <a:lnTo>
                      <a:pt x="228" y="250"/>
                    </a:lnTo>
                    <a:lnTo>
                      <a:pt x="238" y="224"/>
                    </a:lnTo>
                    <a:lnTo>
                      <a:pt x="211" y="222"/>
                    </a:lnTo>
                    <a:lnTo>
                      <a:pt x="187" y="220"/>
                    </a:lnTo>
                    <a:lnTo>
                      <a:pt x="165" y="219"/>
                    </a:lnTo>
                    <a:lnTo>
                      <a:pt x="140" y="218"/>
                    </a:lnTo>
                    <a:lnTo>
                      <a:pt x="113" y="216"/>
                    </a:lnTo>
                    <a:close/>
                    <a:moveTo>
                      <a:pt x="410" y="114"/>
                    </a:moveTo>
                    <a:lnTo>
                      <a:pt x="396" y="118"/>
                    </a:lnTo>
                    <a:lnTo>
                      <a:pt x="382" y="125"/>
                    </a:lnTo>
                    <a:lnTo>
                      <a:pt x="371" y="138"/>
                    </a:lnTo>
                    <a:lnTo>
                      <a:pt x="359" y="159"/>
                    </a:lnTo>
                    <a:lnTo>
                      <a:pt x="346" y="187"/>
                    </a:lnTo>
                    <a:lnTo>
                      <a:pt x="375" y="190"/>
                    </a:lnTo>
                    <a:lnTo>
                      <a:pt x="399" y="194"/>
                    </a:lnTo>
                    <a:lnTo>
                      <a:pt x="423" y="198"/>
                    </a:lnTo>
                    <a:lnTo>
                      <a:pt x="448" y="202"/>
                    </a:lnTo>
                    <a:lnTo>
                      <a:pt x="476" y="207"/>
                    </a:lnTo>
                    <a:lnTo>
                      <a:pt x="476" y="184"/>
                    </a:lnTo>
                    <a:lnTo>
                      <a:pt x="472" y="163"/>
                    </a:lnTo>
                    <a:lnTo>
                      <a:pt x="464" y="145"/>
                    </a:lnTo>
                    <a:lnTo>
                      <a:pt x="455" y="129"/>
                    </a:lnTo>
                    <a:lnTo>
                      <a:pt x="441" y="120"/>
                    </a:lnTo>
                    <a:lnTo>
                      <a:pt x="425" y="115"/>
                    </a:lnTo>
                    <a:lnTo>
                      <a:pt x="410" y="114"/>
                    </a:lnTo>
                    <a:close/>
                    <a:moveTo>
                      <a:pt x="107" y="0"/>
                    </a:moveTo>
                    <a:lnTo>
                      <a:pt x="125" y="15"/>
                    </a:lnTo>
                    <a:lnTo>
                      <a:pt x="139" y="28"/>
                    </a:lnTo>
                    <a:lnTo>
                      <a:pt x="155" y="39"/>
                    </a:lnTo>
                    <a:lnTo>
                      <a:pt x="172" y="55"/>
                    </a:lnTo>
                    <a:lnTo>
                      <a:pt x="148" y="89"/>
                    </a:lnTo>
                    <a:lnTo>
                      <a:pt x="131" y="127"/>
                    </a:lnTo>
                    <a:lnTo>
                      <a:pt x="120" y="166"/>
                    </a:lnTo>
                    <a:lnTo>
                      <a:pt x="149" y="167"/>
                    </a:lnTo>
                    <a:lnTo>
                      <a:pt x="176" y="168"/>
                    </a:lnTo>
                    <a:lnTo>
                      <a:pt x="202" y="170"/>
                    </a:lnTo>
                    <a:lnTo>
                      <a:pt x="228" y="172"/>
                    </a:lnTo>
                    <a:lnTo>
                      <a:pt x="258" y="175"/>
                    </a:lnTo>
                    <a:lnTo>
                      <a:pt x="258" y="174"/>
                    </a:lnTo>
                    <a:lnTo>
                      <a:pt x="258" y="172"/>
                    </a:lnTo>
                    <a:lnTo>
                      <a:pt x="273" y="132"/>
                    </a:lnTo>
                    <a:lnTo>
                      <a:pt x="290" y="95"/>
                    </a:lnTo>
                    <a:lnTo>
                      <a:pt x="307" y="67"/>
                    </a:lnTo>
                    <a:lnTo>
                      <a:pt x="327" y="45"/>
                    </a:lnTo>
                    <a:lnTo>
                      <a:pt x="349" y="29"/>
                    </a:lnTo>
                    <a:lnTo>
                      <a:pt x="373" y="19"/>
                    </a:lnTo>
                    <a:lnTo>
                      <a:pt x="402" y="15"/>
                    </a:lnTo>
                    <a:lnTo>
                      <a:pt x="433" y="17"/>
                    </a:lnTo>
                    <a:lnTo>
                      <a:pt x="463" y="26"/>
                    </a:lnTo>
                    <a:lnTo>
                      <a:pt x="491" y="41"/>
                    </a:lnTo>
                    <a:lnTo>
                      <a:pt x="513" y="62"/>
                    </a:lnTo>
                    <a:lnTo>
                      <a:pt x="531" y="88"/>
                    </a:lnTo>
                    <a:lnTo>
                      <a:pt x="545" y="118"/>
                    </a:lnTo>
                    <a:lnTo>
                      <a:pt x="553" y="150"/>
                    </a:lnTo>
                    <a:lnTo>
                      <a:pt x="556" y="187"/>
                    </a:lnTo>
                    <a:lnTo>
                      <a:pt x="553" y="224"/>
                    </a:lnTo>
                    <a:lnTo>
                      <a:pt x="571" y="228"/>
                    </a:lnTo>
                    <a:lnTo>
                      <a:pt x="587" y="232"/>
                    </a:lnTo>
                    <a:lnTo>
                      <a:pt x="604" y="237"/>
                    </a:lnTo>
                    <a:lnTo>
                      <a:pt x="601" y="254"/>
                    </a:lnTo>
                    <a:lnTo>
                      <a:pt x="599" y="269"/>
                    </a:lnTo>
                    <a:lnTo>
                      <a:pt x="596" y="285"/>
                    </a:lnTo>
                    <a:lnTo>
                      <a:pt x="578" y="282"/>
                    </a:lnTo>
                    <a:lnTo>
                      <a:pt x="562" y="278"/>
                    </a:lnTo>
                    <a:lnTo>
                      <a:pt x="544" y="274"/>
                    </a:lnTo>
                    <a:lnTo>
                      <a:pt x="531" y="314"/>
                    </a:lnTo>
                    <a:lnTo>
                      <a:pt x="513" y="352"/>
                    </a:lnTo>
                    <a:lnTo>
                      <a:pt x="492" y="387"/>
                    </a:lnTo>
                    <a:lnTo>
                      <a:pt x="466" y="420"/>
                    </a:lnTo>
                    <a:lnTo>
                      <a:pt x="437" y="451"/>
                    </a:lnTo>
                    <a:lnTo>
                      <a:pt x="423" y="433"/>
                    </a:lnTo>
                    <a:lnTo>
                      <a:pt x="411" y="417"/>
                    </a:lnTo>
                    <a:lnTo>
                      <a:pt x="399" y="401"/>
                    </a:lnTo>
                    <a:lnTo>
                      <a:pt x="385" y="383"/>
                    </a:lnTo>
                    <a:lnTo>
                      <a:pt x="412" y="353"/>
                    </a:lnTo>
                    <a:lnTo>
                      <a:pt x="436" y="323"/>
                    </a:lnTo>
                    <a:lnTo>
                      <a:pt x="453" y="291"/>
                    </a:lnTo>
                    <a:lnTo>
                      <a:pt x="466" y="258"/>
                    </a:lnTo>
                    <a:lnTo>
                      <a:pt x="436" y="252"/>
                    </a:lnTo>
                    <a:lnTo>
                      <a:pt x="410" y="248"/>
                    </a:lnTo>
                    <a:lnTo>
                      <a:pt x="384" y="243"/>
                    </a:lnTo>
                    <a:lnTo>
                      <a:pt x="358" y="239"/>
                    </a:lnTo>
                    <a:lnTo>
                      <a:pt x="328" y="235"/>
                    </a:lnTo>
                    <a:lnTo>
                      <a:pt x="311" y="275"/>
                    </a:lnTo>
                    <a:lnTo>
                      <a:pt x="295" y="310"/>
                    </a:lnTo>
                    <a:lnTo>
                      <a:pt x="278" y="338"/>
                    </a:lnTo>
                    <a:lnTo>
                      <a:pt x="261" y="360"/>
                    </a:lnTo>
                    <a:lnTo>
                      <a:pt x="242" y="377"/>
                    </a:lnTo>
                    <a:lnTo>
                      <a:pt x="218" y="387"/>
                    </a:lnTo>
                    <a:lnTo>
                      <a:pt x="194" y="392"/>
                    </a:lnTo>
                    <a:lnTo>
                      <a:pt x="165" y="392"/>
                    </a:lnTo>
                    <a:lnTo>
                      <a:pt x="136" y="387"/>
                    </a:lnTo>
                    <a:lnTo>
                      <a:pt x="110" y="377"/>
                    </a:lnTo>
                    <a:lnTo>
                      <a:pt x="88" y="361"/>
                    </a:lnTo>
                    <a:lnTo>
                      <a:pt x="70" y="339"/>
                    </a:lnTo>
                    <a:lnTo>
                      <a:pt x="54" y="312"/>
                    </a:lnTo>
                    <a:lnTo>
                      <a:pt x="44" y="283"/>
                    </a:lnTo>
                    <a:lnTo>
                      <a:pt x="38" y="250"/>
                    </a:lnTo>
                    <a:lnTo>
                      <a:pt x="36" y="214"/>
                    </a:lnTo>
                    <a:lnTo>
                      <a:pt x="23" y="214"/>
                    </a:lnTo>
                    <a:lnTo>
                      <a:pt x="12" y="213"/>
                    </a:lnTo>
                    <a:lnTo>
                      <a:pt x="0" y="213"/>
                    </a:lnTo>
                    <a:lnTo>
                      <a:pt x="0" y="196"/>
                    </a:lnTo>
                    <a:lnTo>
                      <a:pt x="1" y="181"/>
                    </a:lnTo>
                    <a:lnTo>
                      <a:pt x="2" y="163"/>
                    </a:lnTo>
                    <a:lnTo>
                      <a:pt x="15" y="163"/>
                    </a:lnTo>
                    <a:lnTo>
                      <a:pt x="27" y="163"/>
                    </a:lnTo>
                    <a:lnTo>
                      <a:pt x="40" y="163"/>
                    </a:lnTo>
                    <a:lnTo>
                      <a:pt x="48" y="121"/>
                    </a:lnTo>
                    <a:lnTo>
                      <a:pt x="62" y="80"/>
                    </a:lnTo>
                    <a:lnTo>
                      <a:pt x="81" y="39"/>
                    </a:lnTo>
                    <a:lnTo>
                      <a:pt x="10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5648326" y="1746251"/>
                <a:ext cx="1065213" cy="1374775"/>
              </a:xfrm>
              <a:custGeom>
                <a:avLst/>
                <a:gdLst>
                  <a:gd name="T0" fmla="*/ 626 w 2011"/>
                  <a:gd name="T1" fmla="*/ 0 h 2597"/>
                  <a:gd name="T2" fmla="*/ 723 w 2011"/>
                  <a:gd name="T3" fmla="*/ 13 h 2597"/>
                  <a:gd name="T4" fmla="*/ 814 w 2011"/>
                  <a:gd name="T5" fmla="*/ 26 h 2597"/>
                  <a:gd name="T6" fmla="*/ 900 w 2011"/>
                  <a:gd name="T7" fmla="*/ 40 h 2597"/>
                  <a:gd name="T8" fmla="*/ 981 w 2011"/>
                  <a:gd name="T9" fmla="*/ 57 h 2597"/>
                  <a:gd name="T10" fmla="*/ 1058 w 2011"/>
                  <a:gd name="T11" fmla="*/ 75 h 2597"/>
                  <a:gd name="T12" fmla="*/ 1131 w 2011"/>
                  <a:gd name="T13" fmla="*/ 95 h 2597"/>
                  <a:gd name="T14" fmla="*/ 1200 w 2011"/>
                  <a:gd name="T15" fmla="*/ 117 h 2597"/>
                  <a:gd name="T16" fmla="*/ 1266 w 2011"/>
                  <a:gd name="T17" fmla="*/ 142 h 2597"/>
                  <a:gd name="T18" fmla="*/ 1330 w 2011"/>
                  <a:gd name="T19" fmla="*/ 169 h 2597"/>
                  <a:gd name="T20" fmla="*/ 1391 w 2011"/>
                  <a:gd name="T21" fmla="*/ 200 h 2597"/>
                  <a:gd name="T22" fmla="*/ 1452 w 2011"/>
                  <a:gd name="T23" fmla="*/ 234 h 2597"/>
                  <a:gd name="T24" fmla="*/ 1511 w 2011"/>
                  <a:gd name="T25" fmla="*/ 272 h 2597"/>
                  <a:gd name="T26" fmla="*/ 1569 w 2011"/>
                  <a:gd name="T27" fmla="*/ 312 h 2597"/>
                  <a:gd name="T28" fmla="*/ 1629 w 2011"/>
                  <a:gd name="T29" fmla="*/ 358 h 2597"/>
                  <a:gd name="T30" fmla="*/ 1688 w 2011"/>
                  <a:gd name="T31" fmla="*/ 409 h 2597"/>
                  <a:gd name="T32" fmla="*/ 1749 w 2011"/>
                  <a:gd name="T33" fmla="*/ 462 h 2597"/>
                  <a:gd name="T34" fmla="*/ 1810 w 2011"/>
                  <a:gd name="T35" fmla="*/ 522 h 2597"/>
                  <a:gd name="T36" fmla="*/ 1874 w 2011"/>
                  <a:gd name="T37" fmla="*/ 587 h 2597"/>
                  <a:gd name="T38" fmla="*/ 1940 w 2011"/>
                  <a:gd name="T39" fmla="*/ 656 h 2597"/>
                  <a:gd name="T40" fmla="*/ 2011 w 2011"/>
                  <a:gd name="T41" fmla="*/ 733 h 2597"/>
                  <a:gd name="T42" fmla="*/ 1871 w 2011"/>
                  <a:gd name="T43" fmla="*/ 905 h 2597"/>
                  <a:gd name="T44" fmla="*/ 1741 w 2011"/>
                  <a:gd name="T45" fmla="*/ 1081 h 2597"/>
                  <a:gd name="T46" fmla="*/ 1616 w 2011"/>
                  <a:gd name="T47" fmla="*/ 1258 h 2597"/>
                  <a:gd name="T48" fmla="*/ 1499 w 2011"/>
                  <a:gd name="T49" fmla="*/ 1439 h 2597"/>
                  <a:gd name="T50" fmla="*/ 1386 w 2011"/>
                  <a:gd name="T51" fmla="*/ 1621 h 2597"/>
                  <a:gd name="T52" fmla="*/ 1278 w 2011"/>
                  <a:gd name="T53" fmla="*/ 1809 h 2597"/>
                  <a:gd name="T54" fmla="*/ 1172 w 2011"/>
                  <a:gd name="T55" fmla="*/ 1999 h 2597"/>
                  <a:gd name="T56" fmla="*/ 1071 w 2011"/>
                  <a:gd name="T57" fmla="*/ 2193 h 2597"/>
                  <a:gd name="T58" fmla="*/ 971 w 2011"/>
                  <a:gd name="T59" fmla="*/ 2392 h 2597"/>
                  <a:gd name="T60" fmla="*/ 873 w 2011"/>
                  <a:gd name="T61" fmla="*/ 2597 h 2597"/>
                  <a:gd name="T62" fmla="*/ 798 w 2011"/>
                  <a:gd name="T63" fmla="*/ 2560 h 2597"/>
                  <a:gd name="T64" fmla="*/ 729 w 2011"/>
                  <a:gd name="T65" fmla="*/ 2527 h 2597"/>
                  <a:gd name="T66" fmla="*/ 663 w 2011"/>
                  <a:gd name="T67" fmla="*/ 2496 h 2597"/>
                  <a:gd name="T68" fmla="*/ 602 w 2011"/>
                  <a:gd name="T69" fmla="*/ 2466 h 2597"/>
                  <a:gd name="T70" fmla="*/ 544 w 2011"/>
                  <a:gd name="T71" fmla="*/ 2436 h 2597"/>
                  <a:gd name="T72" fmla="*/ 486 w 2011"/>
                  <a:gd name="T73" fmla="*/ 2408 h 2597"/>
                  <a:gd name="T74" fmla="*/ 430 w 2011"/>
                  <a:gd name="T75" fmla="*/ 2378 h 2597"/>
                  <a:gd name="T76" fmla="*/ 375 w 2011"/>
                  <a:gd name="T77" fmla="*/ 2348 h 2597"/>
                  <a:gd name="T78" fmla="*/ 319 w 2011"/>
                  <a:gd name="T79" fmla="*/ 2318 h 2597"/>
                  <a:gd name="T80" fmla="*/ 261 w 2011"/>
                  <a:gd name="T81" fmla="*/ 2285 h 2597"/>
                  <a:gd name="T82" fmla="*/ 201 w 2011"/>
                  <a:gd name="T83" fmla="*/ 2251 h 2597"/>
                  <a:gd name="T84" fmla="*/ 139 w 2011"/>
                  <a:gd name="T85" fmla="*/ 2215 h 2597"/>
                  <a:gd name="T86" fmla="*/ 71 w 2011"/>
                  <a:gd name="T87" fmla="*/ 2177 h 2597"/>
                  <a:gd name="T88" fmla="*/ 0 w 2011"/>
                  <a:gd name="T89" fmla="*/ 2134 h 2597"/>
                  <a:gd name="T90" fmla="*/ 70 w 2011"/>
                  <a:gd name="T91" fmla="*/ 1958 h 2597"/>
                  <a:gd name="T92" fmla="*/ 138 w 2011"/>
                  <a:gd name="T93" fmla="*/ 1784 h 2597"/>
                  <a:gd name="T94" fmla="*/ 203 w 2011"/>
                  <a:gd name="T95" fmla="*/ 1609 h 2597"/>
                  <a:gd name="T96" fmla="*/ 264 w 2011"/>
                  <a:gd name="T97" fmla="*/ 1436 h 2597"/>
                  <a:gd name="T98" fmla="*/ 322 w 2011"/>
                  <a:gd name="T99" fmla="*/ 1263 h 2597"/>
                  <a:gd name="T100" fmla="*/ 377 w 2011"/>
                  <a:gd name="T101" fmla="*/ 1089 h 2597"/>
                  <a:gd name="T102" fmla="*/ 429 w 2011"/>
                  <a:gd name="T103" fmla="*/ 913 h 2597"/>
                  <a:gd name="T104" fmla="*/ 476 w 2011"/>
                  <a:gd name="T105" fmla="*/ 736 h 2597"/>
                  <a:gd name="T106" fmla="*/ 520 w 2011"/>
                  <a:gd name="T107" fmla="*/ 557 h 2597"/>
                  <a:gd name="T108" fmla="*/ 559 w 2011"/>
                  <a:gd name="T109" fmla="*/ 375 h 2597"/>
                  <a:gd name="T110" fmla="*/ 594 w 2011"/>
                  <a:gd name="T111" fmla="*/ 190 h 2597"/>
                  <a:gd name="T112" fmla="*/ 626 w 2011"/>
                  <a:gd name="T113" fmla="*/ 0 h 2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011" h="2597">
                    <a:moveTo>
                      <a:pt x="626" y="0"/>
                    </a:moveTo>
                    <a:lnTo>
                      <a:pt x="723" y="13"/>
                    </a:lnTo>
                    <a:lnTo>
                      <a:pt x="814" y="26"/>
                    </a:lnTo>
                    <a:lnTo>
                      <a:pt x="900" y="40"/>
                    </a:lnTo>
                    <a:lnTo>
                      <a:pt x="981" y="57"/>
                    </a:lnTo>
                    <a:lnTo>
                      <a:pt x="1058" y="75"/>
                    </a:lnTo>
                    <a:lnTo>
                      <a:pt x="1131" y="95"/>
                    </a:lnTo>
                    <a:lnTo>
                      <a:pt x="1200" y="117"/>
                    </a:lnTo>
                    <a:lnTo>
                      <a:pt x="1266" y="142"/>
                    </a:lnTo>
                    <a:lnTo>
                      <a:pt x="1330" y="169"/>
                    </a:lnTo>
                    <a:lnTo>
                      <a:pt x="1391" y="200"/>
                    </a:lnTo>
                    <a:lnTo>
                      <a:pt x="1452" y="234"/>
                    </a:lnTo>
                    <a:lnTo>
                      <a:pt x="1511" y="272"/>
                    </a:lnTo>
                    <a:lnTo>
                      <a:pt x="1569" y="312"/>
                    </a:lnTo>
                    <a:lnTo>
                      <a:pt x="1629" y="358"/>
                    </a:lnTo>
                    <a:lnTo>
                      <a:pt x="1688" y="409"/>
                    </a:lnTo>
                    <a:lnTo>
                      <a:pt x="1749" y="462"/>
                    </a:lnTo>
                    <a:lnTo>
                      <a:pt x="1810" y="522"/>
                    </a:lnTo>
                    <a:lnTo>
                      <a:pt x="1874" y="587"/>
                    </a:lnTo>
                    <a:lnTo>
                      <a:pt x="1940" y="656"/>
                    </a:lnTo>
                    <a:lnTo>
                      <a:pt x="2011" y="733"/>
                    </a:lnTo>
                    <a:lnTo>
                      <a:pt x="1871" y="905"/>
                    </a:lnTo>
                    <a:lnTo>
                      <a:pt x="1741" y="1081"/>
                    </a:lnTo>
                    <a:lnTo>
                      <a:pt x="1616" y="1258"/>
                    </a:lnTo>
                    <a:lnTo>
                      <a:pt x="1499" y="1439"/>
                    </a:lnTo>
                    <a:lnTo>
                      <a:pt x="1386" y="1621"/>
                    </a:lnTo>
                    <a:lnTo>
                      <a:pt x="1278" y="1809"/>
                    </a:lnTo>
                    <a:lnTo>
                      <a:pt x="1172" y="1999"/>
                    </a:lnTo>
                    <a:lnTo>
                      <a:pt x="1071" y="2193"/>
                    </a:lnTo>
                    <a:lnTo>
                      <a:pt x="971" y="2392"/>
                    </a:lnTo>
                    <a:lnTo>
                      <a:pt x="873" y="2597"/>
                    </a:lnTo>
                    <a:lnTo>
                      <a:pt x="798" y="2560"/>
                    </a:lnTo>
                    <a:lnTo>
                      <a:pt x="729" y="2527"/>
                    </a:lnTo>
                    <a:lnTo>
                      <a:pt x="663" y="2496"/>
                    </a:lnTo>
                    <a:lnTo>
                      <a:pt x="602" y="2466"/>
                    </a:lnTo>
                    <a:lnTo>
                      <a:pt x="544" y="2436"/>
                    </a:lnTo>
                    <a:lnTo>
                      <a:pt x="486" y="2408"/>
                    </a:lnTo>
                    <a:lnTo>
                      <a:pt x="430" y="2378"/>
                    </a:lnTo>
                    <a:lnTo>
                      <a:pt x="375" y="2348"/>
                    </a:lnTo>
                    <a:lnTo>
                      <a:pt x="319" y="2318"/>
                    </a:lnTo>
                    <a:lnTo>
                      <a:pt x="261" y="2285"/>
                    </a:lnTo>
                    <a:lnTo>
                      <a:pt x="201" y="2251"/>
                    </a:lnTo>
                    <a:lnTo>
                      <a:pt x="139" y="2215"/>
                    </a:lnTo>
                    <a:lnTo>
                      <a:pt x="71" y="2177"/>
                    </a:lnTo>
                    <a:lnTo>
                      <a:pt x="0" y="2134"/>
                    </a:lnTo>
                    <a:lnTo>
                      <a:pt x="70" y="1958"/>
                    </a:lnTo>
                    <a:lnTo>
                      <a:pt x="138" y="1784"/>
                    </a:lnTo>
                    <a:lnTo>
                      <a:pt x="203" y="1609"/>
                    </a:lnTo>
                    <a:lnTo>
                      <a:pt x="264" y="1436"/>
                    </a:lnTo>
                    <a:lnTo>
                      <a:pt x="322" y="1263"/>
                    </a:lnTo>
                    <a:lnTo>
                      <a:pt x="377" y="1089"/>
                    </a:lnTo>
                    <a:lnTo>
                      <a:pt x="429" y="913"/>
                    </a:lnTo>
                    <a:lnTo>
                      <a:pt x="476" y="736"/>
                    </a:lnTo>
                    <a:lnTo>
                      <a:pt x="520" y="557"/>
                    </a:lnTo>
                    <a:lnTo>
                      <a:pt x="559" y="375"/>
                    </a:lnTo>
                    <a:lnTo>
                      <a:pt x="594" y="190"/>
                    </a:lnTo>
                    <a:lnTo>
                      <a:pt x="626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5730876" y="1830388"/>
                <a:ext cx="857250" cy="1201738"/>
              </a:xfrm>
              <a:custGeom>
                <a:avLst/>
                <a:gdLst>
                  <a:gd name="T0" fmla="*/ 838 w 1620"/>
                  <a:gd name="T1" fmla="*/ 16 h 2272"/>
                  <a:gd name="T2" fmla="*/ 982 w 1620"/>
                  <a:gd name="T3" fmla="*/ 51 h 2272"/>
                  <a:gd name="T4" fmla="*/ 1109 w 1620"/>
                  <a:gd name="T5" fmla="*/ 96 h 2272"/>
                  <a:gd name="T6" fmla="*/ 1223 w 1620"/>
                  <a:gd name="T7" fmla="*/ 152 h 2272"/>
                  <a:gd name="T8" fmla="*/ 1334 w 1620"/>
                  <a:gd name="T9" fmla="*/ 223 h 2272"/>
                  <a:gd name="T10" fmla="*/ 1444 w 1620"/>
                  <a:gd name="T11" fmla="*/ 314 h 2272"/>
                  <a:gd name="T12" fmla="*/ 1564 w 1620"/>
                  <a:gd name="T13" fmla="*/ 428 h 2272"/>
                  <a:gd name="T14" fmla="*/ 1545 w 1620"/>
                  <a:gd name="T15" fmla="*/ 478 h 2272"/>
                  <a:gd name="T16" fmla="*/ 1545 w 1620"/>
                  <a:gd name="T17" fmla="*/ 540 h 2272"/>
                  <a:gd name="T18" fmla="*/ 1563 w 1620"/>
                  <a:gd name="T19" fmla="*/ 603 h 2272"/>
                  <a:gd name="T20" fmla="*/ 1598 w 1620"/>
                  <a:gd name="T21" fmla="*/ 667 h 2272"/>
                  <a:gd name="T22" fmla="*/ 1498 w 1620"/>
                  <a:gd name="T23" fmla="*/ 879 h 2272"/>
                  <a:gd name="T24" fmla="*/ 1267 w 1620"/>
                  <a:gd name="T25" fmla="*/ 1243 h 2272"/>
                  <a:gd name="T26" fmla="*/ 1055 w 1620"/>
                  <a:gd name="T27" fmla="*/ 1611 h 2272"/>
                  <a:gd name="T28" fmla="*/ 852 w 1620"/>
                  <a:gd name="T29" fmla="*/ 1994 h 2272"/>
                  <a:gd name="T30" fmla="*/ 728 w 1620"/>
                  <a:gd name="T31" fmla="*/ 2183 h 2272"/>
                  <a:gd name="T32" fmla="*/ 676 w 1620"/>
                  <a:gd name="T33" fmla="*/ 2183 h 2272"/>
                  <a:gd name="T34" fmla="*/ 628 w 1620"/>
                  <a:gd name="T35" fmla="*/ 2204 h 2272"/>
                  <a:gd name="T36" fmla="*/ 588 w 1620"/>
                  <a:gd name="T37" fmla="*/ 2245 h 2272"/>
                  <a:gd name="T38" fmla="*/ 512 w 1620"/>
                  <a:gd name="T39" fmla="*/ 2242 h 2272"/>
                  <a:gd name="T40" fmla="*/ 407 w 1620"/>
                  <a:gd name="T41" fmla="*/ 2187 h 2272"/>
                  <a:gd name="T42" fmla="*/ 312 w 1620"/>
                  <a:gd name="T43" fmla="*/ 2137 h 2272"/>
                  <a:gd name="T44" fmla="*/ 218 w 1620"/>
                  <a:gd name="T45" fmla="*/ 2087 h 2272"/>
                  <a:gd name="T46" fmla="*/ 114 w 1620"/>
                  <a:gd name="T47" fmla="*/ 2031 h 2272"/>
                  <a:gd name="T48" fmla="*/ 65 w 1620"/>
                  <a:gd name="T49" fmla="*/ 1968 h 2272"/>
                  <a:gd name="T50" fmla="*/ 69 w 1620"/>
                  <a:gd name="T51" fmla="*/ 1908 h 2272"/>
                  <a:gd name="T52" fmla="*/ 54 w 1620"/>
                  <a:gd name="T53" fmla="*/ 1854 h 2272"/>
                  <a:gd name="T54" fmla="*/ 22 w 1620"/>
                  <a:gd name="T55" fmla="*/ 1809 h 2272"/>
                  <a:gd name="T56" fmla="*/ 79 w 1620"/>
                  <a:gd name="T57" fmla="*/ 1585 h 2272"/>
                  <a:gd name="T58" fmla="*/ 227 w 1620"/>
                  <a:gd name="T59" fmla="*/ 1174 h 2272"/>
                  <a:gd name="T60" fmla="*/ 359 w 1620"/>
                  <a:gd name="T61" fmla="*/ 762 h 2272"/>
                  <a:gd name="T62" fmla="*/ 476 w 1620"/>
                  <a:gd name="T63" fmla="*/ 339 h 2272"/>
                  <a:gd name="T64" fmla="*/ 564 w 1620"/>
                  <a:gd name="T65" fmla="*/ 122 h 2272"/>
                  <a:gd name="T66" fmla="*/ 632 w 1620"/>
                  <a:gd name="T67" fmla="*/ 111 h 2272"/>
                  <a:gd name="T68" fmla="*/ 689 w 1620"/>
                  <a:gd name="T69" fmla="*/ 88 h 2272"/>
                  <a:gd name="T70" fmla="*/ 732 w 1620"/>
                  <a:gd name="T71" fmla="*/ 50 h 2272"/>
                  <a:gd name="T72" fmla="*/ 757 w 1620"/>
                  <a:gd name="T73" fmla="*/ 0 h 2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20" h="2272">
                    <a:moveTo>
                      <a:pt x="757" y="0"/>
                    </a:moveTo>
                    <a:lnTo>
                      <a:pt x="838" y="16"/>
                    </a:lnTo>
                    <a:lnTo>
                      <a:pt x="913" y="33"/>
                    </a:lnTo>
                    <a:lnTo>
                      <a:pt x="982" y="51"/>
                    </a:lnTo>
                    <a:lnTo>
                      <a:pt x="1047" y="72"/>
                    </a:lnTo>
                    <a:lnTo>
                      <a:pt x="1109" y="96"/>
                    </a:lnTo>
                    <a:lnTo>
                      <a:pt x="1167" y="122"/>
                    </a:lnTo>
                    <a:lnTo>
                      <a:pt x="1223" y="152"/>
                    </a:lnTo>
                    <a:lnTo>
                      <a:pt x="1279" y="185"/>
                    </a:lnTo>
                    <a:lnTo>
                      <a:pt x="1334" y="223"/>
                    </a:lnTo>
                    <a:lnTo>
                      <a:pt x="1388" y="266"/>
                    </a:lnTo>
                    <a:lnTo>
                      <a:pt x="1444" y="314"/>
                    </a:lnTo>
                    <a:lnTo>
                      <a:pt x="1503" y="368"/>
                    </a:lnTo>
                    <a:lnTo>
                      <a:pt x="1564" y="428"/>
                    </a:lnTo>
                    <a:lnTo>
                      <a:pt x="1552" y="451"/>
                    </a:lnTo>
                    <a:lnTo>
                      <a:pt x="1545" y="478"/>
                    </a:lnTo>
                    <a:lnTo>
                      <a:pt x="1542" y="508"/>
                    </a:lnTo>
                    <a:lnTo>
                      <a:pt x="1545" y="540"/>
                    </a:lnTo>
                    <a:lnTo>
                      <a:pt x="1552" y="571"/>
                    </a:lnTo>
                    <a:lnTo>
                      <a:pt x="1563" y="603"/>
                    </a:lnTo>
                    <a:lnTo>
                      <a:pt x="1578" y="636"/>
                    </a:lnTo>
                    <a:lnTo>
                      <a:pt x="1598" y="667"/>
                    </a:lnTo>
                    <a:lnTo>
                      <a:pt x="1620" y="697"/>
                    </a:lnTo>
                    <a:lnTo>
                      <a:pt x="1498" y="879"/>
                    </a:lnTo>
                    <a:lnTo>
                      <a:pt x="1379" y="1060"/>
                    </a:lnTo>
                    <a:lnTo>
                      <a:pt x="1267" y="1243"/>
                    </a:lnTo>
                    <a:lnTo>
                      <a:pt x="1159" y="1425"/>
                    </a:lnTo>
                    <a:lnTo>
                      <a:pt x="1055" y="1611"/>
                    </a:lnTo>
                    <a:lnTo>
                      <a:pt x="952" y="1800"/>
                    </a:lnTo>
                    <a:lnTo>
                      <a:pt x="852" y="1994"/>
                    </a:lnTo>
                    <a:lnTo>
                      <a:pt x="753" y="2192"/>
                    </a:lnTo>
                    <a:lnTo>
                      <a:pt x="728" y="2183"/>
                    </a:lnTo>
                    <a:lnTo>
                      <a:pt x="702" y="2180"/>
                    </a:lnTo>
                    <a:lnTo>
                      <a:pt x="676" y="2183"/>
                    </a:lnTo>
                    <a:lnTo>
                      <a:pt x="652" y="2191"/>
                    </a:lnTo>
                    <a:lnTo>
                      <a:pt x="628" y="2204"/>
                    </a:lnTo>
                    <a:lnTo>
                      <a:pt x="606" y="2222"/>
                    </a:lnTo>
                    <a:lnTo>
                      <a:pt x="588" y="2245"/>
                    </a:lnTo>
                    <a:lnTo>
                      <a:pt x="572" y="2272"/>
                    </a:lnTo>
                    <a:lnTo>
                      <a:pt x="512" y="2242"/>
                    </a:lnTo>
                    <a:lnTo>
                      <a:pt x="458" y="2213"/>
                    </a:lnTo>
                    <a:lnTo>
                      <a:pt x="407" y="2187"/>
                    </a:lnTo>
                    <a:lnTo>
                      <a:pt x="359" y="2162"/>
                    </a:lnTo>
                    <a:lnTo>
                      <a:pt x="312" y="2137"/>
                    </a:lnTo>
                    <a:lnTo>
                      <a:pt x="266" y="2113"/>
                    </a:lnTo>
                    <a:lnTo>
                      <a:pt x="218" y="2087"/>
                    </a:lnTo>
                    <a:lnTo>
                      <a:pt x="167" y="2059"/>
                    </a:lnTo>
                    <a:lnTo>
                      <a:pt x="114" y="2031"/>
                    </a:lnTo>
                    <a:lnTo>
                      <a:pt x="54" y="1998"/>
                    </a:lnTo>
                    <a:lnTo>
                      <a:pt x="65" y="1968"/>
                    </a:lnTo>
                    <a:lnTo>
                      <a:pt x="69" y="1938"/>
                    </a:lnTo>
                    <a:lnTo>
                      <a:pt x="69" y="1908"/>
                    </a:lnTo>
                    <a:lnTo>
                      <a:pt x="63" y="1880"/>
                    </a:lnTo>
                    <a:lnTo>
                      <a:pt x="54" y="1854"/>
                    </a:lnTo>
                    <a:lnTo>
                      <a:pt x="40" y="1829"/>
                    </a:lnTo>
                    <a:lnTo>
                      <a:pt x="22" y="1809"/>
                    </a:lnTo>
                    <a:lnTo>
                      <a:pt x="0" y="1794"/>
                    </a:lnTo>
                    <a:lnTo>
                      <a:pt x="79" y="1585"/>
                    </a:lnTo>
                    <a:lnTo>
                      <a:pt x="156" y="1378"/>
                    </a:lnTo>
                    <a:lnTo>
                      <a:pt x="227" y="1174"/>
                    </a:lnTo>
                    <a:lnTo>
                      <a:pt x="295" y="968"/>
                    </a:lnTo>
                    <a:lnTo>
                      <a:pt x="359" y="762"/>
                    </a:lnTo>
                    <a:lnTo>
                      <a:pt x="419" y="553"/>
                    </a:lnTo>
                    <a:lnTo>
                      <a:pt x="476" y="339"/>
                    </a:lnTo>
                    <a:lnTo>
                      <a:pt x="529" y="120"/>
                    </a:lnTo>
                    <a:lnTo>
                      <a:pt x="564" y="122"/>
                    </a:lnTo>
                    <a:lnTo>
                      <a:pt x="600" y="119"/>
                    </a:lnTo>
                    <a:lnTo>
                      <a:pt x="632" y="111"/>
                    </a:lnTo>
                    <a:lnTo>
                      <a:pt x="662" y="101"/>
                    </a:lnTo>
                    <a:lnTo>
                      <a:pt x="689" y="88"/>
                    </a:lnTo>
                    <a:lnTo>
                      <a:pt x="713" y="69"/>
                    </a:lnTo>
                    <a:lnTo>
                      <a:pt x="732" y="50"/>
                    </a:lnTo>
                    <a:lnTo>
                      <a:pt x="748" y="27"/>
                    </a:lnTo>
                    <a:lnTo>
                      <a:pt x="75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5937251" y="2254251"/>
                <a:ext cx="379413" cy="363538"/>
              </a:xfrm>
              <a:custGeom>
                <a:avLst/>
                <a:gdLst>
                  <a:gd name="T0" fmla="*/ 293 w 717"/>
                  <a:gd name="T1" fmla="*/ 0 h 685"/>
                  <a:gd name="T2" fmla="*/ 341 w 717"/>
                  <a:gd name="T3" fmla="*/ 0 h 685"/>
                  <a:gd name="T4" fmla="*/ 392 w 717"/>
                  <a:gd name="T5" fmla="*/ 7 h 685"/>
                  <a:gd name="T6" fmla="*/ 442 w 717"/>
                  <a:gd name="T7" fmla="*/ 23 h 685"/>
                  <a:gd name="T8" fmla="*/ 492 w 717"/>
                  <a:gd name="T9" fmla="*/ 45 h 685"/>
                  <a:gd name="T10" fmla="*/ 536 w 717"/>
                  <a:gd name="T11" fmla="*/ 71 h 685"/>
                  <a:gd name="T12" fmla="*/ 575 w 717"/>
                  <a:gd name="T13" fmla="*/ 102 h 685"/>
                  <a:gd name="T14" fmla="*/ 610 w 717"/>
                  <a:gd name="T15" fmla="*/ 138 h 685"/>
                  <a:gd name="T16" fmla="*/ 640 w 717"/>
                  <a:gd name="T17" fmla="*/ 175 h 685"/>
                  <a:gd name="T18" fmla="*/ 666 w 717"/>
                  <a:gd name="T19" fmla="*/ 214 h 685"/>
                  <a:gd name="T20" fmla="*/ 686 w 717"/>
                  <a:gd name="T21" fmla="*/ 256 h 685"/>
                  <a:gd name="T22" fmla="*/ 701 w 717"/>
                  <a:gd name="T23" fmla="*/ 299 h 685"/>
                  <a:gd name="T24" fmla="*/ 712 w 717"/>
                  <a:gd name="T25" fmla="*/ 342 h 685"/>
                  <a:gd name="T26" fmla="*/ 717 w 717"/>
                  <a:gd name="T27" fmla="*/ 385 h 685"/>
                  <a:gd name="T28" fmla="*/ 717 w 717"/>
                  <a:gd name="T29" fmla="*/ 427 h 685"/>
                  <a:gd name="T30" fmla="*/ 713 w 717"/>
                  <a:gd name="T31" fmla="*/ 468 h 685"/>
                  <a:gd name="T32" fmla="*/ 703 w 717"/>
                  <a:gd name="T33" fmla="*/ 506 h 685"/>
                  <a:gd name="T34" fmla="*/ 686 w 717"/>
                  <a:gd name="T35" fmla="*/ 543 h 685"/>
                  <a:gd name="T36" fmla="*/ 664 w 717"/>
                  <a:gd name="T37" fmla="*/ 578 h 685"/>
                  <a:gd name="T38" fmla="*/ 636 w 717"/>
                  <a:gd name="T39" fmla="*/ 608 h 685"/>
                  <a:gd name="T40" fmla="*/ 606 w 717"/>
                  <a:gd name="T41" fmla="*/ 632 h 685"/>
                  <a:gd name="T42" fmla="*/ 571 w 717"/>
                  <a:gd name="T43" fmla="*/ 653 h 685"/>
                  <a:gd name="T44" fmla="*/ 535 w 717"/>
                  <a:gd name="T45" fmla="*/ 669 h 685"/>
                  <a:gd name="T46" fmla="*/ 494 w 717"/>
                  <a:gd name="T47" fmla="*/ 678 h 685"/>
                  <a:gd name="T48" fmla="*/ 453 w 717"/>
                  <a:gd name="T49" fmla="*/ 685 h 685"/>
                  <a:gd name="T50" fmla="*/ 410 w 717"/>
                  <a:gd name="T51" fmla="*/ 685 h 685"/>
                  <a:gd name="T52" fmla="*/ 365 w 717"/>
                  <a:gd name="T53" fmla="*/ 679 h 685"/>
                  <a:gd name="T54" fmla="*/ 321 w 717"/>
                  <a:gd name="T55" fmla="*/ 669 h 685"/>
                  <a:gd name="T56" fmla="*/ 277 w 717"/>
                  <a:gd name="T57" fmla="*/ 655 h 685"/>
                  <a:gd name="T58" fmla="*/ 233 w 717"/>
                  <a:gd name="T59" fmla="*/ 634 h 685"/>
                  <a:gd name="T60" fmla="*/ 187 w 717"/>
                  <a:gd name="T61" fmla="*/ 606 h 685"/>
                  <a:gd name="T62" fmla="*/ 146 w 717"/>
                  <a:gd name="T63" fmla="*/ 574 h 685"/>
                  <a:gd name="T64" fmla="*/ 108 w 717"/>
                  <a:gd name="T65" fmla="*/ 539 h 685"/>
                  <a:gd name="T66" fmla="*/ 75 w 717"/>
                  <a:gd name="T67" fmla="*/ 500 h 685"/>
                  <a:gd name="T68" fmla="*/ 49 w 717"/>
                  <a:gd name="T69" fmla="*/ 458 h 685"/>
                  <a:gd name="T70" fmla="*/ 27 w 717"/>
                  <a:gd name="T71" fmla="*/ 415 h 685"/>
                  <a:gd name="T72" fmla="*/ 11 w 717"/>
                  <a:gd name="T73" fmla="*/ 369 h 685"/>
                  <a:gd name="T74" fmla="*/ 2 w 717"/>
                  <a:gd name="T75" fmla="*/ 324 h 685"/>
                  <a:gd name="T76" fmla="*/ 0 w 717"/>
                  <a:gd name="T77" fmla="*/ 278 h 685"/>
                  <a:gd name="T78" fmla="*/ 4 w 717"/>
                  <a:gd name="T79" fmla="*/ 233 h 685"/>
                  <a:gd name="T80" fmla="*/ 15 w 717"/>
                  <a:gd name="T81" fmla="*/ 188 h 685"/>
                  <a:gd name="T82" fmla="*/ 34 w 717"/>
                  <a:gd name="T83" fmla="*/ 149 h 685"/>
                  <a:gd name="T84" fmla="*/ 57 w 717"/>
                  <a:gd name="T85" fmla="*/ 114 h 685"/>
                  <a:gd name="T86" fmla="*/ 86 w 717"/>
                  <a:gd name="T87" fmla="*/ 83 h 685"/>
                  <a:gd name="T88" fmla="*/ 119 w 717"/>
                  <a:gd name="T89" fmla="*/ 56 h 685"/>
                  <a:gd name="T90" fmla="*/ 159 w 717"/>
                  <a:gd name="T91" fmla="*/ 33 h 685"/>
                  <a:gd name="T92" fmla="*/ 200 w 717"/>
                  <a:gd name="T93" fmla="*/ 17 h 685"/>
                  <a:gd name="T94" fmla="*/ 246 w 717"/>
                  <a:gd name="T95" fmla="*/ 5 h 685"/>
                  <a:gd name="T96" fmla="*/ 293 w 717"/>
                  <a:gd name="T97" fmla="*/ 0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17" h="685">
                    <a:moveTo>
                      <a:pt x="293" y="0"/>
                    </a:moveTo>
                    <a:lnTo>
                      <a:pt x="341" y="0"/>
                    </a:lnTo>
                    <a:lnTo>
                      <a:pt x="392" y="7"/>
                    </a:lnTo>
                    <a:lnTo>
                      <a:pt x="442" y="23"/>
                    </a:lnTo>
                    <a:lnTo>
                      <a:pt x="492" y="45"/>
                    </a:lnTo>
                    <a:lnTo>
                      <a:pt x="536" y="71"/>
                    </a:lnTo>
                    <a:lnTo>
                      <a:pt x="575" y="102"/>
                    </a:lnTo>
                    <a:lnTo>
                      <a:pt x="610" y="138"/>
                    </a:lnTo>
                    <a:lnTo>
                      <a:pt x="640" y="175"/>
                    </a:lnTo>
                    <a:lnTo>
                      <a:pt x="666" y="214"/>
                    </a:lnTo>
                    <a:lnTo>
                      <a:pt x="686" y="256"/>
                    </a:lnTo>
                    <a:lnTo>
                      <a:pt x="701" y="299"/>
                    </a:lnTo>
                    <a:lnTo>
                      <a:pt x="712" y="342"/>
                    </a:lnTo>
                    <a:lnTo>
                      <a:pt x="717" y="385"/>
                    </a:lnTo>
                    <a:lnTo>
                      <a:pt x="717" y="427"/>
                    </a:lnTo>
                    <a:lnTo>
                      <a:pt x="713" y="468"/>
                    </a:lnTo>
                    <a:lnTo>
                      <a:pt x="703" y="506"/>
                    </a:lnTo>
                    <a:lnTo>
                      <a:pt x="686" y="543"/>
                    </a:lnTo>
                    <a:lnTo>
                      <a:pt x="664" y="578"/>
                    </a:lnTo>
                    <a:lnTo>
                      <a:pt x="636" y="608"/>
                    </a:lnTo>
                    <a:lnTo>
                      <a:pt x="606" y="632"/>
                    </a:lnTo>
                    <a:lnTo>
                      <a:pt x="571" y="653"/>
                    </a:lnTo>
                    <a:lnTo>
                      <a:pt x="535" y="669"/>
                    </a:lnTo>
                    <a:lnTo>
                      <a:pt x="494" y="678"/>
                    </a:lnTo>
                    <a:lnTo>
                      <a:pt x="453" y="685"/>
                    </a:lnTo>
                    <a:lnTo>
                      <a:pt x="410" y="685"/>
                    </a:lnTo>
                    <a:lnTo>
                      <a:pt x="365" y="679"/>
                    </a:lnTo>
                    <a:lnTo>
                      <a:pt x="321" y="669"/>
                    </a:lnTo>
                    <a:lnTo>
                      <a:pt x="277" y="655"/>
                    </a:lnTo>
                    <a:lnTo>
                      <a:pt x="233" y="634"/>
                    </a:lnTo>
                    <a:lnTo>
                      <a:pt x="187" y="606"/>
                    </a:lnTo>
                    <a:lnTo>
                      <a:pt x="146" y="574"/>
                    </a:lnTo>
                    <a:lnTo>
                      <a:pt x="108" y="539"/>
                    </a:lnTo>
                    <a:lnTo>
                      <a:pt x="75" y="500"/>
                    </a:lnTo>
                    <a:lnTo>
                      <a:pt x="49" y="458"/>
                    </a:lnTo>
                    <a:lnTo>
                      <a:pt x="27" y="415"/>
                    </a:lnTo>
                    <a:lnTo>
                      <a:pt x="11" y="369"/>
                    </a:lnTo>
                    <a:lnTo>
                      <a:pt x="2" y="324"/>
                    </a:lnTo>
                    <a:lnTo>
                      <a:pt x="0" y="278"/>
                    </a:lnTo>
                    <a:lnTo>
                      <a:pt x="4" y="233"/>
                    </a:lnTo>
                    <a:lnTo>
                      <a:pt x="15" y="188"/>
                    </a:lnTo>
                    <a:lnTo>
                      <a:pt x="34" y="149"/>
                    </a:lnTo>
                    <a:lnTo>
                      <a:pt x="57" y="114"/>
                    </a:lnTo>
                    <a:lnTo>
                      <a:pt x="86" y="83"/>
                    </a:lnTo>
                    <a:lnTo>
                      <a:pt x="119" y="56"/>
                    </a:lnTo>
                    <a:lnTo>
                      <a:pt x="159" y="33"/>
                    </a:lnTo>
                    <a:lnTo>
                      <a:pt x="200" y="17"/>
                    </a:lnTo>
                    <a:lnTo>
                      <a:pt x="246" y="5"/>
                    </a:lnTo>
                    <a:lnTo>
                      <a:pt x="293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6278563" y="1952626"/>
                <a:ext cx="87313" cy="82550"/>
              </a:xfrm>
              <a:custGeom>
                <a:avLst/>
                <a:gdLst>
                  <a:gd name="T0" fmla="*/ 67 w 165"/>
                  <a:gd name="T1" fmla="*/ 0 h 156"/>
                  <a:gd name="T2" fmla="*/ 89 w 165"/>
                  <a:gd name="T3" fmla="*/ 3 h 156"/>
                  <a:gd name="T4" fmla="*/ 113 w 165"/>
                  <a:gd name="T5" fmla="*/ 12 h 156"/>
                  <a:gd name="T6" fmla="*/ 132 w 165"/>
                  <a:gd name="T7" fmla="*/ 25 h 156"/>
                  <a:gd name="T8" fmla="*/ 148 w 165"/>
                  <a:gd name="T9" fmla="*/ 43 h 156"/>
                  <a:gd name="T10" fmla="*/ 160 w 165"/>
                  <a:gd name="T11" fmla="*/ 62 h 156"/>
                  <a:gd name="T12" fmla="*/ 165 w 165"/>
                  <a:gd name="T13" fmla="*/ 82 h 156"/>
                  <a:gd name="T14" fmla="*/ 165 w 165"/>
                  <a:gd name="T15" fmla="*/ 103 h 156"/>
                  <a:gd name="T16" fmla="*/ 160 w 165"/>
                  <a:gd name="T17" fmla="*/ 122 h 156"/>
                  <a:gd name="T18" fmla="*/ 149 w 165"/>
                  <a:gd name="T19" fmla="*/ 138 h 156"/>
                  <a:gd name="T20" fmla="*/ 134 w 165"/>
                  <a:gd name="T21" fmla="*/ 148 h 156"/>
                  <a:gd name="T22" fmla="*/ 116 w 165"/>
                  <a:gd name="T23" fmla="*/ 155 h 156"/>
                  <a:gd name="T24" fmla="*/ 96 w 165"/>
                  <a:gd name="T25" fmla="*/ 156 h 156"/>
                  <a:gd name="T26" fmla="*/ 75 w 165"/>
                  <a:gd name="T27" fmla="*/ 154 h 156"/>
                  <a:gd name="T28" fmla="*/ 53 w 165"/>
                  <a:gd name="T29" fmla="*/ 144 h 156"/>
                  <a:gd name="T30" fmla="*/ 35 w 165"/>
                  <a:gd name="T31" fmla="*/ 131 h 156"/>
                  <a:gd name="T32" fmla="*/ 19 w 165"/>
                  <a:gd name="T33" fmla="*/ 116 h 156"/>
                  <a:gd name="T34" fmla="*/ 7 w 165"/>
                  <a:gd name="T35" fmla="*/ 98 h 156"/>
                  <a:gd name="T36" fmla="*/ 1 w 165"/>
                  <a:gd name="T37" fmla="*/ 78 h 156"/>
                  <a:gd name="T38" fmla="*/ 0 w 165"/>
                  <a:gd name="T39" fmla="*/ 59 h 156"/>
                  <a:gd name="T40" fmla="*/ 4 w 165"/>
                  <a:gd name="T41" fmla="*/ 39 h 156"/>
                  <a:gd name="T42" fmla="*/ 14 w 165"/>
                  <a:gd name="T43" fmla="*/ 22 h 156"/>
                  <a:gd name="T44" fmla="*/ 28 w 165"/>
                  <a:gd name="T45" fmla="*/ 10 h 156"/>
                  <a:gd name="T46" fmla="*/ 48 w 165"/>
                  <a:gd name="T47" fmla="*/ 3 h 156"/>
                  <a:gd name="T48" fmla="*/ 67 w 165"/>
                  <a:gd name="T49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5" h="156">
                    <a:moveTo>
                      <a:pt x="67" y="0"/>
                    </a:moveTo>
                    <a:lnTo>
                      <a:pt x="89" y="3"/>
                    </a:lnTo>
                    <a:lnTo>
                      <a:pt x="113" y="12"/>
                    </a:lnTo>
                    <a:lnTo>
                      <a:pt x="132" y="25"/>
                    </a:lnTo>
                    <a:lnTo>
                      <a:pt x="148" y="43"/>
                    </a:lnTo>
                    <a:lnTo>
                      <a:pt x="160" y="62"/>
                    </a:lnTo>
                    <a:lnTo>
                      <a:pt x="165" y="82"/>
                    </a:lnTo>
                    <a:lnTo>
                      <a:pt x="165" y="103"/>
                    </a:lnTo>
                    <a:lnTo>
                      <a:pt x="160" y="122"/>
                    </a:lnTo>
                    <a:lnTo>
                      <a:pt x="149" y="138"/>
                    </a:lnTo>
                    <a:lnTo>
                      <a:pt x="134" y="148"/>
                    </a:lnTo>
                    <a:lnTo>
                      <a:pt x="116" y="155"/>
                    </a:lnTo>
                    <a:lnTo>
                      <a:pt x="96" y="156"/>
                    </a:lnTo>
                    <a:lnTo>
                      <a:pt x="75" y="154"/>
                    </a:lnTo>
                    <a:lnTo>
                      <a:pt x="53" y="144"/>
                    </a:lnTo>
                    <a:lnTo>
                      <a:pt x="35" y="131"/>
                    </a:lnTo>
                    <a:lnTo>
                      <a:pt x="19" y="116"/>
                    </a:lnTo>
                    <a:lnTo>
                      <a:pt x="7" y="98"/>
                    </a:lnTo>
                    <a:lnTo>
                      <a:pt x="1" y="78"/>
                    </a:lnTo>
                    <a:lnTo>
                      <a:pt x="0" y="59"/>
                    </a:lnTo>
                    <a:lnTo>
                      <a:pt x="4" y="39"/>
                    </a:lnTo>
                    <a:lnTo>
                      <a:pt x="14" y="22"/>
                    </a:lnTo>
                    <a:lnTo>
                      <a:pt x="28" y="10"/>
                    </a:lnTo>
                    <a:lnTo>
                      <a:pt x="48" y="3"/>
                    </a:lnTo>
                    <a:lnTo>
                      <a:pt x="67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8" name="Freeform 16"/>
              <p:cNvSpPr>
                <a:spLocks/>
              </p:cNvSpPr>
              <p:nvPr/>
            </p:nvSpPr>
            <p:spPr bwMode="auto">
              <a:xfrm>
                <a:off x="5900738" y="2836863"/>
                <a:ext cx="65088" cy="76200"/>
              </a:xfrm>
              <a:custGeom>
                <a:avLst/>
                <a:gdLst>
                  <a:gd name="T0" fmla="*/ 73 w 123"/>
                  <a:gd name="T1" fmla="*/ 0 h 145"/>
                  <a:gd name="T2" fmla="*/ 91 w 123"/>
                  <a:gd name="T3" fmla="*/ 7 h 145"/>
                  <a:gd name="T4" fmla="*/ 104 w 123"/>
                  <a:gd name="T5" fmla="*/ 16 h 145"/>
                  <a:gd name="T6" fmla="*/ 114 w 123"/>
                  <a:gd name="T7" fmla="*/ 30 h 145"/>
                  <a:gd name="T8" fmla="*/ 120 w 123"/>
                  <a:gd name="T9" fmla="*/ 46 h 145"/>
                  <a:gd name="T10" fmla="*/ 123 w 123"/>
                  <a:gd name="T11" fmla="*/ 64 h 145"/>
                  <a:gd name="T12" fmla="*/ 121 w 123"/>
                  <a:gd name="T13" fmla="*/ 82 h 145"/>
                  <a:gd name="T14" fmla="*/ 115 w 123"/>
                  <a:gd name="T15" fmla="*/ 100 h 145"/>
                  <a:gd name="T16" fmla="*/ 103 w 123"/>
                  <a:gd name="T17" fmla="*/ 120 h 145"/>
                  <a:gd name="T18" fmla="*/ 88 w 123"/>
                  <a:gd name="T19" fmla="*/ 134 h 145"/>
                  <a:gd name="T20" fmla="*/ 69 w 123"/>
                  <a:gd name="T21" fmla="*/ 143 h 145"/>
                  <a:gd name="T22" fmla="*/ 51 w 123"/>
                  <a:gd name="T23" fmla="*/ 145 h 145"/>
                  <a:gd name="T24" fmla="*/ 33 w 123"/>
                  <a:gd name="T25" fmla="*/ 139 h 145"/>
                  <a:gd name="T26" fmla="*/ 20 w 123"/>
                  <a:gd name="T27" fmla="*/ 129 h 145"/>
                  <a:gd name="T28" fmla="*/ 9 w 123"/>
                  <a:gd name="T29" fmla="*/ 116 h 145"/>
                  <a:gd name="T30" fmla="*/ 3 w 123"/>
                  <a:gd name="T31" fmla="*/ 100 h 145"/>
                  <a:gd name="T32" fmla="*/ 0 w 123"/>
                  <a:gd name="T33" fmla="*/ 82 h 145"/>
                  <a:gd name="T34" fmla="*/ 3 w 123"/>
                  <a:gd name="T35" fmla="*/ 62 h 145"/>
                  <a:gd name="T36" fmla="*/ 8 w 123"/>
                  <a:gd name="T37" fmla="*/ 44 h 145"/>
                  <a:gd name="T38" fmla="*/ 20 w 123"/>
                  <a:gd name="T39" fmla="*/ 25 h 145"/>
                  <a:gd name="T40" fmla="*/ 35 w 123"/>
                  <a:gd name="T41" fmla="*/ 10 h 145"/>
                  <a:gd name="T42" fmla="*/ 54 w 123"/>
                  <a:gd name="T43" fmla="*/ 3 h 145"/>
                  <a:gd name="T44" fmla="*/ 73 w 123"/>
                  <a:gd name="T4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3" h="145">
                    <a:moveTo>
                      <a:pt x="73" y="0"/>
                    </a:moveTo>
                    <a:lnTo>
                      <a:pt x="91" y="7"/>
                    </a:lnTo>
                    <a:lnTo>
                      <a:pt x="104" y="16"/>
                    </a:lnTo>
                    <a:lnTo>
                      <a:pt x="114" y="30"/>
                    </a:lnTo>
                    <a:lnTo>
                      <a:pt x="120" y="46"/>
                    </a:lnTo>
                    <a:lnTo>
                      <a:pt x="123" y="64"/>
                    </a:lnTo>
                    <a:lnTo>
                      <a:pt x="121" y="82"/>
                    </a:lnTo>
                    <a:lnTo>
                      <a:pt x="115" y="100"/>
                    </a:lnTo>
                    <a:lnTo>
                      <a:pt x="103" y="120"/>
                    </a:lnTo>
                    <a:lnTo>
                      <a:pt x="88" y="134"/>
                    </a:lnTo>
                    <a:lnTo>
                      <a:pt x="69" y="143"/>
                    </a:lnTo>
                    <a:lnTo>
                      <a:pt x="51" y="145"/>
                    </a:lnTo>
                    <a:lnTo>
                      <a:pt x="33" y="139"/>
                    </a:lnTo>
                    <a:lnTo>
                      <a:pt x="20" y="129"/>
                    </a:lnTo>
                    <a:lnTo>
                      <a:pt x="9" y="116"/>
                    </a:lnTo>
                    <a:lnTo>
                      <a:pt x="3" y="100"/>
                    </a:lnTo>
                    <a:lnTo>
                      <a:pt x="0" y="82"/>
                    </a:lnTo>
                    <a:lnTo>
                      <a:pt x="3" y="62"/>
                    </a:lnTo>
                    <a:lnTo>
                      <a:pt x="8" y="44"/>
                    </a:lnTo>
                    <a:lnTo>
                      <a:pt x="20" y="25"/>
                    </a:lnTo>
                    <a:lnTo>
                      <a:pt x="35" y="10"/>
                    </a:lnTo>
                    <a:lnTo>
                      <a:pt x="54" y="3"/>
                    </a:lnTo>
                    <a:lnTo>
                      <a:pt x="73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0" name="Freeform 17"/>
              <p:cNvSpPr>
                <a:spLocks noEditPoints="1"/>
              </p:cNvSpPr>
              <p:nvPr/>
            </p:nvSpPr>
            <p:spPr bwMode="auto">
              <a:xfrm>
                <a:off x="5978526" y="2289176"/>
                <a:ext cx="296863" cy="290513"/>
              </a:xfrm>
              <a:custGeom>
                <a:avLst/>
                <a:gdLst>
                  <a:gd name="T0" fmla="*/ 385 w 561"/>
                  <a:gd name="T1" fmla="*/ 218 h 548"/>
                  <a:gd name="T2" fmla="*/ 353 w 561"/>
                  <a:gd name="T3" fmla="*/ 241 h 548"/>
                  <a:gd name="T4" fmla="*/ 359 w 561"/>
                  <a:gd name="T5" fmla="*/ 277 h 548"/>
                  <a:gd name="T6" fmla="*/ 402 w 561"/>
                  <a:gd name="T7" fmla="*/ 302 h 548"/>
                  <a:gd name="T8" fmla="*/ 449 w 561"/>
                  <a:gd name="T9" fmla="*/ 331 h 548"/>
                  <a:gd name="T10" fmla="*/ 458 w 561"/>
                  <a:gd name="T11" fmla="*/ 287 h 548"/>
                  <a:gd name="T12" fmla="*/ 452 w 561"/>
                  <a:gd name="T13" fmla="*/ 249 h 548"/>
                  <a:gd name="T14" fmla="*/ 428 w 561"/>
                  <a:gd name="T15" fmla="*/ 223 h 548"/>
                  <a:gd name="T16" fmla="*/ 400 w 561"/>
                  <a:gd name="T17" fmla="*/ 215 h 548"/>
                  <a:gd name="T18" fmla="*/ 102 w 561"/>
                  <a:gd name="T19" fmla="*/ 229 h 548"/>
                  <a:gd name="T20" fmla="*/ 103 w 561"/>
                  <a:gd name="T21" fmla="*/ 267 h 548"/>
                  <a:gd name="T22" fmla="*/ 120 w 561"/>
                  <a:gd name="T23" fmla="*/ 293 h 548"/>
                  <a:gd name="T24" fmla="*/ 147 w 561"/>
                  <a:gd name="T25" fmla="*/ 307 h 548"/>
                  <a:gd name="T26" fmla="*/ 173 w 561"/>
                  <a:gd name="T27" fmla="*/ 305 h 548"/>
                  <a:gd name="T28" fmla="*/ 203 w 561"/>
                  <a:gd name="T29" fmla="*/ 281 h 548"/>
                  <a:gd name="T30" fmla="*/ 197 w 561"/>
                  <a:gd name="T31" fmla="*/ 249 h 548"/>
                  <a:gd name="T32" fmla="*/ 154 w 561"/>
                  <a:gd name="T33" fmla="*/ 228 h 548"/>
                  <a:gd name="T34" fmla="*/ 106 w 561"/>
                  <a:gd name="T35" fmla="*/ 207 h 548"/>
                  <a:gd name="T36" fmla="*/ 175 w 561"/>
                  <a:gd name="T37" fmla="*/ 20 h 548"/>
                  <a:gd name="T38" fmla="*/ 195 w 561"/>
                  <a:gd name="T39" fmla="*/ 53 h 548"/>
                  <a:gd name="T40" fmla="*/ 176 w 561"/>
                  <a:gd name="T41" fmla="*/ 99 h 548"/>
                  <a:gd name="T42" fmla="*/ 126 w 561"/>
                  <a:gd name="T43" fmla="*/ 162 h 548"/>
                  <a:gd name="T44" fmla="*/ 178 w 561"/>
                  <a:gd name="T45" fmla="*/ 185 h 548"/>
                  <a:gd name="T46" fmla="*/ 225 w 561"/>
                  <a:gd name="T47" fmla="*/ 207 h 548"/>
                  <a:gd name="T48" fmla="*/ 254 w 561"/>
                  <a:gd name="T49" fmla="*/ 219 h 548"/>
                  <a:gd name="T50" fmla="*/ 280 w 561"/>
                  <a:gd name="T51" fmla="*/ 184 h 548"/>
                  <a:gd name="T52" fmla="*/ 332 w 561"/>
                  <a:gd name="T53" fmla="*/ 135 h 548"/>
                  <a:gd name="T54" fmla="*/ 382 w 561"/>
                  <a:gd name="T55" fmla="*/ 113 h 548"/>
                  <a:gd name="T56" fmla="*/ 435 w 561"/>
                  <a:gd name="T57" fmla="*/ 119 h 548"/>
                  <a:gd name="T58" fmla="*/ 490 w 561"/>
                  <a:gd name="T59" fmla="*/ 152 h 548"/>
                  <a:gd name="T60" fmla="*/ 526 w 561"/>
                  <a:gd name="T61" fmla="*/ 203 h 548"/>
                  <a:gd name="T62" fmla="*/ 539 w 561"/>
                  <a:gd name="T63" fmla="*/ 268 h 548"/>
                  <a:gd name="T64" fmla="*/ 530 w 561"/>
                  <a:gd name="T65" fmla="*/ 339 h 548"/>
                  <a:gd name="T66" fmla="*/ 531 w 561"/>
                  <a:gd name="T67" fmla="*/ 384 h 548"/>
                  <a:gd name="T68" fmla="*/ 561 w 561"/>
                  <a:gd name="T69" fmla="*/ 405 h 548"/>
                  <a:gd name="T70" fmla="*/ 546 w 561"/>
                  <a:gd name="T71" fmla="*/ 432 h 548"/>
                  <a:gd name="T72" fmla="*/ 522 w 561"/>
                  <a:gd name="T73" fmla="*/ 438 h 548"/>
                  <a:gd name="T74" fmla="*/ 493 w 561"/>
                  <a:gd name="T75" fmla="*/ 418 h 548"/>
                  <a:gd name="T76" fmla="*/ 441 w 561"/>
                  <a:gd name="T77" fmla="*/ 482 h 548"/>
                  <a:gd name="T78" fmla="*/ 379 w 561"/>
                  <a:gd name="T79" fmla="*/ 530 h 548"/>
                  <a:gd name="T80" fmla="*/ 335 w 561"/>
                  <a:gd name="T81" fmla="*/ 526 h 548"/>
                  <a:gd name="T82" fmla="*/ 320 w 561"/>
                  <a:gd name="T83" fmla="*/ 487 h 548"/>
                  <a:gd name="T84" fmla="*/ 348 w 561"/>
                  <a:gd name="T85" fmla="*/ 447 h 548"/>
                  <a:gd name="T86" fmla="*/ 404 w 561"/>
                  <a:gd name="T87" fmla="*/ 401 h 548"/>
                  <a:gd name="T88" fmla="*/ 398 w 561"/>
                  <a:gd name="T89" fmla="*/ 358 h 548"/>
                  <a:gd name="T90" fmla="*/ 353 w 561"/>
                  <a:gd name="T91" fmla="*/ 331 h 548"/>
                  <a:gd name="T92" fmla="*/ 301 w 561"/>
                  <a:gd name="T93" fmla="*/ 302 h 548"/>
                  <a:gd name="T94" fmla="*/ 250 w 561"/>
                  <a:gd name="T95" fmla="*/ 362 h 548"/>
                  <a:gd name="T96" fmla="*/ 203 w 561"/>
                  <a:gd name="T97" fmla="*/ 399 h 548"/>
                  <a:gd name="T98" fmla="*/ 156 w 561"/>
                  <a:gd name="T99" fmla="*/ 409 h 548"/>
                  <a:gd name="T100" fmla="*/ 103 w 561"/>
                  <a:gd name="T101" fmla="*/ 395 h 548"/>
                  <a:gd name="T102" fmla="*/ 57 w 561"/>
                  <a:gd name="T103" fmla="*/ 359 h 548"/>
                  <a:gd name="T104" fmla="*/ 30 w 561"/>
                  <a:gd name="T105" fmla="*/ 309 h 548"/>
                  <a:gd name="T106" fmla="*/ 21 w 561"/>
                  <a:gd name="T107" fmla="*/ 246 h 548"/>
                  <a:gd name="T108" fmla="*/ 34 w 561"/>
                  <a:gd name="T109" fmla="*/ 177 h 548"/>
                  <a:gd name="T110" fmla="*/ 12 w 561"/>
                  <a:gd name="T111" fmla="*/ 168 h 548"/>
                  <a:gd name="T112" fmla="*/ 5 w 561"/>
                  <a:gd name="T113" fmla="*/ 147 h 548"/>
                  <a:gd name="T114" fmla="*/ 17 w 561"/>
                  <a:gd name="T115" fmla="*/ 117 h 548"/>
                  <a:gd name="T116" fmla="*/ 40 w 561"/>
                  <a:gd name="T117" fmla="*/ 126 h 548"/>
                  <a:gd name="T118" fmla="*/ 72 w 561"/>
                  <a:gd name="T119" fmla="*/ 94 h 548"/>
                  <a:gd name="T120" fmla="*/ 126 w 561"/>
                  <a:gd name="T121" fmla="*/ 2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1" h="548">
                    <a:moveTo>
                      <a:pt x="400" y="215"/>
                    </a:moveTo>
                    <a:lnTo>
                      <a:pt x="385" y="218"/>
                    </a:lnTo>
                    <a:lnTo>
                      <a:pt x="370" y="227"/>
                    </a:lnTo>
                    <a:lnTo>
                      <a:pt x="353" y="241"/>
                    </a:lnTo>
                    <a:lnTo>
                      <a:pt x="333" y="263"/>
                    </a:lnTo>
                    <a:lnTo>
                      <a:pt x="359" y="277"/>
                    </a:lnTo>
                    <a:lnTo>
                      <a:pt x="382" y="289"/>
                    </a:lnTo>
                    <a:lnTo>
                      <a:pt x="402" y="302"/>
                    </a:lnTo>
                    <a:lnTo>
                      <a:pt x="423" y="315"/>
                    </a:lnTo>
                    <a:lnTo>
                      <a:pt x="449" y="331"/>
                    </a:lnTo>
                    <a:lnTo>
                      <a:pt x="456" y="307"/>
                    </a:lnTo>
                    <a:lnTo>
                      <a:pt x="458" y="287"/>
                    </a:lnTo>
                    <a:lnTo>
                      <a:pt x="457" y="266"/>
                    </a:lnTo>
                    <a:lnTo>
                      <a:pt x="452" y="249"/>
                    </a:lnTo>
                    <a:lnTo>
                      <a:pt x="443" y="234"/>
                    </a:lnTo>
                    <a:lnTo>
                      <a:pt x="428" y="223"/>
                    </a:lnTo>
                    <a:lnTo>
                      <a:pt x="414" y="216"/>
                    </a:lnTo>
                    <a:lnTo>
                      <a:pt x="400" y="215"/>
                    </a:lnTo>
                    <a:close/>
                    <a:moveTo>
                      <a:pt x="106" y="207"/>
                    </a:moveTo>
                    <a:lnTo>
                      <a:pt x="102" y="229"/>
                    </a:lnTo>
                    <a:lnTo>
                      <a:pt x="100" y="249"/>
                    </a:lnTo>
                    <a:lnTo>
                      <a:pt x="103" y="267"/>
                    </a:lnTo>
                    <a:lnTo>
                      <a:pt x="109" y="281"/>
                    </a:lnTo>
                    <a:lnTo>
                      <a:pt x="120" y="293"/>
                    </a:lnTo>
                    <a:lnTo>
                      <a:pt x="133" y="302"/>
                    </a:lnTo>
                    <a:lnTo>
                      <a:pt x="147" y="307"/>
                    </a:lnTo>
                    <a:lnTo>
                      <a:pt x="160" y="307"/>
                    </a:lnTo>
                    <a:lnTo>
                      <a:pt x="173" y="305"/>
                    </a:lnTo>
                    <a:lnTo>
                      <a:pt x="186" y="296"/>
                    </a:lnTo>
                    <a:lnTo>
                      <a:pt x="203" y="281"/>
                    </a:lnTo>
                    <a:lnTo>
                      <a:pt x="221" y="260"/>
                    </a:lnTo>
                    <a:lnTo>
                      <a:pt x="197" y="249"/>
                    </a:lnTo>
                    <a:lnTo>
                      <a:pt x="175" y="238"/>
                    </a:lnTo>
                    <a:lnTo>
                      <a:pt x="154" y="228"/>
                    </a:lnTo>
                    <a:lnTo>
                      <a:pt x="132" y="219"/>
                    </a:lnTo>
                    <a:lnTo>
                      <a:pt x="106" y="207"/>
                    </a:lnTo>
                    <a:close/>
                    <a:moveTo>
                      <a:pt x="162" y="0"/>
                    </a:moveTo>
                    <a:lnTo>
                      <a:pt x="175" y="20"/>
                    </a:lnTo>
                    <a:lnTo>
                      <a:pt x="185" y="36"/>
                    </a:lnTo>
                    <a:lnTo>
                      <a:pt x="195" y="53"/>
                    </a:lnTo>
                    <a:lnTo>
                      <a:pt x="208" y="74"/>
                    </a:lnTo>
                    <a:lnTo>
                      <a:pt x="176" y="99"/>
                    </a:lnTo>
                    <a:lnTo>
                      <a:pt x="149" y="128"/>
                    </a:lnTo>
                    <a:lnTo>
                      <a:pt x="126" y="162"/>
                    </a:lnTo>
                    <a:lnTo>
                      <a:pt x="155" y="173"/>
                    </a:lnTo>
                    <a:lnTo>
                      <a:pt x="178" y="185"/>
                    </a:lnTo>
                    <a:lnTo>
                      <a:pt x="202" y="195"/>
                    </a:lnTo>
                    <a:lnTo>
                      <a:pt x="225" y="207"/>
                    </a:lnTo>
                    <a:lnTo>
                      <a:pt x="253" y="220"/>
                    </a:lnTo>
                    <a:lnTo>
                      <a:pt x="254" y="219"/>
                    </a:lnTo>
                    <a:lnTo>
                      <a:pt x="254" y="218"/>
                    </a:lnTo>
                    <a:lnTo>
                      <a:pt x="280" y="184"/>
                    </a:lnTo>
                    <a:lnTo>
                      <a:pt x="306" y="156"/>
                    </a:lnTo>
                    <a:lnTo>
                      <a:pt x="332" y="135"/>
                    </a:lnTo>
                    <a:lnTo>
                      <a:pt x="355" y="121"/>
                    </a:lnTo>
                    <a:lnTo>
                      <a:pt x="382" y="113"/>
                    </a:lnTo>
                    <a:lnTo>
                      <a:pt x="408" y="112"/>
                    </a:lnTo>
                    <a:lnTo>
                      <a:pt x="435" y="119"/>
                    </a:lnTo>
                    <a:lnTo>
                      <a:pt x="464" y="133"/>
                    </a:lnTo>
                    <a:lnTo>
                      <a:pt x="490" y="152"/>
                    </a:lnTo>
                    <a:lnTo>
                      <a:pt x="510" y="176"/>
                    </a:lnTo>
                    <a:lnTo>
                      <a:pt x="526" y="203"/>
                    </a:lnTo>
                    <a:lnTo>
                      <a:pt x="535" y="236"/>
                    </a:lnTo>
                    <a:lnTo>
                      <a:pt x="539" y="268"/>
                    </a:lnTo>
                    <a:lnTo>
                      <a:pt x="538" y="303"/>
                    </a:lnTo>
                    <a:lnTo>
                      <a:pt x="530" y="339"/>
                    </a:lnTo>
                    <a:lnTo>
                      <a:pt x="516" y="374"/>
                    </a:lnTo>
                    <a:lnTo>
                      <a:pt x="531" y="384"/>
                    </a:lnTo>
                    <a:lnTo>
                      <a:pt x="546" y="393"/>
                    </a:lnTo>
                    <a:lnTo>
                      <a:pt x="561" y="405"/>
                    </a:lnTo>
                    <a:lnTo>
                      <a:pt x="553" y="419"/>
                    </a:lnTo>
                    <a:lnTo>
                      <a:pt x="546" y="432"/>
                    </a:lnTo>
                    <a:lnTo>
                      <a:pt x="538" y="448"/>
                    </a:lnTo>
                    <a:lnTo>
                      <a:pt x="522" y="438"/>
                    </a:lnTo>
                    <a:lnTo>
                      <a:pt x="509" y="428"/>
                    </a:lnTo>
                    <a:lnTo>
                      <a:pt x="493" y="418"/>
                    </a:lnTo>
                    <a:lnTo>
                      <a:pt x="469" y="452"/>
                    </a:lnTo>
                    <a:lnTo>
                      <a:pt x="441" y="482"/>
                    </a:lnTo>
                    <a:lnTo>
                      <a:pt x="411" y="507"/>
                    </a:lnTo>
                    <a:lnTo>
                      <a:pt x="379" y="530"/>
                    </a:lnTo>
                    <a:lnTo>
                      <a:pt x="342" y="548"/>
                    </a:lnTo>
                    <a:lnTo>
                      <a:pt x="335" y="526"/>
                    </a:lnTo>
                    <a:lnTo>
                      <a:pt x="327" y="507"/>
                    </a:lnTo>
                    <a:lnTo>
                      <a:pt x="320" y="487"/>
                    </a:lnTo>
                    <a:lnTo>
                      <a:pt x="313" y="465"/>
                    </a:lnTo>
                    <a:lnTo>
                      <a:pt x="348" y="447"/>
                    </a:lnTo>
                    <a:lnTo>
                      <a:pt x="378" y="426"/>
                    </a:lnTo>
                    <a:lnTo>
                      <a:pt x="404" y="401"/>
                    </a:lnTo>
                    <a:lnTo>
                      <a:pt x="426" y="374"/>
                    </a:lnTo>
                    <a:lnTo>
                      <a:pt x="398" y="358"/>
                    </a:lnTo>
                    <a:lnTo>
                      <a:pt x="375" y="344"/>
                    </a:lnTo>
                    <a:lnTo>
                      <a:pt x="353" y="331"/>
                    </a:lnTo>
                    <a:lnTo>
                      <a:pt x="328" y="318"/>
                    </a:lnTo>
                    <a:lnTo>
                      <a:pt x="301" y="302"/>
                    </a:lnTo>
                    <a:lnTo>
                      <a:pt x="275" y="336"/>
                    </a:lnTo>
                    <a:lnTo>
                      <a:pt x="250" y="362"/>
                    </a:lnTo>
                    <a:lnTo>
                      <a:pt x="225" y="383"/>
                    </a:lnTo>
                    <a:lnTo>
                      <a:pt x="203" y="399"/>
                    </a:lnTo>
                    <a:lnTo>
                      <a:pt x="180" y="406"/>
                    </a:lnTo>
                    <a:lnTo>
                      <a:pt x="156" y="409"/>
                    </a:lnTo>
                    <a:lnTo>
                      <a:pt x="130" y="405"/>
                    </a:lnTo>
                    <a:lnTo>
                      <a:pt x="103" y="395"/>
                    </a:lnTo>
                    <a:lnTo>
                      <a:pt x="78" y="379"/>
                    </a:lnTo>
                    <a:lnTo>
                      <a:pt x="57" y="359"/>
                    </a:lnTo>
                    <a:lnTo>
                      <a:pt x="42" y="336"/>
                    </a:lnTo>
                    <a:lnTo>
                      <a:pt x="30" y="309"/>
                    </a:lnTo>
                    <a:lnTo>
                      <a:pt x="22" y="277"/>
                    </a:lnTo>
                    <a:lnTo>
                      <a:pt x="21" y="246"/>
                    </a:lnTo>
                    <a:lnTo>
                      <a:pt x="25" y="212"/>
                    </a:lnTo>
                    <a:lnTo>
                      <a:pt x="34" y="177"/>
                    </a:lnTo>
                    <a:lnTo>
                      <a:pt x="22" y="172"/>
                    </a:lnTo>
                    <a:lnTo>
                      <a:pt x="12" y="168"/>
                    </a:lnTo>
                    <a:lnTo>
                      <a:pt x="0" y="164"/>
                    </a:lnTo>
                    <a:lnTo>
                      <a:pt x="5" y="147"/>
                    </a:lnTo>
                    <a:lnTo>
                      <a:pt x="11" y="133"/>
                    </a:lnTo>
                    <a:lnTo>
                      <a:pt x="17" y="117"/>
                    </a:lnTo>
                    <a:lnTo>
                      <a:pt x="29" y="121"/>
                    </a:lnTo>
                    <a:lnTo>
                      <a:pt x="40" y="126"/>
                    </a:lnTo>
                    <a:lnTo>
                      <a:pt x="52" y="130"/>
                    </a:lnTo>
                    <a:lnTo>
                      <a:pt x="72" y="94"/>
                    </a:lnTo>
                    <a:lnTo>
                      <a:pt x="98" y="59"/>
                    </a:lnTo>
                    <a:lnTo>
                      <a:pt x="126" y="27"/>
                    </a:lnTo>
                    <a:lnTo>
                      <a:pt x="162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1" name="Freeform 18"/>
              <p:cNvSpPr>
                <a:spLocks/>
              </p:cNvSpPr>
              <p:nvPr/>
            </p:nvSpPr>
            <p:spPr bwMode="auto">
              <a:xfrm>
                <a:off x="4824413" y="2397126"/>
                <a:ext cx="1527175" cy="1433513"/>
              </a:xfrm>
              <a:custGeom>
                <a:avLst/>
                <a:gdLst>
                  <a:gd name="T0" fmla="*/ 1673 w 2885"/>
                  <a:gd name="T1" fmla="*/ 447 h 2709"/>
                  <a:gd name="T2" fmla="*/ 1726 w 2885"/>
                  <a:gd name="T3" fmla="*/ 434 h 2709"/>
                  <a:gd name="T4" fmla="*/ 1836 w 2885"/>
                  <a:gd name="T5" fmla="*/ 414 h 2709"/>
                  <a:gd name="T6" fmla="*/ 1925 w 2885"/>
                  <a:gd name="T7" fmla="*/ 404 h 2709"/>
                  <a:gd name="T8" fmla="*/ 2125 w 2885"/>
                  <a:gd name="T9" fmla="*/ 390 h 2709"/>
                  <a:gd name="T10" fmla="*/ 2378 w 2885"/>
                  <a:gd name="T11" fmla="*/ 391 h 2709"/>
                  <a:gd name="T12" fmla="*/ 2595 w 2885"/>
                  <a:gd name="T13" fmla="*/ 404 h 2709"/>
                  <a:gd name="T14" fmla="*/ 2728 w 2885"/>
                  <a:gd name="T15" fmla="*/ 436 h 2709"/>
                  <a:gd name="T16" fmla="*/ 2829 w 2885"/>
                  <a:gd name="T17" fmla="*/ 525 h 2709"/>
                  <a:gd name="T18" fmla="*/ 2881 w 2885"/>
                  <a:gd name="T19" fmla="*/ 653 h 2709"/>
                  <a:gd name="T20" fmla="*/ 2881 w 2885"/>
                  <a:gd name="T21" fmla="*/ 749 h 2709"/>
                  <a:gd name="T22" fmla="*/ 2828 w 2885"/>
                  <a:gd name="T23" fmla="*/ 878 h 2709"/>
                  <a:gd name="T24" fmla="*/ 2724 w 2885"/>
                  <a:gd name="T25" fmla="*/ 966 h 2709"/>
                  <a:gd name="T26" fmla="*/ 2763 w 2885"/>
                  <a:gd name="T27" fmla="*/ 1025 h 2709"/>
                  <a:gd name="T28" fmla="*/ 2851 w 2885"/>
                  <a:gd name="T29" fmla="*/ 1129 h 2709"/>
                  <a:gd name="T30" fmla="*/ 2885 w 2885"/>
                  <a:gd name="T31" fmla="*/ 1267 h 2709"/>
                  <a:gd name="T32" fmla="*/ 2853 w 2885"/>
                  <a:gd name="T33" fmla="*/ 1403 h 2709"/>
                  <a:gd name="T34" fmla="*/ 2768 w 2885"/>
                  <a:gd name="T35" fmla="*/ 1506 h 2709"/>
                  <a:gd name="T36" fmla="*/ 2646 w 2885"/>
                  <a:gd name="T37" fmla="*/ 1559 h 2709"/>
                  <a:gd name="T38" fmla="*/ 2751 w 2885"/>
                  <a:gd name="T39" fmla="*/ 1647 h 2709"/>
                  <a:gd name="T40" fmla="*/ 2807 w 2885"/>
                  <a:gd name="T41" fmla="*/ 1778 h 2709"/>
                  <a:gd name="T42" fmla="*/ 2796 w 2885"/>
                  <a:gd name="T43" fmla="*/ 1921 h 2709"/>
                  <a:gd name="T44" fmla="*/ 2725 w 2885"/>
                  <a:gd name="T45" fmla="*/ 2037 h 2709"/>
                  <a:gd name="T46" fmla="*/ 2612 w 2885"/>
                  <a:gd name="T47" fmla="*/ 2108 h 2709"/>
                  <a:gd name="T48" fmla="*/ 2500 w 2885"/>
                  <a:gd name="T49" fmla="*/ 2123 h 2709"/>
                  <a:gd name="T50" fmla="*/ 2598 w 2885"/>
                  <a:gd name="T51" fmla="*/ 2198 h 2709"/>
                  <a:gd name="T52" fmla="*/ 2656 w 2885"/>
                  <a:gd name="T53" fmla="*/ 2306 h 2709"/>
                  <a:gd name="T54" fmla="*/ 2665 w 2885"/>
                  <a:gd name="T55" fmla="*/ 2441 h 2709"/>
                  <a:gd name="T56" fmla="*/ 2613 w 2885"/>
                  <a:gd name="T57" fmla="*/ 2568 h 2709"/>
                  <a:gd name="T58" fmla="*/ 2512 w 2885"/>
                  <a:gd name="T59" fmla="*/ 2657 h 2709"/>
                  <a:gd name="T60" fmla="*/ 2379 w 2885"/>
                  <a:gd name="T61" fmla="*/ 2689 h 2709"/>
                  <a:gd name="T62" fmla="*/ 2279 w 2885"/>
                  <a:gd name="T63" fmla="*/ 2692 h 2709"/>
                  <a:gd name="T64" fmla="*/ 2192 w 2885"/>
                  <a:gd name="T65" fmla="*/ 2698 h 2709"/>
                  <a:gd name="T66" fmla="*/ 2042 w 2885"/>
                  <a:gd name="T67" fmla="*/ 2706 h 2709"/>
                  <a:gd name="T68" fmla="*/ 1840 w 2885"/>
                  <a:gd name="T69" fmla="*/ 2707 h 2709"/>
                  <a:gd name="T70" fmla="*/ 1598 w 2885"/>
                  <a:gd name="T71" fmla="*/ 2700 h 2709"/>
                  <a:gd name="T72" fmla="*/ 1327 w 2885"/>
                  <a:gd name="T73" fmla="*/ 2675 h 2709"/>
                  <a:gd name="T74" fmla="*/ 1041 w 2885"/>
                  <a:gd name="T75" fmla="*/ 2628 h 2709"/>
                  <a:gd name="T76" fmla="*/ 748 w 2885"/>
                  <a:gd name="T77" fmla="*/ 2554 h 2709"/>
                  <a:gd name="T78" fmla="*/ 0 w 2885"/>
                  <a:gd name="T79" fmla="*/ 2482 h 2709"/>
                  <a:gd name="T80" fmla="*/ 337 w 2885"/>
                  <a:gd name="T81" fmla="*/ 884 h 2709"/>
                  <a:gd name="T82" fmla="*/ 510 w 2885"/>
                  <a:gd name="T83" fmla="*/ 839 h 2709"/>
                  <a:gd name="T84" fmla="*/ 662 w 2885"/>
                  <a:gd name="T85" fmla="*/ 742 h 2709"/>
                  <a:gd name="T86" fmla="*/ 1192 w 2885"/>
                  <a:gd name="T87" fmla="*/ 176 h 2709"/>
                  <a:gd name="T88" fmla="*/ 1339 w 2885"/>
                  <a:gd name="T89" fmla="*/ 81 h 2709"/>
                  <a:gd name="T90" fmla="*/ 1655 w 2885"/>
                  <a:gd name="T91" fmla="*/ 0 h 2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85" h="2709">
                    <a:moveTo>
                      <a:pt x="1655" y="0"/>
                    </a:moveTo>
                    <a:lnTo>
                      <a:pt x="1670" y="448"/>
                    </a:lnTo>
                    <a:lnTo>
                      <a:pt x="1673" y="447"/>
                    </a:lnTo>
                    <a:lnTo>
                      <a:pt x="1684" y="444"/>
                    </a:lnTo>
                    <a:lnTo>
                      <a:pt x="1701" y="440"/>
                    </a:lnTo>
                    <a:lnTo>
                      <a:pt x="1726" y="434"/>
                    </a:lnTo>
                    <a:lnTo>
                      <a:pt x="1755" y="429"/>
                    </a:lnTo>
                    <a:lnTo>
                      <a:pt x="1793" y="422"/>
                    </a:lnTo>
                    <a:lnTo>
                      <a:pt x="1836" y="414"/>
                    </a:lnTo>
                    <a:lnTo>
                      <a:pt x="1886" y="408"/>
                    </a:lnTo>
                    <a:lnTo>
                      <a:pt x="1886" y="404"/>
                    </a:lnTo>
                    <a:lnTo>
                      <a:pt x="1925" y="404"/>
                    </a:lnTo>
                    <a:lnTo>
                      <a:pt x="1986" y="397"/>
                    </a:lnTo>
                    <a:lnTo>
                      <a:pt x="2052" y="393"/>
                    </a:lnTo>
                    <a:lnTo>
                      <a:pt x="2125" y="390"/>
                    </a:lnTo>
                    <a:lnTo>
                      <a:pt x="2203" y="388"/>
                    </a:lnTo>
                    <a:lnTo>
                      <a:pt x="2288" y="388"/>
                    </a:lnTo>
                    <a:lnTo>
                      <a:pt x="2378" y="391"/>
                    </a:lnTo>
                    <a:lnTo>
                      <a:pt x="2474" y="396"/>
                    </a:lnTo>
                    <a:lnTo>
                      <a:pt x="2576" y="404"/>
                    </a:lnTo>
                    <a:lnTo>
                      <a:pt x="2595" y="404"/>
                    </a:lnTo>
                    <a:lnTo>
                      <a:pt x="2642" y="408"/>
                    </a:lnTo>
                    <a:lnTo>
                      <a:pt x="2686" y="419"/>
                    </a:lnTo>
                    <a:lnTo>
                      <a:pt x="2728" y="436"/>
                    </a:lnTo>
                    <a:lnTo>
                      <a:pt x="2766" y="461"/>
                    </a:lnTo>
                    <a:lnTo>
                      <a:pt x="2799" y="491"/>
                    </a:lnTo>
                    <a:lnTo>
                      <a:pt x="2829" y="525"/>
                    </a:lnTo>
                    <a:lnTo>
                      <a:pt x="2853" y="564"/>
                    </a:lnTo>
                    <a:lnTo>
                      <a:pt x="2870" y="607"/>
                    </a:lnTo>
                    <a:lnTo>
                      <a:pt x="2881" y="653"/>
                    </a:lnTo>
                    <a:lnTo>
                      <a:pt x="2885" y="701"/>
                    </a:lnTo>
                    <a:lnTo>
                      <a:pt x="2885" y="701"/>
                    </a:lnTo>
                    <a:lnTo>
                      <a:pt x="2881" y="749"/>
                    </a:lnTo>
                    <a:lnTo>
                      <a:pt x="2870" y="796"/>
                    </a:lnTo>
                    <a:lnTo>
                      <a:pt x="2851" y="839"/>
                    </a:lnTo>
                    <a:lnTo>
                      <a:pt x="2828" y="878"/>
                    </a:lnTo>
                    <a:lnTo>
                      <a:pt x="2798" y="913"/>
                    </a:lnTo>
                    <a:lnTo>
                      <a:pt x="2763" y="943"/>
                    </a:lnTo>
                    <a:lnTo>
                      <a:pt x="2724" y="966"/>
                    </a:lnTo>
                    <a:lnTo>
                      <a:pt x="2681" y="983"/>
                    </a:lnTo>
                    <a:lnTo>
                      <a:pt x="2724" y="1002"/>
                    </a:lnTo>
                    <a:lnTo>
                      <a:pt x="2763" y="1025"/>
                    </a:lnTo>
                    <a:lnTo>
                      <a:pt x="2798" y="1055"/>
                    </a:lnTo>
                    <a:lnTo>
                      <a:pt x="2828" y="1090"/>
                    </a:lnTo>
                    <a:lnTo>
                      <a:pt x="2851" y="1129"/>
                    </a:lnTo>
                    <a:lnTo>
                      <a:pt x="2870" y="1172"/>
                    </a:lnTo>
                    <a:lnTo>
                      <a:pt x="2881" y="1219"/>
                    </a:lnTo>
                    <a:lnTo>
                      <a:pt x="2885" y="1267"/>
                    </a:lnTo>
                    <a:lnTo>
                      <a:pt x="2881" y="1315"/>
                    </a:lnTo>
                    <a:lnTo>
                      <a:pt x="2871" y="1360"/>
                    </a:lnTo>
                    <a:lnTo>
                      <a:pt x="2853" y="1403"/>
                    </a:lnTo>
                    <a:lnTo>
                      <a:pt x="2831" y="1440"/>
                    </a:lnTo>
                    <a:lnTo>
                      <a:pt x="2802" y="1476"/>
                    </a:lnTo>
                    <a:lnTo>
                      <a:pt x="2768" y="1506"/>
                    </a:lnTo>
                    <a:lnTo>
                      <a:pt x="2730" y="1529"/>
                    </a:lnTo>
                    <a:lnTo>
                      <a:pt x="2690" y="1547"/>
                    </a:lnTo>
                    <a:lnTo>
                      <a:pt x="2646" y="1559"/>
                    </a:lnTo>
                    <a:lnTo>
                      <a:pt x="2686" y="1582"/>
                    </a:lnTo>
                    <a:lnTo>
                      <a:pt x="2721" y="1612"/>
                    </a:lnTo>
                    <a:lnTo>
                      <a:pt x="2751" y="1647"/>
                    </a:lnTo>
                    <a:lnTo>
                      <a:pt x="2776" y="1687"/>
                    </a:lnTo>
                    <a:lnTo>
                      <a:pt x="2796" y="1731"/>
                    </a:lnTo>
                    <a:lnTo>
                      <a:pt x="2807" y="1778"/>
                    </a:lnTo>
                    <a:lnTo>
                      <a:pt x="2811" y="1826"/>
                    </a:lnTo>
                    <a:lnTo>
                      <a:pt x="2807" y="1874"/>
                    </a:lnTo>
                    <a:lnTo>
                      <a:pt x="2796" y="1921"/>
                    </a:lnTo>
                    <a:lnTo>
                      <a:pt x="2779" y="1963"/>
                    </a:lnTo>
                    <a:lnTo>
                      <a:pt x="2755" y="2002"/>
                    </a:lnTo>
                    <a:lnTo>
                      <a:pt x="2725" y="2037"/>
                    </a:lnTo>
                    <a:lnTo>
                      <a:pt x="2691" y="2065"/>
                    </a:lnTo>
                    <a:lnTo>
                      <a:pt x="2654" y="2090"/>
                    </a:lnTo>
                    <a:lnTo>
                      <a:pt x="2612" y="2108"/>
                    </a:lnTo>
                    <a:lnTo>
                      <a:pt x="2568" y="2119"/>
                    </a:lnTo>
                    <a:lnTo>
                      <a:pt x="2521" y="2123"/>
                    </a:lnTo>
                    <a:lnTo>
                      <a:pt x="2500" y="2123"/>
                    </a:lnTo>
                    <a:lnTo>
                      <a:pt x="2536" y="2144"/>
                    </a:lnTo>
                    <a:lnTo>
                      <a:pt x="2569" y="2168"/>
                    </a:lnTo>
                    <a:lnTo>
                      <a:pt x="2598" y="2198"/>
                    </a:lnTo>
                    <a:lnTo>
                      <a:pt x="2622" y="2231"/>
                    </a:lnTo>
                    <a:lnTo>
                      <a:pt x="2642" y="2267"/>
                    </a:lnTo>
                    <a:lnTo>
                      <a:pt x="2656" y="2306"/>
                    </a:lnTo>
                    <a:lnTo>
                      <a:pt x="2665" y="2348"/>
                    </a:lnTo>
                    <a:lnTo>
                      <a:pt x="2669" y="2392"/>
                    </a:lnTo>
                    <a:lnTo>
                      <a:pt x="2665" y="2441"/>
                    </a:lnTo>
                    <a:lnTo>
                      <a:pt x="2654" y="2486"/>
                    </a:lnTo>
                    <a:lnTo>
                      <a:pt x="2637" y="2529"/>
                    </a:lnTo>
                    <a:lnTo>
                      <a:pt x="2613" y="2568"/>
                    </a:lnTo>
                    <a:lnTo>
                      <a:pt x="2585" y="2602"/>
                    </a:lnTo>
                    <a:lnTo>
                      <a:pt x="2551" y="2632"/>
                    </a:lnTo>
                    <a:lnTo>
                      <a:pt x="2512" y="2657"/>
                    </a:lnTo>
                    <a:lnTo>
                      <a:pt x="2470" y="2675"/>
                    </a:lnTo>
                    <a:lnTo>
                      <a:pt x="2426" y="2685"/>
                    </a:lnTo>
                    <a:lnTo>
                      <a:pt x="2379" y="2689"/>
                    </a:lnTo>
                    <a:lnTo>
                      <a:pt x="2297" y="2689"/>
                    </a:lnTo>
                    <a:lnTo>
                      <a:pt x="2293" y="2691"/>
                    </a:lnTo>
                    <a:lnTo>
                      <a:pt x="2279" y="2692"/>
                    </a:lnTo>
                    <a:lnTo>
                      <a:pt x="2258" y="2693"/>
                    </a:lnTo>
                    <a:lnTo>
                      <a:pt x="2228" y="2696"/>
                    </a:lnTo>
                    <a:lnTo>
                      <a:pt x="2192" y="2698"/>
                    </a:lnTo>
                    <a:lnTo>
                      <a:pt x="2149" y="2701"/>
                    </a:lnTo>
                    <a:lnTo>
                      <a:pt x="2098" y="2704"/>
                    </a:lnTo>
                    <a:lnTo>
                      <a:pt x="2042" y="2706"/>
                    </a:lnTo>
                    <a:lnTo>
                      <a:pt x="1979" y="2707"/>
                    </a:lnTo>
                    <a:lnTo>
                      <a:pt x="1912" y="2709"/>
                    </a:lnTo>
                    <a:lnTo>
                      <a:pt x="1840" y="2707"/>
                    </a:lnTo>
                    <a:lnTo>
                      <a:pt x="1763" y="2706"/>
                    </a:lnTo>
                    <a:lnTo>
                      <a:pt x="1683" y="2704"/>
                    </a:lnTo>
                    <a:lnTo>
                      <a:pt x="1598" y="2700"/>
                    </a:lnTo>
                    <a:lnTo>
                      <a:pt x="1511" y="2693"/>
                    </a:lnTo>
                    <a:lnTo>
                      <a:pt x="1420" y="2685"/>
                    </a:lnTo>
                    <a:lnTo>
                      <a:pt x="1327" y="2675"/>
                    </a:lnTo>
                    <a:lnTo>
                      <a:pt x="1234" y="2662"/>
                    </a:lnTo>
                    <a:lnTo>
                      <a:pt x="1137" y="2646"/>
                    </a:lnTo>
                    <a:lnTo>
                      <a:pt x="1041" y="2628"/>
                    </a:lnTo>
                    <a:lnTo>
                      <a:pt x="943" y="2607"/>
                    </a:lnTo>
                    <a:lnTo>
                      <a:pt x="846" y="2582"/>
                    </a:lnTo>
                    <a:lnTo>
                      <a:pt x="748" y="2554"/>
                    </a:lnTo>
                    <a:lnTo>
                      <a:pt x="652" y="2523"/>
                    </a:lnTo>
                    <a:lnTo>
                      <a:pt x="557" y="2487"/>
                    </a:lnTo>
                    <a:lnTo>
                      <a:pt x="0" y="2482"/>
                    </a:lnTo>
                    <a:lnTo>
                      <a:pt x="220" y="888"/>
                    </a:lnTo>
                    <a:lnTo>
                      <a:pt x="276" y="888"/>
                    </a:lnTo>
                    <a:lnTo>
                      <a:pt x="337" y="884"/>
                    </a:lnTo>
                    <a:lnTo>
                      <a:pt x="397" y="875"/>
                    </a:lnTo>
                    <a:lnTo>
                      <a:pt x="454" y="860"/>
                    </a:lnTo>
                    <a:lnTo>
                      <a:pt x="510" y="839"/>
                    </a:lnTo>
                    <a:lnTo>
                      <a:pt x="563" y="811"/>
                    </a:lnTo>
                    <a:lnTo>
                      <a:pt x="614" y="780"/>
                    </a:lnTo>
                    <a:lnTo>
                      <a:pt x="662" y="742"/>
                    </a:lnTo>
                    <a:lnTo>
                      <a:pt x="705" y="699"/>
                    </a:lnTo>
                    <a:lnTo>
                      <a:pt x="1149" y="218"/>
                    </a:lnTo>
                    <a:lnTo>
                      <a:pt x="1192" y="176"/>
                    </a:lnTo>
                    <a:lnTo>
                      <a:pt x="1237" y="140"/>
                    </a:lnTo>
                    <a:lnTo>
                      <a:pt x="1287" y="107"/>
                    </a:lnTo>
                    <a:lnTo>
                      <a:pt x="1339" y="81"/>
                    </a:lnTo>
                    <a:lnTo>
                      <a:pt x="1394" y="59"/>
                    </a:lnTo>
                    <a:lnTo>
                      <a:pt x="1451" y="43"/>
                    </a:lnTo>
                    <a:lnTo>
                      <a:pt x="1655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3" name="Rectangle 19"/>
              <p:cNvSpPr>
                <a:spLocks noChangeArrowheads="1"/>
              </p:cNvSpPr>
              <p:nvPr/>
            </p:nvSpPr>
            <p:spPr bwMode="auto">
              <a:xfrm>
                <a:off x="4510088" y="2732088"/>
                <a:ext cx="492125" cy="119697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54" name="Freeform 20"/>
              <p:cNvSpPr>
                <a:spLocks/>
              </p:cNvSpPr>
              <p:nvPr/>
            </p:nvSpPr>
            <p:spPr bwMode="auto">
              <a:xfrm>
                <a:off x="4670426" y="3652838"/>
                <a:ext cx="173038" cy="173038"/>
              </a:xfrm>
              <a:custGeom>
                <a:avLst/>
                <a:gdLst>
                  <a:gd name="T0" fmla="*/ 163 w 327"/>
                  <a:gd name="T1" fmla="*/ 0 h 327"/>
                  <a:gd name="T2" fmla="*/ 195 w 327"/>
                  <a:gd name="T3" fmla="*/ 4 h 327"/>
                  <a:gd name="T4" fmla="*/ 226 w 327"/>
                  <a:gd name="T5" fmla="*/ 13 h 327"/>
                  <a:gd name="T6" fmla="*/ 254 w 327"/>
                  <a:gd name="T7" fmla="*/ 29 h 327"/>
                  <a:gd name="T8" fmla="*/ 279 w 327"/>
                  <a:gd name="T9" fmla="*/ 48 h 327"/>
                  <a:gd name="T10" fmla="*/ 298 w 327"/>
                  <a:gd name="T11" fmla="*/ 73 h 327"/>
                  <a:gd name="T12" fmla="*/ 314 w 327"/>
                  <a:gd name="T13" fmla="*/ 100 h 327"/>
                  <a:gd name="T14" fmla="*/ 323 w 327"/>
                  <a:gd name="T15" fmla="*/ 132 h 327"/>
                  <a:gd name="T16" fmla="*/ 327 w 327"/>
                  <a:gd name="T17" fmla="*/ 164 h 327"/>
                  <a:gd name="T18" fmla="*/ 323 w 327"/>
                  <a:gd name="T19" fmla="*/ 197 h 327"/>
                  <a:gd name="T20" fmla="*/ 314 w 327"/>
                  <a:gd name="T21" fmla="*/ 228 h 327"/>
                  <a:gd name="T22" fmla="*/ 298 w 327"/>
                  <a:gd name="T23" fmla="*/ 255 h 327"/>
                  <a:gd name="T24" fmla="*/ 279 w 327"/>
                  <a:gd name="T25" fmla="*/ 280 h 327"/>
                  <a:gd name="T26" fmla="*/ 254 w 327"/>
                  <a:gd name="T27" fmla="*/ 300 h 327"/>
                  <a:gd name="T28" fmla="*/ 226 w 327"/>
                  <a:gd name="T29" fmla="*/ 315 h 327"/>
                  <a:gd name="T30" fmla="*/ 195 w 327"/>
                  <a:gd name="T31" fmla="*/ 324 h 327"/>
                  <a:gd name="T32" fmla="*/ 163 w 327"/>
                  <a:gd name="T33" fmla="*/ 327 h 327"/>
                  <a:gd name="T34" fmla="*/ 130 w 327"/>
                  <a:gd name="T35" fmla="*/ 324 h 327"/>
                  <a:gd name="T36" fmla="*/ 99 w 327"/>
                  <a:gd name="T37" fmla="*/ 315 h 327"/>
                  <a:gd name="T38" fmla="*/ 72 w 327"/>
                  <a:gd name="T39" fmla="*/ 300 h 327"/>
                  <a:gd name="T40" fmla="*/ 47 w 327"/>
                  <a:gd name="T41" fmla="*/ 280 h 327"/>
                  <a:gd name="T42" fmla="*/ 27 w 327"/>
                  <a:gd name="T43" fmla="*/ 255 h 327"/>
                  <a:gd name="T44" fmla="*/ 12 w 327"/>
                  <a:gd name="T45" fmla="*/ 228 h 327"/>
                  <a:gd name="T46" fmla="*/ 3 w 327"/>
                  <a:gd name="T47" fmla="*/ 197 h 327"/>
                  <a:gd name="T48" fmla="*/ 0 w 327"/>
                  <a:gd name="T49" fmla="*/ 164 h 327"/>
                  <a:gd name="T50" fmla="*/ 3 w 327"/>
                  <a:gd name="T51" fmla="*/ 132 h 327"/>
                  <a:gd name="T52" fmla="*/ 12 w 327"/>
                  <a:gd name="T53" fmla="*/ 100 h 327"/>
                  <a:gd name="T54" fmla="*/ 27 w 327"/>
                  <a:gd name="T55" fmla="*/ 73 h 327"/>
                  <a:gd name="T56" fmla="*/ 47 w 327"/>
                  <a:gd name="T57" fmla="*/ 48 h 327"/>
                  <a:gd name="T58" fmla="*/ 72 w 327"/>
                  <a:gd name="T59" fmla="*/ 29 h 327"/>
                  <a:gd name="T60" fmla="*/ 99 w 327"/>
                  <a:gd name="T61" fmla="*/ 13 h 327"/>
                  <a:gd name="T62" fmla="*/ 130 w 327"/>
                  <a:gd name="T63" fmla="*/ 4 h 327"/>
                  <a:gd name="T64" fmla="*/ 163 w 327"/>
                  <a:gd name="T65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7" h="327">
                    <a:moveTo>
                      <a:pt x="163" y="0"/>
                    </a:moveTo>
                    <a:lnTo>
                      <a:pt x="195" y="4"/>
                    </a:lnTo>
                    <a:lnTo>
                      <a:pt x="226" y="13"/>
                    </a:lnTo>
                    <a:lnTo>
                      <a:pt x="254" y="29"/>
                    </a:lnTo>
                    <a:lnTo>
                      <a:pt x="279" y="48"/>
                    </a:lnTo>
                    <a:lnTo>
                      <a:pt x="298" y="73"/>
                    </a:lnTo>
                    <a:lnTo>
                      <a:pt x="314" y="100"/>
                    </a:lnTo>
                    <a:lnTo>
                      <a:pt x="323" y="132"/>
                    </a:lnTo>
                    <a:lnTo>
                      <a:pt x="327" y="164"/>
                    </a:lnTo>
                    <a:lnTo>
                      <a:pt x="323" y="197"/>
                    </a:lnTo>
                    <a:lnTo>
                      <a:pt x="314" y="228"/>
                    </a:lnTo>
                    <a:lnTo>
                      <a:pt x="298" y="255"/>
                    </a:lnTo>
                    <a:lnTo>
                      <a:pt x="279" y="280"/>
                    </a:lnTo>
                    <a:lnTo>
                      <a:pt x="254" y="300"/>
                    </a:lnTo>
                    <a:lnTo>
                      <a:pt x="226" y="315"/>
                    </a:lnTo>
                    <a:lnTo>
                      <a:pt x="195" y="324"/>
                    </a:lnTo>
                    <a:lnTo>
                      <a:pt x="163" y="327"/>
                    </a:lnTo>
                    <a:lnTo>
                      <a:pt x="130" y="324"/>
                    </a:lnTo>
                    <a:lnTo>
                      <a:pt x="99" y="315"/>
                    </a:lnTo>
                    <a:lnTo>
                      <a:pt x="72" y="300"/>
                    </a:lnTo>
                    <a:lnTo>
                      <a:pt x="47" y="280"/>
                    </a:lnTo>
                    <a:lnTo>
                      <a:pt x="27" y="255"/>
                    </a:lnTo>
                    <a:lnTo>
                      <a:pt x="12" y="228"/>
                    </a:lnTo>
                    <a:lnTo>
                      <a:pt x="3" y="197"/>
                    </a:lnTo>
                    <a:lnTo>
                      <a:pt x="0" y="164"/>
                    </a:lnTo>
                    <a:lnTo>
                      <a:pt x="3" y="132"/>
                    </a:lnTo>
                    <a:lnTo>
                      <a:pt x="12" y="100"/>
                    </a:lnTo>
                    <a:lnTo>
                      <a:pt x="27" y="73"/>
                    </a:lnTo>
                    <a:lnTo>
                      <a:pt x="47" y="48"/>
                    </a:lnTo>
                    <a:lnTo>
                      <a:pt x="72" y="29"/>
                    </a:lnTo>
                    <a:lnTo>
                      <a:pt x="99" y="13"/>
                    </a:lnTo>
                    <a:lnTo>
                      <a:pt x="130" y="4"/>
                    </a:lnTo>
                    <a:lnTo>
                      <a:pt x="163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sp>
        <p:nvSpPr>
          <p:cNvPr id="59" name="TextBox 58"/>
          <p:cNvSpPr txBox="1"/>
          <p:nvPr/>
        </p:nvSpPr>
        <p:spPr>
          <a:xfrm>
            <a:off x="6180883" y="1911050"/>
            <a:ext cx="4288997" cy="54790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also sell our products on the websites of other big brands.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180882" y="1484784"/>
            <a:ext cx="2433809" cy="36302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" rIns="126000" rtlCol="0" anchor="ctr"/>
          <a:lstStyle/>
          <a:p>
            <a:r>
              <a:rPr lang="en-US" sz="1400" kern="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Selling on Other Website</a:t>
            </a:r>
            <a:endParaRPr lang="en-US" sz="1400" kern="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80883" y="3400507"/>
            <a:ext cx="4288997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take commission of up to 5-10% from all our franchisees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6180883" y="2974241"/>
            <a:ext cx="2304536" cy="36302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" rIns="126000" rtlCol="0" anchor="ctr"/>
          <a:lstStyle/>
          <a:p>
            <a:pPr algn="ctr"/>
            <a:r>
              <a:rPr lang="en-US" sz="1600" kern="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Commission</a:t>
            </a:r>
            <a:endParaRPr lang="en-US" sz="1600" kern="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180883" y="4930609"/>
            <a:ext cx="4288997" cy="56630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Distributorship of our other products (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Clothing,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Cosmetics)</a:t>
            </a:r>
          </a:p>
        </p:txBody>
      </p:sp>
      <p:sp>
        <p:nvSpPr>
          <p:cNvPr id="69" name="Rounded Rectangle 68"/>
          <p:cNvSpPr/>
          <p:nvPr/>
        </p:nvSpPr>
        <p:spPr>
          <a:xfrm>
            <a:off x="6180883" y="4504343"/>
            <a:ext cx="2304536" cy="36302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8000" rIns="126000" rtlCol="0" anchor="ctr"/>
          <a:lstStyle/>
          <a:p>
            <a:pPr algn="ctr"/>
            <a:r>
              <a:rPr lang="en-US" sz="1600" kern="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 Other Brand</a:t>
            </a:r>
            <a:endParaRPr lang="en-US" sz="1600" kern="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5415803" y="1729469"/>
            <a:ext cx="589039" cy="440343"/>
            <a:chOff x="12076113" y="-4408488"/>
            <a:chExt cx="5207000" cy="3892550"/>
          </a:xfrm>
          <a:solidFill>
            <a:schemeClr val="accent1"/>
          </a:solidFill>
        </p:grpSpPr>
        <p:sp>
          <p:nvSpPr>
            <p:cNvPr id="77" name="Freeform 12"/>
            <p:cNvSpPr>
              <a:spLocks/>
            </p:cNvSpPr>
            <p:nvPr/>
          </p:nvSpPr>
          <p:spPr bwMode="auto">
            <a:xfrm>
              <a:off x="14806613" y="-2205038"/>
              <a:ext cx="203200" cy="203200"/>
            </a:xfrm>
            <a:custGeom>
              <a:avLst/>
              <a:gdLst>
                <a:gd name="T0" fmla="*/ 128 w 257"/>
                <a:gd name="T1" fmla="*/ 0 h 257"/>
                <a:gd name="T2" fmla="*/ 153 w 257"/>
                <a:gd name="T3" fmla="*/ 2 h 257"/>
                <a:gd name="T4" fmla="*/ 165 w 257"/>
                <a:gd name="T5" fmla="*/ 6 h 257"/>
                <a:gd name="T6" fmla="*/ 177 w 257"/>
                <a:gd name="T7" fmla="*/ 10 h 257"/>
                <a:gd name="T8" fmla="*/ 189 w 257"/>
                <a:gd name="T9" fmla="*/ 16 h 257"/>
                <a:gd name="T10" fmla="*/ 199 w 257"/>
                <a:gd name="T11" fmla="*/ 22 h 257"/>
                <a:gd name="T12" fmla="*/ 209 w 257"/>
                <a:gd name="T13" fmla="*/ 30 h 257"/>
                <a:gd name="T14" fmla="*/ 219 w 257"/>
                <a:gd name="T15" fmla="*/ 38 h 257"/>
                <a:gd name="T16" fmla="*/ 227 w 257"/>
                <a:gd name="T17" fmla="*/ 48 h 257"/>
                <a:gd name="T18" fmla="*/ 235 w 257"/>
                <a:gd name="T19" fmla="*/ 58 h 257"/>
                <a:gd name="T20" fmla="*/ 241 w 257"/>
                <a:gd name="T21" fmla="*/ 68 h 257"/>
                <a:gd name="T22" fmla="*/ 247 w 257"/>
                <a:gd name="T23" fmla="*/ 80 h 257"/>
                <a:gd name="T24" fmla="*/ 251 w 257"/>
                <a:gd name="T25" fmla="*/ 92 h 257"/>
                <a:gd name="T26" fmla="*/ 255 w 257"/>
                <a:gd name="T27" fmla="*/ 103 h 257"/>
                <a:gd name="T28" fmla="*/ 257 w 257"/>
                <a:gd name="T29" fmla="*/ 115 h 257"/>
                <a:gd name="T30" fmla="*/ 257 w 257"/>
                <a:gd name="T31" fmla="*/ 129 h 257"/>
                <a:gd name="T32" fmla="*/ 257 w 257"/>
                <a:gd name="T33" fmla="*/ 141 h 257"/>
                <a:gd name="T34" fmla="*/ 255 w 257"/>
                <a:gd name="T35" fmla="*/ 153 h 257"/>
                <a:gd name="T36" fmla="*/ 251 w 257"/>
                <a:gd name="T37" fmla="*/ 165 h 257"/>
                <a:gd name="T38" fmla="*/ 247 w 257"/>
                <a:gd name="T39" fmla="*/ 177 h 257"/>
                <a:gd name="T40" fmla="*/ 241 w 257"/>
                <a:gd name="T41" fmla="*/ 189 h 257"/>
                <a:gd name="T42" fmla="*/ 235 w 257"/>
                <a:gd name="T43" fmla="*/ 199 h 257"/>
                <a:gd name="T44" fmla="*/ 227 w 257"/>
                <a:gd name="T45" fmla="*/ 209 h 257"/>
                <a:gd name="T46" fmla="*/ 219 w 257"/>
                <a:gd name="T47" fmla="*/ 219 h 257"/>
                <a:gd name="T48" fmla="*/ 193 w 257"/>
                <a:gd name="T49" fmla="*/ 239 h 257"/>
                <a:gd name="T50" fmla="*/ 161 w 257"/>
                <a:gd name="T51" fmla="*/ 253 h 257"/>
                <a:gd name="T52" fmla="*/ 128 w 257"/>
                <a:gd name="T53" fmla="*/ 257 h 257"/>
                <a:gd name="T54" fmla="*/ 96 w 257"/>
                <a:gd name="T55" fmla="*/ 253 h 257"/>
                <a:gd name="T56" fmla="*/ 64 w 257"/>
                <a:gd name="T57" fmla="*/ 239 h 257"/>
                <a:gd name="T58" fmla="*/ 38 w 257"/>
                <a:gd name="T59" fmla="*/ 219 h 257"/>
                <a:gd name="T60" fmla="*/ 18 w 257"/>
                <a:gd name="T61" fmla="*/ 193 h 257"/>
                <a:gd name="T62" fmla="*/ 4 w 257"/>
                <a:gd name="T63" fmla="*/ 161 h 257"/>
                <a:gd name="T64" fmla="*/ 0 w 257"/>
                <a:gd name="T65" fmla="*/ 129 h 257"/>
                <a:gd name="T66" fmla="*/ 0 w 257"/>
                <a:gd name="T67" fmla="*/ 115 h 257"/>
                <a:gd name="T68" fmla="*/ 2 w 257"/>
                <a:gd name="T69" fmla="*/ 103 h 257"/>
                <a:gd name="T70" fmla="*/ 6 w 257"/>
                <a:gd name="T71" fmla="*/ 92 h 257"/>
                <a:gd name="T72" fmla="*/ 10 w 257"/>
                <a:gd name="T73" fmla="*/ 80 h 257"/>
                <a:gd name="T74" fmla="*/ 16 w 257"/>
                <a:gd name="T75" fmla="*/ 68 h 257"/>
                <a:gd name="T76" fmla="*/ 22 w 257"/>
                <a:gd name="T77" fmla="*/ 58 h 257"/>
                <a:gd name="T78" fmla="*/ 30 w 257"/>
                <a:gd name="T79" fmla="*/ 48 h 257"/>
                <a:gd name="T80" fmla="*/ 38 w 257"/>
                <a:gd name="T81" fmla="*/ 38 h 257"/>
                <a:gd name="T82" fmla="*/ 48 w 257"/>
                <a:gd name="T83" fmla="*/ 30 h 257"/>
                <a:gd name="T84" fmla="*/ 58 w 257"/>
                <a:gd name="T85" fmla="*/ 22 h 257"/>
                <a:gd name="T86" fmla="*/ 68 w 257"/>
                <a:gd name="T87" fmla="*/ 16 h 257"/>
                <a:gd name="T88" fmla="*/ 80 w 257"/>
                <a:gd name="T89" fmla="*/ 10 h 257"/>
                <a:gd name="T90" fmla="*/ 92 w 257"/>
                <a:gd name="T91" fmla="*/ 6 h 257"/>
                <a:gd name="T92" fmla="*/ 104 w 257"/>
                <a:gd name="T93" fmla="*/ 2 h 257"/>
                <a:gd name="T94" fmla="*/ 128 w 257"/>
                <a:gd name="T9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7" h="257">
                  <a:moveTo>
                    <a:pt x="128" y="0"/>
                  </a:moveTo>
                  <a:lnTo>
                    <a:pt x="153" y="2"/>
                  </a:lnTo>
                  <a:lnTo>
                    <a:pt x="165" y="6"/>
                  </a:lnTo>
                  <a:lnTo>
                    <a:pt x="177" y="10"/>
                  </a:lnTo>
                  <a:lnTo>
                    <a:pt x="189" y="16"/>
                  </a:lnTo>
                  <a:lnTo>
                    <a:pt x="199" y="22"/>
                  </a:lnTo>
                  <a:lnTo>
                    <a:pt x="209" y="30"/>
                  </a:lnTo>
                  <a:lnTo>
                    <a:pt x="219" y="38"/>
                  </a:lnTo>
                  <a:lnTo>
                    <a:pt x="227" y="48"/>
                  </a:lnTo>
                  <a:lnTo>
                    <a:pt x="235" y="58"/>
                  </a:lnTo>
                  <a:lnTo>
                    <a:pt x="241" y="68"/>
                  </a:lnTo>
                  <a:lnTo>
                    <a:pt x="247" y="80"/>
                  </a:lnTo>
                  <a:lnTo>
                    <a:pt x="251" y="92"/>
                  </a:lnTo>
                  <a:lnTo>
                    <a:pt x="255" y="103"/>
                  </a:lnTo>
                  <a:lnTo>
                    <a:pt x="257" y="115"/>
                  </a:lnTo>
                  <a:lnTo>
                    <a:pt x="257" y="129"/>
                  </a:lnTo>
                  <a:lnTo>
                    <a:pt x="257" y="141"/>
                  </a:lnTo>
                  <a:lnTo>
                    <a:pt x="255" y="153"/>
                  </a:lnTo>
                  <a:lnTo>
                    <a:pt x="251" y="165"/>
                  </a:lnTo>
                  <a:lnTo>
                    <a:pt x="247" y="177"/>
                  </a:lnTo>
                  <a:lnTo>
                    <a:pt x="241" y="189"/>
                  </a:lnTo>
                  <a:lnTo>
                    <a:pt x="235" y="199"/>
                  </a:lnTo>
                  <a:lnTo>
                    <a:pt x="227" y="209"/>
                  </a:lnTo>
                  <a:lnTo>
                    <a:pt x="219" y="219"/>
                  </a:lnTo>
                  <a:lnTo>
                    <a:pt x="193" y="239"/>
                  </a:lnTo>
                  <a:lnTo>
                    <a:pt x="161" y="253"/>
                  </a:lnTo>
                  <a:lnTo>
                    <a:pt x="128" y="257"/>
                  </a:lnTo>
                  <a:lnTo>
                    <a:pt x="96" y="253"/>
                  </a:lnTo>
                  <a:lnTo>
                    <a:pt x="64" y="239"/>
                  </a:lnTo>
                  <a:lnTo>
                    <a:pt x="38" y="219"/>
                  </a:lnTo>
                  <a:lnTo>
                    <a:pt x="18" y="193"/>
                  </a:lnTo>
                  <a:lnTo>
                    <a:pt x="4" y="161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2" y="103"/>
                  </a:lnTo>
                  <a:lnTo>
                    <a:pt x="6" y="92"/>
                  </a:lnTo>
                  <a:lnTo>
                    <a:pt x="10" y="80"/>
                  </a:lnTo>
                  <a:lnTo>
                    <a:pt x="16" y="68"/>
                  </a:lnTo>
                  <a:lnTo>
                    <a:pt x="22" y="58"/>
                  </a:lnTo>
                  <a:lnTo>
                    <a:pt x="30" y="48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80" y="10"/>
                  </a:lnTo>
                  <a:lnTo>
                    <a:pt x="92" y="6"/>
                  </a:lnTo>
                  <a:lnTo>
                    <a:pt x="104" y="2"/>
                  </a:lnTo>
                  <a:lnTo>
                    <a:pt x="1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9" name="Freeform 13"/>
            <p:cNvSpPr>
              <a:spLocks/>
            </p:cNvSpPr>
            <p:nvPr/>
          </p:nvSpPr>
          <p:spPr bwMode="auto">
            <a:xfrm>
              <a:off x="16511588" y="-3348038"/>
              <a:ext cx="201613" cy="201613"/>
            </a:xfrm>
            <a:custGeom>
              <a:avLst/>
              <a:gdLst>
                <a:gd name="T0" fmla="*/ 127 w 255"/>
                <a:gd name="T1" fmla="*/ 0 h 254"/>
                <a:gd name="T2" fmla="*/ 153 w 255"/>
                <a:gd name="T3" fmla="*/ 2 h 254"/>
                <a:gd name="T4" fmla="*/ 165 w 255"/>
                <a:gd name="T5" fmla="*/ 4 h 254"/>
                <a:gd name="T6" fmla="*/ 177 w 255"/>
                <a:gd name="T7" fmla="*/ 8 h 254"/>
                <a:gd name="T8" fmla="*/ 187 w 255"/>
                <a:gd name="T9" fmla="*/ 14 h 254"/>
                <a:gd name="T10" fmla="*/ 199 w 255"/>
                <a:gd name="T11" fmla="*/ 20 h 254"/>
                <a:gd name="T12" fmla="*/ 209 w 255"/>
                <a:gd name="T13" fmla="*/ 28 h 254"/>
                <a:gd name="T14" fmla="*/ 219 w 255"/>
                <a:gd name="T15" fmla="*/ 36 h 254"/>
                <a:gd name="T16" fmla="*/ 239 w 255"/>
                <a:gd name="T17" fmla="*/ 63 h 254"/>
                <a:gd name="T18" fmla="*/ 251 w 255"/>
                <a:gd name="T19" fmla="*/ 93 h 254"/>
                <a:gd name="T20" fmla="*/ 255 w 255"/>
                <a:gd name="T21" fmla="*/ 127 h 254"/>
                <a:gd name="T22" fmla="*/ 255 w 255"/>
                <a:gd name="T23" fmla="*/ 139 h 254"/>
                <a:gd name="T24" fmla="*/ 253 w 255"/>
                <a:gd name="T25" fmla="*/ 153 h 254"/>
                <a:gd name="T26" fmla="*/ 251 w 255"/>
                <a:gd name="T27" fmla="*/ 165 h 254"/>
                <a:gd name="T28" fmla="*/ 245 w 255"/>
                <a:gd name="T29" fmla="*/ 177 h 254"/>
                <a:gd name="T30" fmla="*/ 241 w 255"/>
                <a:gd name="T31" fmla="*/ 187 h 254"/>
                <a:gd name="T32" fmla="*/ 235 w 255"/>
                <a:gd name="T33" fmla="*/ 199 h 254"/>
                <a:gd name="T34" fmla="*/ 227 w 255"/>
                <a:gd name="T35" fmla="*/ 209 h 254"/>
                <a:gd name="T36" fmla="*/ 219 w 255"/>
                <a:gd name="T37" fmla="*/ 216 h 254"/>
                <a:gd name="T38" fmla="*/ 191 w 255"/>
                <a:gd name="T39" fmla="*/ 238 h 254"/>
                <a:gd name="T40" fmla="*/ 161 w 255"/>
                <a:gd name="T41" fmla="*/ 250 h 254"/>
                <a:gd name="T42" fmla="*/ 127 w 255"/>
                <a:gd name="T43" fmla="*/ 254 h 254"/>
                <a:gd name="T44" fmla="*/ 115 w 255"/>
                <a:gd name="T45" fmla="*/ 254 h 254"/>
                <a:gd name="T46" fmla="*/ 102 w 255"/>
                <a:gd name="T47" fmla="*/ 252 h 254"/>
                <a:gd name="T48" fmla="*/ 90 w 255"/>
                <a:gd name="T49" fmla="*/ 248 h 254"/>
                <a:gd name="T50" fmla="*/ 78 w 255"/>
                <a:gd name="T51" fmla="*/ 244 h 254"/>
                <a:gd name="T52" fmla="*/ 68 w 255"/>
                <a:gd name="T53" fmla="*/ 240 h 254"/>
                <a:gd name="T54" fmla="*/ 56 w 255"/>
                <a:gd name="T55" fmla="*/ 232 h 254"/>
                <a:gd name="T56" fmla="*/ 46 w 255"/>
                <a:gd name="T57" fmla="*/ 226 h 254"/>
                <a:gd name="T58" fmla="*/ 36 w 255"/>
                <a:gd name="T59" fmla="*/ 216 h 254"/>
                <a:gd name="T60" fmla="*/ 28 w 255"/>
                <a:gd name="T61" fmla="*/ 209 h 254"/>
                <a:gd name="T62" fmla="*/ 20 w 255"/>
                <a:gd name="T63" fmla="*/ 199 h 254"/>
                <a:gd name="T64" fmla="*/ 14 w 255"/>
                <a:gd name="T65" fmla="*/ 187 h 254"/>
                <a:gd name="T66" fmla="*/ 10 w 255"/>
                <a:gd name="T67" fmla="*/ 177 h 254"/>
                <a:gd name="T68" fmla="*/ 4 w 255"/>
                <a:gd name="T69" fmla="*/ 165 h 254"/>
                <a:gd name="T70" fmla="*/ 2 w 255"/>
                <a:gd name="T71" fmla="*/ 153 h 254"/>
                <a:gd name="T72" fmla="*/ 0 w 255"/>
                <a:gd name="T73" fmla="*/ 139 h 254"/>
                <a:gd name="T74" fmla="*/ 0 w 255"/>
                <a:gd name="T75" fmla="*/ 127 h 254"/>
                <a:gd name="T76" fmla="*/ 4 w 255"/>
                <a:gd name="T77" fmla="*/ 93 h 254"/>
                <a:gd name="T78" fmla="*/ 16 w 255"/>
                <a:gd name="T79" fmla="*/ 63 h 254"/>
                <a:gd name="T80" fmla="*/ 36 w 255"/>
                <a:gd name="T81" fmla="*/ 36 h 254"/>
                <a:gd name="T82" fmla="*/ 46 w 255"/>
                <a:gd name="T83" fmla="*/ 28 h 254"/>
                <a:gd name="T84" fmla="*/ 56 w 255"/>
                <a:gd name="T85" fmla="*/ 20 h 254"/>
                <a:gd name="T86" fmla="*/ 68 w 255"/>
                <a:gd name="T87" fmla="*/ 14 h 254"/>
                <a:gd name="T88" fmla="*/ 78 w 255"/>
                <a:gd name="T89" fmla="*/ 8 h 254"/>
                <a:gd name="T90" fmla="*/ 90 w 255"/>
                <a:gd name="T91" fmla="*/ 4 h 254"/>
                <a:gd name="T92" fmla="*/ 102 w 255"/>
                <a:gd name="T93" fmla="*/ 2 h 254"/>
                <a:gd name="T94" fmla="*/ 127 w 255"/>
                <a:gd name="T95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5" h="254">
                  <a:moveTo>
                    <a:pt x="127" y="0"/>
                  </a:moveTo>
                  <a:lnTo>
                    <a:pt x="153" y="2"/>
                  </a:lnTo>
                  <a:lnTo>
                    <a:pt x="165" y="4"/>
                  </a:lnTo>
                  <a:lnTo>
                    <a:pt x="177" y="8"/>
                  </a:lnTo>
                  <a:lnTo>
                    <a:pt x="187" y="14"/>
                  </a:lnTo>
                  <a:lnTo>
                    <a:pt x="199" y="20"/>
                  </a:lnTo>
                  <a:lnTo>
                    <a:pt x="209" y="28"/>
                  </a:lnTo>
                  <a:lnTo>
                    <a:pt x="219" y="36"/>
                  </a:lnTo>
                  <a:lnTo>
                    <a:pt x="239" y="63"/>
                  </a:lnTo>
                  <a:lnTo>
                    <a:pt x="251" y="93"/>
                  </a:lnTo>
                  <a:lnTo>
                    <a:pt x="255" y="127"/>
                  </a:lnTo>
                  <a:lnTo>
                    <a:pt x="255" y="139"/>
                  </a:lnTo>
                  <a:lnTo>
                    <a:pt x="253" y="153"/>
                  </a:lnTo>
                  <a:lnTo>
                    <a:pt x="251" y="165"/>
                  </a:lnTo>
                  <a:lnTo>
                    <a:pt x="245" y="177"/>
                  </a:lnTo>
                  <a:lnTo>
                    <a:pt x="241" y="187"/>
                  </a:lnTo>
                  <a:lnTo>
                    <a:pt x="235" y="199"/>
                  </a:lnTo>
                  <a:lnTo>
                    <a:pt x="227" y="209"/>
                  </a:lnTo>
                  <a:lnTo>
                    <a:pt x="219" y="216"/>
                  </a:lnTo>
                  <a:lnTo>
                    <a:pt x="191" y="238"/>
                  </a:lnTo>
                  <a:lnTo>
                    <a:pt x="161" y="250"/>
                  </a:lnTo>
                  <a:lnTo>
                    <a:pt x="127" y="254"/>
                  </a:lnTo>
                  <a:lnTo>
                    <a:pt x="115" y="254"/>
                  </a:lnTo>
                  <a:lnTo>
                    <a:pt x="102" y="252"/>
                  </a:lnTo>
                  <a:lnTo>
                    <a:pt x="90" y="248"/>
                  </a:lnTo>
                  <a:lnTo>
                    <a:pt x="78" y="244"/>
                  </a:lnTo>
                  <a:lnTo>
                    <a:pt x="68" y="240"/>
                  </a:lnTo>
                  <a:lnTo>
                    <a:pt x="56" y="232"/>
                  </a:lnTo>
                  <a:lnTo>
                    <a:pt x="46" y="226"/>
                  </a:lnTo>
                  <a:lnTo>
                    <a:pt x="36" y="216"/>
                  </a:lnTo>
                  <a:lnTo>
                    <a:pt x="28" y="209"/>
                  </a:lnTo>
                  <a:lnTo>
                    <a:pt x="20" y="199"/>
                  </a:lnTo>
                  <a:lnTo>
                    <a:pt x="14" y="187"/>
                  </a:lnTo>
                  <a:lnTo>
                    <a:pt x="10" y="177"/>
                  </a:lnTo>
                  <a:lnTo>
                    <a:pt x="4" y="165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127"/>
                  </a:lnTo>
                  <a:lnTo>
                    <a:pt x="4" y="93"/>
                  </a:lnTo>
                  <a:lnTo>
                    <a:pt x="16" y="63"/>
                  </a:lnTo>
                  <a:lnTo>
                    <a:pt x="36" y="36"/>
                  </a:lnTo>
                  <a:lnTo>
                    <a:pt x="46" y="28"/>
                  </a:lnTo>
                  <a:lnTo>
                    <a:pt x="56" y="20"/>
                  </a:lnTo>
                  <a:lnTo>
                    <a:pt x="68" y="14"/>
                  </a:lnTo>
                  <a:lnTo>
                    <a:pt x="78" y="8"/>
                  </a:lnTo>
                  <a:lnTo>
                    <a:pt x="90" y="4"/>
                  </a:lnTo>
                  <a:lnTo>
                    <a:pt x="102" y="2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0" name="Freeform 14"/>
            <p:cNvSpPr>
              <a:spLocks/>
            </p:cNvSpPr>
            <p:nvPr/>
          </p:nvSpPr>
          <p:spPr bwMode="auto">
            <a:xfrm>
              <a:off x="12588876" y="-3395663"/>
              <a:ext cx="204788" cy="203200"/>
            </a:xfrm>
            <a:custGeom>
              <a:avLst/>
              <a:gdLst>
                <a:gd name="T0" fmla="*/ 127 w 256"/>
                <a:gd name="T1" fmla="*/ 0 h 257"/>
                <a:gd name="T2" fmla="*/ 153 w 256"/>
                <a:gd name="T3" fmla="*/ 2 h 257"/>
                <a:gd name="T4" fmla="*/ 165 w 256"/>
                <a:gd name="T5" fmla="*/ 6 h 257"/>
                <a:gd name="T6" fmla="*/ 177 w 256"/>
                <a:gd name="T7" fmla="*/ 10 h 257"/>
                <a:gd name="T8" fmla="*/ 189 w 256"/>
                <a:gd name="T9" fmla="*/ 16 h 257"/>
                <a:gd name="T10" fmla="*/ 199 w 256"/>
                <a:gd name="T11" fmla="*/ 22 h 257"/>
                <a:gd name="T12" fmla="*/ 209 w 256"/>
                <a:gd name="T13" fmla="*/ 30 h 257"/>
                <a:gd name="T14" fmla="*/ 219 w 256"/>
                <a:gd name="T15" fmla="*/ 38 h 257"/>
                <a:gd name="T16" fmla="*/ 226 w 256"/>
                <a:gd name="T17" fmla="*/ 46 h 257"/>
                <a:gd name="T18" fmla="*/ 234 w 256"/>
                <a:gd name="T19" fmla="*/ 58 h 257"/>
                <a:gd name="T20" fmla="*/ 240 w 256"/>
                <a:gd name="T21" fmla="*/ 68 h 257"/>
                <a:gd name="T22" fmla="*/ 246 w 256"/>
                <a:gd name="T23" fmla="*/ 80 h 257"/>
                <a:gd name="T24" fmla="*/ 250 w 256"/>
                <a:gd name="T25" fmla="*/ 92 h 257"/>
                <a:gd name="T26" fmla="*/ 254 w 256"/>
                <a:gd name="T27" fmla="*/ 104 h 257"/>
                <a:gd name="T28" fmla="*/ 256 w 256"/>
                <a:gd name="T29" fmla="*/ 115 h 257"/>
                <a:gd name="T30" fmla="*/ 256 w 256"/>
                <a:gd name="T31" fmla="*/ 127 h 257"/>
                <a:gd name="T32" fmla="*/ 256 w 256"/>
                <a:gd name="T33" fmla="*/ 141 h 257"/>
                <a:gd name="T34" fmla="*/ 254 w 256"/>
                <a:gd name="T35" fmla="*/ 153 h 257"/>
                <a:gd name="T36" fmla="*/ 250 w 256"/>
                <a:gd name="T37" fmla="*/ 165 h 257"/>
                <a:gd name="T38" fmla="*/ 246 w 256"/>
                <a:gd name="T39" fmla="*/ 177 h 257"/>
                <a:gd name="T40" fmla="*/ 240 w 256"/>
                <a:gd name="T41" fmla="*/ 189 h 257"/>
                <a:gd name="T42" fmla="*/ 234 w 256"/>
                <a:gd name="T43" fmla="*/ 199 h 257"/>
                <a:gd name="T44" fmla="*/ 226 w 256"/>
                <a:gd name="T45" fmla="*/ 209 h 257"/>
                <a:gd name="T46" fmla="*/ 219 w 256"/>
                <a:gd name="T47" fmla="*/ 219 h 257"/>
                <a:gd name="T48" fmla="*/ 209 w 256"/>
                <a:gd name="T49" fmla="*/ 227 h 257"/>
                <a:gd name="T50" fmla="*/ 199 w 256"/>
                <a:gd name="T51" fmla="*/ 235 h 257"/>
                <a:gd name="T52" fmla="*/ 189 w 256"/>
                <a:gd name="T53" fmla="*/ 241 h 257"/>
                <a:gd name="T54" fmla="*/ 177 w 256"/>
                <a:gd name="T55" fmla="*/ 247 h 257"/>
                <a:gd name="T56" fmla="*/ 165 w 256"/>
                <a:gd name="T57" fmla="*/ 251 h 257"/>
                <a:gd name="T58" fmla="*/ 153 w 256"/>
                <a:gd name="T59" fmla="*/ 253 h 257"/>
                <a:gd name="T60" fmla="*/ 141 w 256"/>
                <a:gd name="T61" fmla="*/ 255 h 257"/>
                <a:gd name="T62" fmla="*/ 127 w 256"/>
                <a:gd name="T63" fmla="*/ 257 h 257"/>
                <a:gd name="T64" fmla="*/ 115 w 256"/>
                <a:gd name="T65" fmla="*/ 255 h 257"/>
                <a:gd name="T66" fmla="*/ 103 w 256"/>
                <a:gd name="T67" fmla="*/ 253 h 257"/>
                <a:gd name="T68" fmla="*/ 91 w 256"/>
                <a:gd name="T69" fmla="*/ 251 h 257"/>
                <a:gd name="T70" fmla="*/ 79 w 256"/>
                <a:gd name="T71" fmla="*/ 247 h 257"/>
                <a:gd name="T72" fmla="*/ 67 w 256"/>
                <a:gd name="T73" fmla="*/ 241 h 257"/>
                <a:gd name="T74" fmla="*/ 57 w 256"/>
                <a:gd name="T75" fmla="*/ 235 h 257"/>
                <a:gd name="T76" fmla="*/ 47 w 256"/>
                <a:gd name="T77" fmla="*/ 227 h 257"/>
                <a:gd name="T78" fmla="*/ 37 w 256"/>
                <a:gd name="T79" fmla="*/ 219 h 257"/>
                <a:gd name="T80" fmla="*/ 29 w 256"/>
                <a:gd name="T81" fmla="*/ 209 h 257"/>
                <a:gd name="T82" fmla="*/ 22 w 256"/>
                <a:gd name="T83" fmla="*/ 199 h 257"/>
                <a:gd name="T84" fmla="*/ 16 w 256"/>
                <a:gd name="T85" fmla="*/ 189 h 257"/>
                <a:gd name="T86" fmla="*/ 10 w 256"/>
                <a:gd name="T87" fmla="*/ 177 h 257"/>
                <a:gd name="T88" fmla="*/ 6 w 256"/>
                <a:gd name="T89" fmla="*/ 165 h 257"/>
                <a:gd name="T90" fmla="*/ 2 w 256"/>
                <a:gd name="T91" fmla="*/ 153 h 257"/>
                <a:gd name="T92" fmla="*/ 0 w 256"/>
                <a:gd name="T93" fmla="*/ 141 h 257"/>
                <a:gd name="T94" fmla="*/ 0 w 256"/>
                <a:gd name="T95" fmla="*/ 127 h 257"/>
                <a:gd name="T96" fmla="*/ 0 w 256"/>
                <a:gd name="T97" fmla="*/ 115 h 257"/>
                <a:gd name="T98" fmla="*/ 2 w 256"/>
                <a:gd name="T99" fmla="*/ 104 h 257"/>
                <a:gd name="T100" fmla="*/ 6 w 256"/>
                <a:gd name="T101" fmla="*/ 92 h 257"/>
                <a:gd name="T102" fmla="*/ 10 w 256"/>
                <a:gd name="T103" fmla="*/ 80 h 257"/>
                <a:gd name="T104" fmla="*/ 16 w 256"/>
                <a:gd name="T105" fmla="*/ 68 h 257"/>
                <a:gd name="T106" fmla="*/ 22 w 256"/>
                <a:gd name="T107" fmla="*/ 58 h 257"/>
                <a:gd name="T108" fmla="*/ 29 w 256"/>
                <a:gd name="T109" fmla="*/ 46 h 257"/>
                <a:gd name="T110" fmla="*/ 37 w 256"/>
                <a:gd name="T111" fmla="*/ 38 h 257"/>
                <a:gd name="T112" fmla="*/ 47 w 256"/>
                <a:gd name="T113" fmla="*/ 30 h 257"/>
                <a:gd name="T114" fmla="*/ 57 w 256"/>
                <a:gd name="T115" fmla="*/ 22 h 257"/>
                <a:gd name="T116" fmla="*/ 67 w 256"/>
                <a:gd name="T117" fmla="*/ 16 h 257"/>
                <a:gd name="T118" fmla="*/ 79 w 256"/>
                <a:gd name="T119" fmla="*/ 10 h 257"/>
                <a:gd name="T120" fmla="*/ 91 w 256"/>
                <a:gd name="T121" fmla="*/ 6 h 257"/>
                <a:gd name="T122" fmla="*/ 103 w 256"/>
                <a:gd name="T123" fmla="*/ 2 h 257"/>
                <a:gd name="T124" fmla="*/ 127 w 256"/>
                <a:gd name="T12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6" h="257">
                  <a:moveTo>
                    <a:pt x="127" y="0"/>
                  </a:moveTo>
                  <a:lnTo>
                    <a:pt x="153" y="2"/>
                  </a:lnTo>
                  <a:lnTo>
                    <a:pt x="165" y="6"/>
                  </a:lnTo>
                  <a:lnTo>
                    <a:pt x="177" y="10"/>
                  </a:lnTo>
                  <a:lnTo>
                    <a:pt x="189" y="16"/>
                  </a:lnTo>
                  <a:lnTo>
                    <a:pt x="199" y="22"/>
                  </a:lnTo>
                  <a:lnTo>
                    <a:pt x="209" y="30"/>
                  </a:lnTo>
                  <a:lnTo>
                    <a:pt x="219" y="38"/>
                  </a:lnTo>
                  <a:lnTo>
                    <a:pt x="226" y="46"/>
                  </a:lnTo>
                  <a:lnTo>
                    <a:pt x="234" y="58"/>
                  </a:lnTo>
                  <a:lnTo>
                    <a:pt x="240" y="68"/>
                  </a:lnTo>
                  <a:lnTo>
                    <a:pt x="246" y="80"/>
                  </a:lnTo>
                  <a:lnTo>
                    <a:pt x="250" y="92"/>
                  </a:lnTo>
                  <a:lnTo>
                    <a:pt x="254" y="104"/>
                  </a:lnTo>
                  <a:lnTo>
                    <a:pt x="256" y="115"/>
                  </a:lnTo>
                  <a:lnTo>
                    <a:pt x="256" y="127"/>
                  </a:lnTo>
                  <a:lnTo>
                    <a:pt x="256" y="141"/>
                  </a:lnTo>
                  <a:lnTo>
                    <a:pt x="254" y="153"/>
                  </a:lnTo>
                  <a:lnTo>
                    <a:pt x="250" y="165"/>
                  </a:lnTo>
                  <a:lnTo>
                    <a:pt x="246" y="177"/>
                  </a:lnTo>
                  <a:lnTo>
                    <a:pt x="240" y="189"/>
                  </a:lnTo>
                  <a:lnTo>
                    <a:pt x="234" y="199"/>
                  </a:lnTo>
                  <a:lnTo>
                    <a:pt x="226" y="209"/>
                  </a:lnTo>
                  <a:lnTo>
                    <a:pt x="219" y="219"/>
                  </a:lnTo>
                  <a:lnTo>
                    <a:pt x="209" y="227"/>
                  </a:lnTo>
                  <a:lnTo>
                    <a:pt x="199" y="235"/>
                  </a:lnTo>
                  <a:lnTo>
                    <a:pt x="189" y="241"/>
                  </a:lnTo>
                  <a:lnTo>
                    <a:pt x="177" y="247"/>
                  </a:lnTo>
                  <a:lnTo>
                    <a:pt x="165" y="251"/>
                  </a:lnTo>
                  <a:lnTo>
                    <a:pt x="153" y="253"/>
                  </a:lnTo>
                  <a:lnTo>
                    <a:pt x="141" y="255"/>
                  </a:lnTo>
                  <a:lnTo>
                    <a:pt x="127" y="257"/>
                  </a:lnTo>
                  <a:lnTo>
                    <a:pt x="115" y="255"/>
                  </a:lnTo>
                  <a:lnTo>
                    <a:pt x="103" y="253"/>
                  </a:lnTo>
                  <a:lnTo>
                    <a:pt x="91" y="251"/>
                  </a:lnTo>
                  <a:lnTo>
                    <a:pt x="79" y="247"/>
                  </a:lnTo>
                  <a:lnTo>
                    <a:pt x="67" y="241"/>
                  </a:lnTo>
                  <a:lnTo>
                    <a:pt x="57" y="235"/>
                  </a:lnTo>
                  <a:lnTo>
                    <a:pt x="47" y="227"/>
                  </a:lnTo>
                  <a:lnTo>
                    <a:pt x="37" y="219"/>
                  </a:lnTo>
                  <a:lnTo>
                    <a:pt x="29" y="209"/>
                  </a:lnTo>
                  <a:lnTo>
                    <a:pt x="22" y="199"/>
                  </a:lnTo>
                  <a:lnTo>
                    <a:pt x="16" y="189"/>
                  </a:lnTo>
                  <a:lnTo>
                    <a:pt x="10" y="177"/>
                  </a:lnTo>
                  <a:lnTo>
                    <a:pt x="6" y="165"/>
                  </a:lnTo>
                  <a:lnTo>
                    <a:pt x="2" y="153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0" y="115"/>
                  </a:lnTo>
                  <a:lnTo>
                    <a:pt x="2" y="104"/>
                  </a:lnTo>
                  <a:lnTo>
                    <a:pt x="6" y="92"/>
                  </a:lnTo>
                  <a:lnTo>
                    <a:pt x="10" y="80"/>
                  </a:lnTo>
                  <a:lnTo>
                    <a:pt x="16" y="68"/>
                  </a:lnTo>
                  <a:lnTo>
                    <a:pt x="22" y="58"/>
                  </a:lnTo>
                  <a:lnTo>
                    <a:pt x="29" y="46"/>
                  </a:lnTo>
                  <a:lnTo>
                    <a:pt x="37" y="38"/>
                  </a:lnTo>
                  <a:lnTo>
                    <a:pt x="47" y="30"/>
                  </a:lnTo>
                  <a:lnTo>
                    <a:pt x="57" y="22"/>
                  </a:lnTo>
                  <a:lnTo>
                    <a:pt x="67" y="16"/>
                  </a:lnTo>
                  <a:lnTo>
                    <a:pt x="79" y="10"/>
                  </a:lnTo>
                  <a:lnTo>
                    <a:pt x="91" y="6"/>
                  </a:lnTo>
                  <a:lnTo>
                    <a:pt x="103" y="2"/>
                  </a:lnTo>
                  <a:lnTo>
                    <a:pt x="1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2" name="Freeform 15"/>
            <p:cNvSpPr>
              <a:spLocks noEditPoints="1"/>
            </p:cNvSpPr>
            <p:nvPr/>
          </p:nvSpPr>
          <p:spPr bwMode="auto">
            <a:xfrm>
              <a:off x="12076113" y="-4408488"/>
              <a:ext cx="5207000" cy="3892550"/>
            </a:xfrm>
            <a:custGeom>
              <a:avLst/>
              <a:gdLst>
                <a:gd name="T0" fmla="*/ 2527 w 6560"/>
                <a:gd name="T1" fmla="*/ 4588 h 4904"/>
                <a:gd name="T2" fmla="*/ 2567 w 6560"/>
                <a:gd name="T3" fmla="*/ 4381 h 4904"/>
                <a:gd name="T4" fmla="*/ 2022 w 6560"/>
                <a:gd name="T5" fmla="*/ 4312 h 4904"/>
                <a:gd name="T6" fmla="*/ 2372 w 6560"/>
                <a:gd name="T7" fmla="*/ 4222 h 4904"/>
                <a:gd name="T8" fmla="*/ 1759 w 6560"/>
                <a:gd name="T9" fmla="*/ 3781 h 4904"/>
                <a:gd name="T10" fmla="*/ 2004 w 6560"/>
                <a:gd name="T11" fmla="*/ 3841 h 4904"/>
                <a:gd name="T12" fmla="*/ 4222 w 6560"/>
                <a:gd name="T13" fmla="*/ 1308 h 4904"/>
                <a:gd name="T14" fmla="*/ 3498 w 6560"/>
                <a:gd name="T15" fmla="*/ 1372 h 4904"/>
                <a:gd name="T16" fmla="*/ 2396 w 6560"/>
                <a:gd name="T17" fmla="*/ 2105 h 4904"/>
                <a:gd name="T18" fmla="*/ 3253 w 6560"/>
                <a:gd name="T19" fmla="*/ 1829 h 4904"/>
                <a:gd name="T20" fmla="*/ 3540 w 6560"/>
                <a:gd name="T21" fmla="*/ 1763 h 4904"/>
                <a:gd name="T22" fmla="*/ 3896 w 6560"/>
                <a:gd name="T23" fmla="*/ 2014 h 4904"/>
                <a:gd name="T24" fmla="*/ 4222 w 6560"/>
                <a:gd name="T25" fmla="*/ 1698 h 4904"/>
                <a:gd name="T26" fmla="*/ 4405 w 6560"/>
                <a:gd name="T27" fmla="*/ 1515 h 4904"/>
                <a:gd name="T28" fmla="*/ 4387 w 6560"/>
                <a:gd name="T29" fmla="*/ 1990 h 4904"/>
                <a:gd name="T30" fmla="*/ 3820 w 6560"/>
                <a:gd name="T31" fmla="*/ 2268 h 4904"/>
                <a:gd name="T32" fmla="*/ 5291 w 6560"/>
                <a:gd name="T33" fmla="*/ 2481 h 4904"/>
                <a:gd name="T34" fmla="*/ 1250 w 6560"/>
                <a:gd name="T35" fmla="*/ 2336 h 4904"/>
                <a:gd name="T36" fmla="*/ 1540 w 6560"/>
                <a:gd name="T37" fmla="*/ 2994 h 4904"/>
                <a:gd name="T38" fmla="*/ 3307 w 6560"/>
                <a:gd name="T39" fmla="*/ 4469 h 4904"/>
                <a:gd name="T40" fmla="*/ 2527 w 6560"/>
                <a:gd name="T41" fmla="*/ 3536 h 4904"/>
                <a:gd name="T42" fmla="*/ 2746 w 6560"/>
                <a:gd name="T43" fmla="*/ 3447 h 4904"/>
                <a:gd name="T44" fmla="*/ 4049 w 6560"/>
                <a:gd name="T45" fmla="*/ 4469 h 4904"/>
                <a:gd name="T46" fmla="*/ 2903 w 6560"/>
                <a:gd name="T47" fmla="*/ 3161 h 4904"/>
                <a:gd name="T48" fmla="*/ 3122 w 6560"/>
                <a:gd name="T49" fmla="*/ 3071 h 4904"/>
                <a:gd name="T50" fmla="*/ 4548 w 6560"/>
                <a:gd name="T51" fmla="*/ 4192 h 4904"/>
                <a:gd name="T52" fmla="*/ 3725 w 6560"/>
                <a:gd name="T53" fmla="*/ 3195 h 4904"/>
                <a:gd name="T54" fmla="*/ 4568 w 6560"/>
                <a:gd name="T55" fmla="*/ 3767 h 4904"/>
                <a:gd name="T56" fmla="*/ 4801 w 6560"/>
                <a:gd name="T57" fmla="*/ 3695 h 4904"/>
                <a:gd name="T58" fmla="*/ 2700 w 6560"/>
                <a:gd name="T59" fmla="*/ 2431 h 4904"/>
                <a:gd name="T60" fmla="*/ 2256 w 6560"/>
                <a:gd name="T61" fmla="*/ 2360 h 4904"/>
                <a:gd name="T62" fmla="*/ 2222 w 6560"/>
                <a:gd name="T63" fmla="*/ 1831 h 4904"/>
                <a:gd name="T64" fmla="*/ 2585 w 6560"/>
                <a:gd name="T65" fmla="*/ 1207 h 4904"/>
                <a:gd name="T66" fmla="*/ 4998 w 6560"/>
                <a:gd name="T67" fmla="*/ 566 h 4904"/>
                <a:gd name="T68" fmla="*/ 5412 w 6560"/>
                <a:gd name="T69" fmla="*/ 1250 h 4904"/>
                <a:gd name="T70" fmla="*/ 5167 w 6560"/>
                <a:gd name="T71" fmla="*/ 396 h 4904"/>
                <a:gd name="T72" fmla="*/ 1110 w 6560"/>
                <a:gd name="T73" fmla="*/ 1197 h 4904"/>
                <a:gd name="T74" fmla="*/ 1021 w 6560"/>
                <a:gd name="T75" fmla="*/ 978 h 4904"/>
                <a:gd name="T76" fmla="*/ 2585 w 6560"/>
                <a:gd name="T77" fmla="*/ 950 h 4904"/>
                <a:gd name="T78" fmla="*/ 3392 w 6560"/>
                <a:gd name="T79" fmla="*/ 1139 h 4904"/>
                <a:gd name="T80" fmla="*/ 4151 w 6560"/>
                <a:gd name="T81" fmla="*/ 1050 h 4904"/>
                <a:gd name="T82" fmla="*/ 6542 w 6560"/>
                <a:gd name="T83" fmla="*/ 1413 h 4904"/>
                <a:gd name="T84" fmla="*/ 5472 w 6560"/>
                <a:gd name="T85" fmla="*/ 2841 h 4904"/>
                <a:gd name="T86" fmla="*/ 5058 w 6560"/>
                <a:gd name="T87" fmla="*/ 3634 h 4904"/>
                <a:gd name="T88" fmla="*/ 4787 w 6560"/>
                <a:gd name="T89" fmla="*/ 4043 h 4904"/>
                <a:gd name="T90" fmla="*/ 4638 w 6560"/>
                <a:gd name="T91" fmla="*/ 4491 h 4904"/>
                <a:gd name="T92" fmla="*/ 4210 w 6560"/>
                <a:gd name="T93" fmla="*/ 4689 h 4904"/>
                <a:gd name="T94" fmla="*/ 3733 w 6560"/>
                <a:gd name="T95" fmla="*/ 4771 h 4904"/>
                <a:gd name="T96" fmla="*/ 3295 w 6560"/>
                <a:gd name="T97" fmla="*/ 4809 h 4904"/>
                <a:gd name="T98" fmla="*/ 2819 w 6560"/>
                <a:gd name="T99" fmla="*/ 4860 h 4904"/>
                <a:gd name="T100" fmla="*/ 2350 w 6560"/>
                <a:gd name="T101" fmla="*/ 4775 h 4904"/>
                <a:gd name="T102" fmla="*/ 1922 w 6560"/>
                <a:gd name="T103" fmla="*/ 4576 h 4904"/>
                <a:gd name="T104" fmla="*/ 1773 w 6560"/>
                <a:gd name="T105" fmla="*/ 4131 h 4904"/>
                <a:gd name="T106" fmla="*/ 1500 w 6560"/>
                <a:gd name="T107" fmla="*/ 3735 h 4904"/>
                <a:gd name="T108" fmla="*/ 1228 w 6560"/>
                <a:gd name="T109" fmla="*/ 3020 h 4904"/>
                <a:gd name="T110" fmla="*/ 4 w 6560"/>
                <a:gd name="T111" fmla="*/ 1423 h 4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560" h="4904">
                  <a:moveTo>
                    <a:pt x="2567" y="4381"/>
                  </a:moveTo>
                  <a:lnTo>
                    <a:pt x="2561" y="4393"/>
                  </a:lnTo>
                  <a:lnTo>
                    <a:pt x="2553" y="4403"/>
                  </a:lnTo>
                  <a:lnTo>
                    <a:pt x="2543" y="4413"/>
                  </a:lnTo>
                  <a:lnTo>
                    <a:pt x="2521" y="4443"/>
                  </a:lnTo>
                  <a:lnTo>
                    <a:pt x="2507" y="4479"/>
                  </a:lnTo>
                  <a:lnTo>
                    <a:pt x="2503" y="4517"/>
                  </a:lnTo>
                  <a:lnTo>
                    <a:pt x="2511" y="4554"/>
                  </a:lnTo>
                  <a:lnTo>
                    <a:pt x="2527" y="4588"/>
                  </a:lnTo>
                  <a:lnTo>
                    <a:pt x="2555" y="4618"/>
                  </a:lnTo>
                  <a:lnTo>
                    <a:pt x="2583" y="4636"/>
                  </a:lnTo>
                  <a:lnTo>
                    <a:pt x="2614" y="4646"/>
                  </a:lnTo>
                  <a:lnTo>
                    <a:pt x="2648" y="4646"/>
                  </a:lnTo>
                  <a:lnTo>
                    <a:pt x="2682" y="4640"/>
                  </a:lnTo>
                  <a:lnTo>
                    <a:pt x="2714" y="4626"/>
                  </a:lnTo>
                  <a:lnTo>
                    <a:pt x="2742" y="4604"/>
                  </a:lnTo>
                  <a:lnTo>
                    <a:pt x="2766" y="4580"/>
                  </a:lnTo>
                  <a:lnTo>
                    <a:pt x="2567" y="4381"/>
                  </a:lnTo>
                  <a:close/>
                  <a:moveTo>
                    <a:pt x="2193" y="4008"/>
                  </a:moveTo>
                  <a:lnTo>
                    <a:pt x="2183" y="4022"/>
                  </a:lnTo>
                  <a:lnTo>
                    <a:pt x="2171" y="4033"/>
                  </a:lnTo>
                  <a:lnTo>
                    <a:pt x="2053" y="4151"/>
                  </a:lnTo>
                  <a:lnTo>
                    <a:pt x="2031" y="4181"/>
                  </a:lnTo>
                  <a:lnTo>
                    <a:pt x="2018" y="4212"/>
                  </a:lnTo>
                  <a:lnTo>
                    <a:pt x="2010" y="4246"/>
                  </a:lnTo>
                  <a:lnTo>
                    <a:pt x="2012" y="4280"/>
                  </a:lnTo>
                  <a:lnTo>
                    <a:pt x="2022" y="4312"/>
                  </a:lnTo>
                  <a:lnTo>
                    <a:pt x="2039" y="4340"/>
                  </a:lnTo>
                  <a:lnTo>
                    <a:pt x="2067" y="4367"/>
                  </a:lnTo>
                  <a:lnTo>
                    <a:pt x="2101" y="4383"/>
                  </a:lnTo>
                  <a:lnTo>
                    <a:pt x="2139" y="4391"/>
                  </a:lnTo>
                  <a:lnTo>
                    <a:pt x="2179" y="4387"/>
                  </a:lnTo>
                  <a:lnTo>
                    <a:pt x="2213" y="4373"/>
                  </a:lnTo>
                  <a:lnTo>
                    <a:pt x="2244" y="4352"/>
                  </a:lnTo>
                  <a:lnTo>
                    <a:pt x="2362" y="4232"/>
                  </a:lnTo>
                  <a:lnTo>
                    <a:pt x="2372" y="4222"/>
                  </a:lnTo>
                  <a:lnTo>
                    <a:pt x="2384" y="4216"/>
                  </a:lnTo>
                  <a:lnTo>
                    <a:pt x="2394" y="4208"/>
                  </a:lnTo>
                  <a:lnTo>
                    <a:pt x="2193" y="4008"/>
                  </a:lnTo>
                  <a:close/>
                  <a:moveTo>
                    <a:pt x="1819" y="3634"/>
                  </a:moveTo>
                  <a:lnTo>
                    <a:pt x="1799" y="3654"/>
                  </a:lnTo>
                  <a:lnTo>
                    <a:pt x="1777" y="3682"/>
                  </a:lnTo>
                  <a:lnTo>
                    <a:pt x="1763" y="3713"/>
                  </a:lnTo>
                  <a:lnTo>
                    <a:pt x="1757" y="3747"/>
                  </a:lnTo>
                  <a:lnTo>
                    <a:pt x="1759" y="3781"/>
                  </a:lnTo>
                  <a:lnTo>
                    <a:pt x="1769" y="3813"/>
                  </a:lnTo>
                  <a:lnTo>
                    <a:pt x="1787" y="3843"/>
                  </a:lnTo>
                  <a:lnTo>
                    <a:pt x="1815" y="3868"/>
                  </a:lnTo>
                  <a:lnTo>
                    <a:pt x="1848" y="3886"/>
                  </a:lnTo>
                  <a:lnTo>
                    <a:pt x="1886" y="3892"/>
                  </a:lnTo>
                  <a:lnTo>
                    <a:pt x="1924" y="3888"/>
                  </a:lnTo>
                  <a:lnTo>
                    <a:pt x="1960" y="3876"/>
                  </a:lnTo>
                  <a:lnTo>
                    <a:pt x="1990" y="3853"/>
                  </a:lnTo>
                  <a:lnTo>
                    <a:pt x="2004" y="3841"/>
                  </a:lnTo>
                  <a:lnTo>
                    <a:pt x="2018" y="3833"/>
                  </a:lnTo>
                  <a:lnTo>
                    <a:pt x="1819" y="3634"/>
                  </a:lnTo>
                  <a:close/>
                  <a:moveTo>
                    <a:pt x="4465" y="1097"/>
                  </a:moveTo>
                  <a:lnTo>
                    <a:pt x="4320" y="1242"/>
                  </a:lnTo>
                  <a:lnTo>
                    <a:pt x="4312" y="1250"/>
                  </a:lnTo>
                  <a:lnTo>
                    <a:pt x="4304" y="1256"/>
                  </a:lnTo>
                  <a:lnTo>
                    <a:pt x="4282" y="1280"/>
                  </a:lnTo>
                  <a:lnTo>
                    <a:pt x="4254" y="1298"/>
                  </a:lnTo>
                  <a:lnTo>
                    <a:pt x="4222" y="1308"/>
                  </a:lnTo>
                  <a:lnTo>
                    <a:pt x="4188" y="1310"/>
                  </a:lnTo>
                  <a:lnTo>
                    <a:pt x="4115" y="1304"/>
                  </a:lnTo>
                  <a:lnTo>
                    <a:pt x="4035" y="1302"/>
                  </a:lnTo>
                  <a:lnTo>
                    <a:pt x="3948" y="1302"/>
                  </a:lnTo>
                  <a:lnTo>
                    <a:pt x="3858" y="1308"/>
                  </a:lnTo>
                  <a:lnTo>
                    <a:pt x="3765" y="1316"/>
                  </a:lnTo>
                  <a:lnTo>
                    <a:pt x="3673" y="1330"/>
                  </a:lnTo>
                  <a:lnTo>
                    <a:pt x="3583" y="1348"/>
                  </a:lnTo>
                  <a:lnTo>
                    <a:pt x="3498" y="1372"/>
                  </a:lnTo>
                  <a:lnTo>
                    <a:pt x="3420" y="1415"/>
                  </a:lnTo>
                  <a:lnTo>
                    <a:pt x="3418" y="1417"/>
                  </a:lnTo>
                  <a:lnTo>
                    <a:pt x="2493" y="1942"/>
                  </a:lnTo>
                  <a:lnTo>
                    <a:pt x="2477" y="1948"/>
                  </a:lnTo>
                  <a:lnTo>
                    <a:pt x="2445" y="1968"/>
                  </a:lnTo>
                  <a:lnTo>
                    <a:pt x="2419" y="1996"/>
                  </a:lnTo>
                  <a:lnTo>
                    <a:pt x="2402" y="2030"/>
                  </a:lnTo>
                  <a:lnTo>
                    <a:pt x="2394" y="2067"/>
                  </a:lnTo>
                  <a:lnTo>
                    <a:pt x="2396" y="2105"/>
                  </a:lnTo>
                  <a:lnTo>
                    <a:pt x="2408" y="2141"/>
                  </a:lnTo>
                  <a:lnTo>
                    <a:pt x="2427" y="2167"/>
                  </a:lnTo>
                  <a:lnTo>
                    <a:pt x="2453" y="2189"/>
                  </a:lnTo>
                  <a:lnTo>
                    <a:pt x="2481" y="2203"/>
                  </a:lnTo>
                  <a:lnTo>
                    <a:pt x="2515" y="2211"/>
                  </a:lnTo>
                  <a:lnTo>
                    <a:pt x="2549" y="2211"/>
                  </a:lnTo>
                  <a:lnTo>
                    <a:pt x="2583" y="2203"/>
                  </a:lnTo>
                  <a:lnTo>
                    <a:pt x="3247" y="1831"/>
                  </a:lnTo>
                  <a:lnTo>
                    <a:pt x="3253" y="1829"/>
                  </a:lnTo>
                  <a:lnTo>
                    <a:pt x="3279" y="1813"/>
                  </a:lnTo>
                  <a:lnTo>
                    <a:pt x="3345" y="1747"/>
                  </a:lnTo>
                  <a:lnTo>
                    <a:pt x="3371" y="1727"/>
                  </a:lnTo>
                  <a:lnTo>
                    <a:pt x="3400" y="1716"/>
                  </a:lnTo>
                  <a:lnTo>
                    <a:pt x="3430" y="1710"/>
                  </a:lnTo>
                  <a:lnTo>
                    <a:pt x="3462" y="1714"/>
                  </a:lnTo>
                  <a:lnTo>
                    <a:pt x="3494" y="1723"/>
                  </a:lnTo>
                  <a:lnTo>
                    <a:pt x="3520" y="1741"/>
                  </a:lnTo>
                  <a:lnTo>
                    <a:pt x="3540" y="1763"/>
                  </a:lnTo>
                  <a:lnTo>
                    <a:pt x="3556" y="1793"/>
                  </a:lnTo>
                  <a:lnTo>
                    <a:pt x="3579" y="1841"/>
                  </a:lnTo>
                  <a:lnTo>
                    <a:pt x="3609" y="1886"/>
                  </a:lnTo>
                  <a:lnTo>
                    <a:pt x="3647" y="1924"/>
                  </a:lnTo>
                  <a:lnTo>
                    <a:pt x="3689" y="1958"/>
                  </a:lnTo>
                  <a:lnTo>
                    <a:pt x="3737" y="1984"/>
                  </a:lnTo>
                  <a:lnTo>
                    <a:pt x="3788" y="2002"/>
                  </a:lnTo>
                  <a:lnTo>
                    <a:pt x="3842" y="2012"/>
                  </a:lnTo>
                  <a:lnTo>
                    <a:pt x="3896" y="2014"/>
                  </a:lnTo>
                  <a:lnTo>
                    <a:pt x="3948" y="2008"/>
                  </a:lnTo>
                  <a:lnTo>
                    <a:pt x="4001" y="1992"/>
                  </a:lnTo>
                  <a:lnTo>
                    <a:pt x="4051" y="1968"/>
                  </a:lnTo>
                  <a:lnTo>
                    <a:pt x="4097" y="1934"/>
                  </a:lnTo>
                  <a:lnTo>
                    <a:pt x="4137" y="1896"/>
                  </a:lnTo>
                  <a:lnTo>
                    <a:pt x="4170" y="1853"/>
                  </a:lnTo>
                  <a:lnTo>
                    <a:pt x="4194" y="1805"/>
                  </a:lnTo>
                  <a:lnTo>
                    <a:pt x="4212" y="1751"/>
                  </a:lnTo>
                  <a:lnTo>
                    <a:pt x="4222" y="1698"/>
                  </a:lnTo>
                  <a:lnTo>
                    <a:pt x="4222" y="1640"/>
                  </a:lnTo>
                  <a:lnTo>
                    <a:pt x="4224" y="1606"/>
                  </a:lnTo>
                  <a:lnTo>
                    <a:pt x="4234" y="1574"/>
                  </a:lnTo>
                  <a:lnTo>
                    <a:pt x="4252" y="1549"/>
                  </a:lnTo>
                  <a:lnTo>
                    <a:pt x="4276" y="1525"/>
                  </a:lnTo>
                  <a:lnTo>
                    <a:pt x="4306" y="1511"/>
                  </a:lnTo>
                  <a:lnTo>
                    <a:pt x="4340" y="1503"/>
                  </a:lnTo>
                  <a:lnTo>
                    <a:pt x="4373" y="1505"/>
                  </a:lnTo>
                  <a:lnTo>
                    <a:pt x="4405" y="1515"/>
                  </a:lnTo>
                  <a:lnTo>
                    <a:pt x="4433" y="1533"/>
                  </a:lnTo>
                  <a:lnTo>
                    <a:pt x="4455" y="1556"/>
                  </a:lnTo>
                  <a:lnTo>
                    <a:pt x="4469" y="1586"/>
                  </a:lnTo>
                  <a:lnTo>
                    <a:pt x="4477" y="1620"/>
                  </a:lnTo>
                  <a:lnTo>
                    <a:pt x="4479" y="1698"/>
                  </a:lnTo>
                  <a:lnTo>
                    <a:pt x="4469" y="1775"/>
                  </a:lnTo>
                  <a:lnTo>
                    <a:pt x="4451" y="1851"/>
                  </a:lnTo>
                  <a:lnTo>
                    <a:pt x="4423" y="1922"/>
                  </a:lnTo>
                  <a:lnTo>
                    <a:pt x="4387" y="1990"/>
                  </a:lnTo>
                  <a:lnTo>
                    <a:pt x="4342" y="2051"/>
                  </a:lnTo>
                  <a:lnTo>
                    <a:pt x="4290" y="2107"/>
                  </a:lnTo>
                  <a:lnTo>
                    <a:pt x="4230" y="2157"/>
                  </a:lnTo>
                  <a:lnTo>
                    <a:pt x="4164" y="2199"/>
                  </a:lnTo>
                  <a:lnTo>
                    <a:pt x="4093" y="2230"/>
                  </a:lnTo>
                  <a:lnTo>
                    <a:pt x="4025" y="2252"/>
                  </a:lnTo>
                  <a:lnTo>
                    <a:pt x="3958" y="2264"/>
                  </a:lnTo>
                  <a:lnTo>
                    <a:pt x="3890" y="2270"/>
                  </a:lnTo>
                  <a:lnTo>
                    <a:pt x="3820" y="2268"/>
                  </a:lnTo>
                  <a:lnTo>
                    <a:pt x="4827" y="3272"/>
                  </a:lnTo>
                  <a:lnTo>
                    <a:pt x="5020" y="3079"/>
                  </a:lnTo>
                  <a:lnTo>
                    <a:pt x="5086" y="3008"/>
                  </a:lnTo>
                  <a:lnTo>
                    <a:pt x="5141" y="2930"/>
                  </a:lnTo>
                  <a:lnTo>
                    <a:pt x="5189" y="2849"/>
                  </a:lnTo>
                  <a:lnTo>
                    <a:pt x="5229" y="2761"/>
                  </a:lnTo>
                  <a:lnTo>
                    <a:pt x="5259" y="2670"/>
                  </a:lnTo>
                  <a:lnTo>
                    <a:pt x="5279" y="2576"/>
                  </a:lnTo>
                  <a:lnTo>
                    <a:pt x="5291" y="2481"/>
                  </a:lnTo>
                  <a:lnTo>
                    <a:pt x="5297" y="2451"/>
                  </a:lnTo>
                  <a:lnTo>
                    <a:pt x="5309" y="2423"/>
                  </a:lnTo>
                  <a:lnTo>
                    <a:pt x="5328" y="2397"/>
                  </a:lnTo>
                  <a:lnTo>
                    <a:pt x="5547" y="2179"/>
                  </a:lnTo>
                  <a:lnTo>
                    <a:pt x="4465" y="1097"/>
                  </a:lnTo>
                  <a:close/>
                  <a:moveTo>
                    <a:pt x="2095" y="1012"/>
                  </a:moveTo>
                  <a:lnTo>
                    <a:pt x="1013" y="2093"/>
                  </a:lnTo>
                  <a:lnTo>
                    <a:pt x="1232" y="2312"/>
                  </a:lnTo>
                  <a:lnTo>
                    <a:pt x="1250" y="2336"/>
                  </a:lnTo>
                  <a:lnTo>
                    <a:pt x="1263" y="2364"/>
                  </a:lnTo>
                  <a:lnTo>
                    <a:pt x="1269" y="2395"/>
                  </a:lnTo>
                  <a:lnTo>
                    <a:pt x="1279" y="2491"/>
                  </a:lnTo>
                  <a:lnTo>
                    <a:pt x="1301" y="2584"/>
                  </a:lnTo>
                  <a:lnTo>
                    <a:pt x="1331" y="2676"/>
                  </a:lnTo>
                  <a:lnTo>
                    <a:pt x="1371" y="2761"/>
                  </a:lnTo>
                  <a:lnTo>
                    <a:pt x="1419" y="2845"/>
                  </a:lnTo>
                  <a:lnTo>
                    <a:pt x="1474" y="2922"/>
                  </a:lnTo>
                  <a:lnTo>
                    <a:pt x="1540" y="2994"/>
                  </a:lnTo>
                  <a:lnTo>
                    <a:pt x="3078" y="4530"/>
                  </a:lnTo>
                  <a:lnTo>
                    <a:pt x="3106" y="4552"/>
                  </a:lnTo>
                  <a:lnTo>
                    <a:pt x="3140" y="4566"/>
                  </a:lnTo>
                  <a:lnTo>
                    <a:pt x="3176" y="4570"/>
                  </a:lnTo>
                  <a:lnTo>
                    <a:pt x="3209" y="4566"/>
                  </a:lnTo>
                  <a:lnTo>
                    <a:pt x="3243" y="4552"/>
                  </a:lnTo>
                  <a:lnTo>
                    <a:pt x="3273" y="4530"/>
                  </a:lnTo>
                  <a:lnTo>
                    <a:pt x="3295" y="4503"/>
                  </a:lnTo>
                  <a:lnTo>
                    <a:pt x="3307" y="4469"/>
                  </a:lnTo>
                  <a:lnTo>
                    <a:pt x="3313" y="4433"/>
                  </a:lnTo>
                  <a:lnTo>
                    <a:pt x="3307" y="4397"/>
                  </a:lnTo>
                  <a:lnTo>
                    <a:pt x="3295" y="4363"/>
                  </a:lnTo>
                  <a:lnTo>
                    <a:pt x="3273" y="4336"/>
                  </a:lnTo>
                  <a:lnTo>
                    <a:pt x="3269" y="4332"/>
                  </a:lnTo>
                  <a:lnTo>
                    <a:pt x="2563" y="3628"/>
                  </a:lnTo>
                  <a:lnTo>
                    <a:pt x="2543" y="3600"/>
                  </a:lnTo>
                  <a:lnTo>
                    <a:pt x="2531" y="3570"/>
                  </a:lnTo>
                  <a:lnTo>
                    <a:pt x="2527" y="3536"/>
                  </a:lnTo>
                  <a:lnTo>
                    <a:pt x="2531" y="3505"/>
                  </a:lnTo>
                  <a:lnTo>
                    <a:pt x="2543" y="3473"/>
                  </a:lnTo>
                  <a:lnTo>
                    <a:pt x="2563" y="3447"/>
                  </a:lnTo>
                  <a:lnTo>
                    <a:pt x="2591" y="3425"/>
                  </a:lnTo>
                  <a:lnTo>
                    <a:pt x="2622" y="3413"/>
                  </a:lnTo>
                  <a:lnTo>
                    <a:pt x="2654" y="3409"/>
                  </a:lnTo>
                  <a:lnTo>
                    <a:pt x="2686" y="3413"/>
                  </a:lnTo>
                  <a:lnTo>
                    <a:pt x="2718" y="3425"/>
                  </a:lnTo>
                  <a:lnTo>
                    <a:pt x="2746" y="3447"/>
                  </a:lnTo>
                  <a:lnTo>
                    <a:pt x="3816" y="4518"/>
                  </a:lnTo>
                  <a:lnTo>
                    <a:pt x="3846" y="4540"/>
                  </a:lnTo>
                  <a:lnTo>
                    <a:pt x="3878" y="4554"/>
                  </a:lnTo>
                  <a:lnTo>
                    <a:pt x="3910" y="4560"/>
                  </a:lnTo>
                  <a:lnTo>
                    <a:pt x="3944" y="4558"/>
                  </a:lnTo>
                  <a:lnTo>
                    <a:pt x="3977" y="4548"/>
                  </a:lnTo>
                  <a:lnTo>
                    <a:pt x="4005" y="4530"/>
                  </a:lnTo>
                  <a:lnTo>
                    <a:pt x="4031" y="4503"/>
                  </a:lnTo>
                  <a:lnTo>
                    <a:pt x="4049" y="4469"/>
                  </a:lnTo>
                  <a:lnTo>
                    <a:pt x="4055" y="4431"/>
                  </a:lnTo>
                  <a:lnTo>
                    <a:pt x="4053" y="4393"/>
                  </a:lnTo>
                  <a:lnTo>
                    <a:pt x="4039" y="4357"/>
                  </a:lnTo>
                  <a:lnTo>
                    <a:pt x="4015" y="4328"/>
                  </a:lnTo>
                  <a:lnTo>
                    <a:pt x="4013" y="4324"/>
                  </a:lnTo>
                  <a:lnTo>
                    <a:pt x="2939" y="3252"/>
                  </a:lnTo>
                  <a:lnTo>
                    <a:pt x="2919" y="3224"/>
                  </a:lnTo>
                  <a:lnTo>
                    <a:pt x="2907" y="3195"/>
                  </a:lnTo>
                  <a:lnTo>
                    <a:pt x="2903" y="3161"/>
                  </a:lnTo>
                  <a:lnTo>
                    <a:pt x="2907" y="3129"/>
                  </a:lnTo>
                  <a:lnTo>
                    <a:pt x="2919" y="3097"/>
                  </a:lnTo>
                  <a:lnTo>
                    <a:pt x="2939" y="3071"/>
                  </a:lnTo>
                  <a:lnTo>
                    <a:pt x="2967" y="3049"/>
                  </a:lnTo>
                  <a:lnTo>
                    <a:pt x="2998" y="3037"/>
                  </a:lnTo>
                  <a:lnTo>
                    <a:pt x="3030" y="3034"/>
                  </a:lnTo>
                  <a:lnTo>
                    <a:pt x="3062" y="3037"/>
                  </a:lnTo>
                  <a:lnTo>
                    <a:pt x="3094" y="3049"/>
                  </a:lnTo>
                  <a:lnTo>
                    <a:pt x="3122" y="3071"/>
                  </a:lnTo>
                  <a:lnTo>
                    <a:pt x="4316" y="4264"/>
                  </a:lnTo>
                  <a:lnTo>
                    <a:pt x="4345" y="4288"/>
                  </a:lnTo>
                  <a:lnTo>
                    <a:pt x="4381" y="4302"/>
                  </a:lnTo>
                  <a:lnTo>
                    <a:pt x="4419" y="4304"/>
                  </a:lnTo>
                  <a:lnTo>
                    <a:pt x="4457" y="4298"/>
                  </a:lnTo>
                  <a:lnTo>
                    <a:pt x="4491" y="4280"/>
                  </a:lnTo>
                  <a:lnTo>
                    <a:pt x="4521" y="4254"/>
                  </a:lnTo>
                  <a:lnTo>
                    <a:pt x="4538" y="4226"/>
                  </a:lnTo>
                  <a:lnTo>
                    <a:pt x="4548" y="4192"/>
                  </a:lnTo>
                  <a:lnTo>
                    <a:pt x="4548" y="4159"/>
                  </a:lnTo>
                  <a:lnTo>
                    <a:pt x="4542" y="4127"/>
                  </a:lnTo>
                  <a:lnTo>
                    <a:pt x="4529" y="4095"/>
                  </a:lnTo>
                  <a:lnTo>
                    <a:pt x="4507" y="4065"/>
                  </a:lnTo>
                  <a:lnTo>
                    <a:pt x="3759" y="3318"/>
                  </a:lnTo>
                  <a:lnTo>
                    <a:pt x="3737" y="3292"/>
                  </a:lnTo>
                  <a:lnTo>
                    <a:pt x="3725" y="3260"/>
                  </a:lnTo>
                  <a:lnTo>
                    <a:pt x="3721" y="3228"/>
                  </a:lnTo>
                  <a:lnTo>
                    <a:pt x="3725" y="3195"/>
                  </a:lnTo>
                  <a:lnTo>
                    <a:pt x="3737" y="3165"/>
                  </a:lnTo>
                  <a:lnTo>
                    <a:pt x="3759" y="3137"/>
                  </a:lnTo>
                  <a:lnTo>
                    <a:pt x="3786" y="3117"/>
                  </a:lnTo>
                  <a:lnTo>
                    <a:pt x="3816" y="3103"/>
                  </a:lnTo>
                  <a:lnTo>
                    <a:pt x="3848" y="3099"/>
                  </a:lnTo>
                  <a:lnTo>
                    <a:pt x="3882" y="3103"/>
                  </a:lnTo>
                  <a:lnTo>
                    <a:pt x="3912" y="3117"/>
                  </a:lnTo>
                  <a:lnTo>
                    <a:pt x="3940" y="3137"/>
                  </a:lnTo>
                  <a:lnTo>
                    <a:pt x="4568" y="3767"/>
                  </a:lnTo>
                  <a:lnTo>
                    <a:pt x="4570" y="3767"/>
                  </a:lnTo>
                  <a:lnTo>
                    <a:pt x="4600" y="3789"/>
                  </a:lnTo>
                  <a:lnTo>
                    <a:pt x="4636" y="3803"/>
                  </a:lnTo>
                  <a:lnTo>
                    <a:pt x="4674" y="3807"/>
                  </a:lnTo>
                  <a:lnTo>
                    <a:pt x="4712" y="3799"/>
                  </a:lnTo>
                  <a:lnTo>
                    <a:pt x="4745" y="3783"/>
                  </a:lnTo>
                  <a:lnTo>
                    <a:pt x="4773" y="3757"/>
                  </a:lnTo>
                  <a:lnTo>
                    <a:pt x="4791" y="3727"/>
                  </a:lnTo>
                  <a:lnTo>
                    <a:pt x="4801" y="3695"/>
                  </a:lnTo>
                  <a:lnTo>
                    <a:pt x="4803" y="3662"/>
                  </a:lnTo>
                  <a:lnTo>
                    <a:pt x="4797" y="3628"/>
                  </a:lnTo>
                  <a:lnTo>
                    <a:pt x="4781" y="3596"/>
                  </a:lnTo>
                  <a:lnTo>
                    <a:pt x="4759" y="3568"/>
                  </a:lnTo>
                  <a:lnTo>
                    <a:pt x="4735" y="3544"/>
                  </a:lnTo>
                  <a:lnTo>
                    <a:pt x="4735" y="3544"/>
                  </a:lnTo>
                  <a:lnTo>
                    <a:pt x="4735" y="3544"/>
                  </a:lnTo>
                  <a:lnTo>
                    <a:pt x="3291" y="2099"/>
                  </a:lnTo>
                  <a:lnTo>
                    <a:pt x="2700" y="2431"/>
                  </a:lnTo>
                  <a:lnTo>
                    <a:pt x="2684" y="2437"/>
                  </a:lnTo>
                  <a:lnTo>
                    <a:pt x="2634" y="2455"/>
                  </a:lnTo>
                  <a:lnTo>
                    <a:pt x="2583" y="2465"/>
                  </a:lnTo>
                  <a:lnTo>
                    <a:pt x="2531" y="2469"/>
                  </a:lnTo>
                  <a:lnTo>
                    <a:pt x="2469" y="2465"/>
                  </a:lnTo>
                  <a:lnTo>
                    <a:pt x="2412" y="2451"/>
                  </a:lnTo>
                  <a:lnTo>
                    <a:pt x="2356" y="2429"/>
                  </a:lnTo>
                  <a:lnTo>
                    <a:pt x="2304" y="2397"/>
                  </a:lnTo>
                  <a:lnTo>
                    <a:pt x="2256" y="2360"/>
                  </a:lnTo>
                  <a:lnTo>
                    <a:pt x="2215" y="2314"/>
                  </a:lnTo>
                  <a:lnTo>
                    <a:pt x="2183" y="2260"/>
                  </a:lnTo>
                  <a:lnTo>
                    <a:pt x="2157" y="2199"/>
                  </a:lnTo>
                  <a:lnTo>
                    <a:pt x="2141" y="2135"/>
                  </a:lnTo>
                  <a:lnTo>
                    <a:pt x="2137" y="2071"/>
                  </a:lnTo>
                  <a:lnTo>
                    <a:pt x="2143" y="2006"/>
                  </a:lnTo>
                  <a:lnTo>
                    <a:pt x="2161" y="1942"/>
                  </a:lnTo>
                  <a:lnTo>
                    <a:pt x="2187" y="1882"/>
                  </a:lnTo>
                  <a:lnTo>
                    <a:pt x="2222" y="1831"/>
                  </a:lnTo>
                  <a:lnTo>
                    <a:pt x="2266" y="1785"/>
                  </a:lnTo>
                  <a:lnTo>
                    <a:pt x="2316" y="1745"/>
                  </a:lnTo>
                  <a:lnTo>
                    <a:pt x="2372" y="1716"/>
                  </a:lnTo>
                  <a:lnTo>
                    <a:pt x="3096" y="1306"/>
                  </a:lnTo>
                  <a:lnTo>
                    <a:pt x="3060" y="1286"/>
                  </a:lnTo>
                  <a:lnTo>
                    <a:pt x="2941" y="1250"/>
                  </a:lnTo>
                  <a:lnTo>
                    <a:pt x="2821" y="1226"/>
                  </a:lnTo>
                  <a:lnTo>
                    <a:pt x="2702" y="1211"/>
                  </a:lnTo>
                  <a:lnTo>
                    <a:pt x="2585" y="1207"/>
                  </a:lnTo>
                  <a:lnTo>
                    <a:pt x="2467" y="1211"/>
                  </a:lnTo>
                  <a:lnTo>
                    <a:pt x="2380" y="1222"/>
                  </a:lnTo>
                  <a:lnTo>
                    <a:pt x="2350" y="1222"/>
                  </a:lnTo>
                  <a:lnTo>
                    <a:pt x="2320" y="1217"/>
                  </a:lnTo>
                  <a:lnTo>
                    <a:pt x="2292" y="1205"/>
                  </a:lnTo>
                  <a:lnTo>
                    <a:pt x="2268" y="1187"/>
                  </a:lnTo>
                  <a:lnTo>
                    <a:pt x="2095" y="1012"/>
                  </a:lnTo>
                  <a:close/>
                  <a:moveTo>
                    <a:pt x="5167" y="396"/>
                  </a:moveTo>
                  <a:lnTo>
                    <a:pt x="4998" y="566"/>
                  </a:lnTo>
                  <a:lnTo>
                    <a:pt x="5470" y="1038"/>
                  </a:lnTo>
                  <a:lnTo>
                    <a:pt x="5490" y="1063"/>
                  </a:lnTo>
                  <a:lnTo>
                    <a:pt x="5503" y="1095"/>
                  </a:lnTo>
                  <a:lnTo>
                    <a:pt x="5507" y="1127"/>
                  </a:lnTo>
                  <a:lnTo>
                    <a:pt x="5503" y="1159"/>
                  </a:lnTo>
                  <a:lnTo>
                    <a:pt x="5490" y="1191"/>
                  </a:lnTo>
                  <a:lnTo>
                    <a:pt x="5470" y="1219"/>
                  </a:lnTo>
                  <a:lnTo>
                    <a:pt x="5442" y="1238"/>
                  </a:lnTo>
                  <a:lnTo>
                    <a:pt x="5412" y="1250"/>
                  </a:lnTo>
                  <a:lnTo>
                    <a:pt x="5378" y="1256"/>
                  </a:lnTo>
                  <a:lnTo>
                    <a:pt x="5346" y="1250"/>
                  </a:lnTo>
                  <a:lnTo>
                    <a:pt x="5314" y="1238"/>
                  </a:lnTo>
                  <a:lnTo>
                    <a:pt x="5289" y="1219"/>
                  </a:lnTo>
                  <a:lnTo>
                    <a:pt x="4817" y="747"/>
                  </a:lnTo>
                  <a:lnTo>
                    <a:pt x="4646" y="916"/>
                  </a:lnTo>
                  <a:lnTo>
                    <a:pt x="5728" y="1998"/>
                  </a:lnTo>
                  <a:lnTo>
                    <a:pt x="6250" y="1477"/>
                  </a:lnTo>
                  <a:lnTo>
                    <a:pt x="5167" y="396"/>
                  </a:lnTo>
                  <a:close/>
                  <a:moveTo>
                    <a:pt x="1391" y="310"/>
                  </a:moveTo>
                  <a:lnTo>
                    <a:pt x="308" y="1391"/>
                  </a:lnTo>
                  <a:lnTo>
                    <a:pt x="832" y="1912"/>
                  </a:lnTo>
                  <a:lnTo>
                    <a:pt x="1914" y="831"/>
                  </a:lnTo>
                  <a:lnTo>
                    <a:pt x="1721" y="640"/>
                  </a:lnTo>
                  <a:lnTo>
                    <a:pt x="1202" y="1159"/>
                  </a:lnTo>
                  <a:lnTo>
                    <a:pt x="1174" y="1181"/>
                  </a:lnTo>
                  <a:lnTo>
                    <a:pt x="1144" y="1193"/>
                  </a:lnTo>
                  <a:lnTo>
                    <a:pt x="1110" y="1197"/>
                  </a:lnTo>
                  <a:lnTo>
                    <a:pt x="1078" y="1193"/>
                  </a:lnTo>
                  <a:lnTo>
                    <a:pt x="1047" y="1181"/>
                  </a:lnTo>
                  <a:lnTo>
                    <a:pt x="1021" y="1159"/>
                  </a:lnTo>
                  <a:lnTo>
                    <a:pt x="999" y="1131"/>
                  </a:lnTo>
                  <a:lnTo>
                    <a:pt x="987" y="1101"/>
                  </a:lnTo>
                  <a:lnTo>
                    <a:pt x="983" y="1069"/>
                  </a:lnTo>
                  <a:lnTo>
                    <a:pt x="987" y="1036"/>
                  </a:lnTo>
                  <a:lnTo>
                    <a:pt x="999" y="1006"/>
                  </a:lnTo>
                  <a:lnTo>
                    <a:pt x="1021" y="978"/>
                  </a:lnTo>
                  <a:lnTo>
                    <a:pt x="1540" y="459"/>
                  </a:lnTo>
                  <a:lnTo>
                    <a:pt x="1391" y="310"/>
                  </a:lnTo>
                  <a:close/>
                  <a:moveTo>
                    <a:pt x="1391" y="0"/>
                  </a:moveTo>
                  <a:lnTo>
                    <a:pt x="1425" y="4"/>
                  </a:lnTo>
                  <a:lnTo>
                    <a:pt x="1454" y="18"/>
                  </a:lnTo>
                  <a:lnTo>
                    <a:pt x="1482" y="38"/>
                  </a:lnTo>
                  <a:lnTo>
                    <a:pt x="2406" y="960"/>
                  </a:lnTo>
                  <a:lnTo>
                    <a:pt x="2443" y="956"/>
                  </a:lnTo>
                  <a:lnTo>
                    <a:pt x="2585" y="950"/>
                  </a:lnTo>
                  <a:lnTo>
                    <a:pt x="2726" y="956"/>
                  </a:lnTo>
                  <a:lnTo>
                    <a:pt x="2869" y="974"/>
                  </a:lnTo>
                  <a:lnTo>
                    <a:pt x="3012" y="1006"/>
                  </a:lnTo>
                  <a:lnTo>
                    <a:pt x="3156" y="1048"/>
                  </a:lnTo>
                  <a:lnTo>
                    <a:pt x="3166" y="1052"/>
                  </a:lnTo>
                  <a:lnTo>
                    <a:pt x="3178" y="1057"/>
                  </a:lnTo>
                  <a:lnTo>
                    <a:pt x="3357" y="1159"/>
                  </a:lnTo>
                  <a:lnTo>
                    <a:pt x="3382" y="1143"/>
                  </a:lnTo>
                  <a:lnTo>
                    <a:pt x="3392" y="1139"/>
                  </a:lnTo>
                  <a:lnTo>
                    <a:pt x="3404" y="1133"/>
                  </a:lnTo>
                  <a:lnTo>
                    <a:pt x="3496" y="1107"/>
                  </a:lnTo>
                  <a:lnTo>
                    <a:pt x="3591" y="1085"/>
                  </a:lnTo>
                  <a:lnTo>
                    <a:pt x="3689" y="1067"/>
                  </a:lnTo>
                  <a:lnTo>
                    <a:pt x="3786" y="1057"/>
                  </a:lnTo>
                  <a:lnTo>
                    <a:pt x="3884" y="1050"/>
                  </a:lnTo>
                  <a:lnTo>
                    <a:pt x="3979" y="1046"/>
                  </a:lnTo>
                  <a:lnTo>
                    <a:pt x="4069" y="1046"/>
                  </a:lnTo>
                  <a:lnTo>
                    <a:pt x="4151" y="1050"/>
                  </a:lnTo>
                  <a:lnTo>
                    <a:pt x="5078" y="123"/>
                  </a:lnTo>
                  <a:lnTo>
                    <a:pt x="5106" y="103"/>
                  </a:lnTo>
                  <a:lnTo>
                    <a:pt x="5135" y="91"/>
                  </a:lnTo>
                  <a:lnTo>
                    <a:pt x="5167" y="87"/>
                  </a:lnTo>
                  <a:lnTo>
                    <a:pt x="5201" y="91"/>
                  </a:lnTo>
                  <a:lnTo>
                    <a:pt x="5231" y="103"/>
                  </a:lnTo>
                  <a:lnTo>
                    <a:pt x="5259" y="123"/>
                  </a:lnTo>
                  <a:lnTo>
                    <a:pt x="6522" y="1386"/>
                  </a:lnTo>
                  <a:lnTo>
                    <a:pt x="6542" y="1413"/>
                  </a:lnTo>
                  <a:lnTo>
                    <a:pt x="6556" y="1445"/>
                  </a:lnTo>
                  <a:lnTo>
                    <a:pt x="6560" y="1477"/>
                  </a:lnTo>
                  <a:lnTo>
                    <a:pt x="6556" y="1509"/>
                  </a:lnTo>
                  <a:lnTo>
                    <a:pt x="6542" y="1541"/>
                  </a:lnTo>
                  <a:lnTo>
                    <a:pt x="6522" y="1566"/>
                  </a:lnTo>
                  <a:lnTo>
                    <a:pt x="5543" y="2546"/>
                  </a:lnTo>
                  <a:lnTo>
                    <a:pt x="5527" y="2646"/>
                  </a:lnTo>
                  <a:lnTo>
                    <a:pt x="5503" y="2745"/>
                  </a:lnTo>
                  <a:lnTo>
                    <a:pt x="5472" y="2841"/>
                  </a:lnTo>
                  <a:lnTo>
                    <a:pt x="5434" y="2932"/>
                  </a:lnTo>
                  <a:lnTo>
                    <a:pt x="5386" y="3022"/>
                  </a:lnTo>
                  <a:lnTo>
                    <a:pt x="5332" y="3105"/>
                  </a:lnTo>
                  <a:lnTo>
                    <a:pt x="5271" y="3187"/>
                  </a:lnTo>
                  <a:lnTo>
                    <a:pt x="5201" y="3260"/>
                  </a:lnTo>
                  <a:lnTo>
                    <a:pt x="5000" y="3461"/>
                  </a:lnTo>
                  <a:lnTo>
                    <a:pt x="5028" y="3517"/>
                  </a:lnTo>
                  <a:lnTo>
                    <a:pt x="5048" y="3574"/>
                  </a:lnTo>
                  <a:lnTo>
                    <a:pt x="5058" y="3634"/>
                  </a:lnTo>
                  <a:lnTo>
                    <a:pt x="5060" y="3694"/>
                  </a:lnTo>
                  <a:lnTo>
                    <a:pt x="5052" y="3753"/>
                  </a:lnTo>
                  <a:lnTo>
                    <a:pt x="5034" y="3813"/>
                  </a:lnTo>
                  <a:lnTo>
                    <a:pt x="5008" y="3868"/>
                  </a:lnTo>
                  <a:lnTo>
                    <a:pt x="4972" y="3920"/>
                  </a:lnTo>
                  <a:lnTo>
                    <a:pt x="4932" y="3960"/>
                  </a:lnTo>
                  <a:lnTo>
                    <a:pt x="4887" y="3996"/>
                  </a:lnTo>
                  <a:lnTo>
                    <a:pt x="4839" y="4024"/>
                  </a:lnTo>
                  <a:lnTo>
                    <a:pt x="4787" y="4043"/>
                  </a:lnTo>
                  <a:lnTo>
                    <a:pt x="4801" y="4099"/>
                  </a:lnTo>
                  <a:lnTo>
                    <a:pt x="4807" y="4155"/>
                  </a:lnTo>
                  <a:lnTo>
                    <a:pt x="4805" y="4210"/>
                  </a:lnTo>
                  <a:lnTo>
                    <a:pt x="4795" y="4264"/>
                  </a:lnTo>
                  <a:lnTo>
                    <a:pt x="4777" y="4318"/>
                  </a:lnTo>
                  <a:lnTo>
                    <a:pt x="4751" y="4369"/>
                  </a:lnTo>
                  <a:lnTo>
                    <a:pt x="4718" y="4417"/>
                  </a:lnTo>
                  <a:lnTo>
                    <a:pt x="4680" y="4457"/>
                  </a:lnTo>
                  <a:lnTo>
                    <a:pt x="4638" y="4491"/>
                  </a:lnTo>
                  <a:lnTo>
                    <a:pt x="4590" y="4518"/>
                  </a:lnTo>
                  <a:lnTo>
                    <a:pt x="4540" y="4540"/>
                  </a:lnTo>
                  <a:lnTo>
                    <a:pt x="4487" y="4554"/>
                  </a:lnTo>
                  <a:lnTo>
                    <a:pt x="4433" y="4560"/>
                  </a:lnTo>
                  <a:lnTo>
                    <a:pt x="4361" y="4558"/>
                  </a:lnTo>
                  <a:lnTo>
                    <a:pt x="4294" y="4542"/>
                  </a:lnTo>
                  <a:lnTo>
                    <a:pt x="4274" y="4596"/>
                  </a:lnTo>
                  <a:lnTo>
                    <a:pt x="4246" y="4644"/>
                  </a:lnTo>
                  <a:lnTo>
                    <a:pt x="4210" y="4689"/>
                  </a:lnTo>
                  <a:lnTo>
                    <a:pt x="4168" y="4729"/>
                  </a:lnTo>
                  <a:lnTo>
                    <a:pt x="4119" y="4763"/>
                  </a:lnTo>
                  <a:lnTo>
                    <a:pt x="4067" y="4789"/>
                  </a:lnTo>
                  <a:lnTo>
                    <a:pt x="4011" y="4807"/>
                  </a:lnTo>
                  <a:lnTo>
                    <a:pt x="3956" y="4817"/>
                  </a:lnTo>
                  <a:lnTo>
                    <a:pt x="3898" y="4817"/>
                  </a:lnTo>
                  <a:lnTo>
                    <a:pt x="3842" y="4811"/>
                  </a:lnTo>
                  <a:lnTo>
                    <a:pt x="3786" y="4795"/>
                  </a:lnTo>
                  <a:lnTo>
                    <a:pt x="3733" y="4771"/>
                  </a:lnTo>
                  <a:lnTo>
                    <a:pt x="3683" y="4739"/>
                  </a:lnTo>
                  <a:lnTo>
                    <a:pt x="3635" y="4699"/>
                  </a:lnTo>
                  <a:lnTo>
                    <a:pt x="3534" y="4596"/>
                  </a:lnTo>
                  <a:lnTo>
                    <a:pt x="3512" y="4638"/>
                  </a:lnTo>
                  <a:lnTo>
                    <a:pt x="3484" y="4676"/>
                  </a:lnTo>
                  <a:lnTo>
                    <a:pt x="3454" y="4711"/>
                  </a:lnTo>
                  <a:lnTo>
                    <a:pt x="3404" y="4753"/>
                  </a:lnTo>
                  <a:lnTo>
                    <a:pt x="3351" y="4785"/>
                  </a:lnTo>
                  <a:lnTo>
                    <a:pt x="3295" y="4809"/>
                  </a:lnTo>
                  <a:lnTo>
                    <a:pt x="3235" y="4823"/>
                  </a:lnTo>
                  <a:lnTo>
                    <a:pt x="3176" y="4827"/>
                  </a:lnTo>
                  <a:lnTo>
                    <a:pt x="3116" y="4823"/>
                  </a:lnTo>
                  <a:lnTo>
                    <a:pt x="3058" y="4809"/>
                  </a:lnTo>
                  <a:lnTo>
                    <a:pt x="3004" y="4787"/>
                  </a:lnTo>
                  <a:lnTo>
                    <a:pt x="2951" y="4757"/>
                  </a:lnTo>
                  <a:lnTo>
                    <a:pt x="2925" y="4785"/>
                  </a:lnTo>
                  <a:lnTo>
                    <a:pt x="2873" y="4827"/>
                  </a:lnTo>
                  <a:lnTo>
                    <a:pt x="2819" y="4860"/>
                  </a:lnTo>
                  <a:lnTo>
                    <a:pt x="2762" y="4884"/>
                  </a:lnTo>
                  <a:lnTo>
                    <a:pt x="2700" y="4898"/>
                  </a:lnTo>
                  <a:lnTo>
                    <a:pt x="2638" y="4904"/>
                  </a:lnTo>
                  <a:lnTo>
                    <a:pt x="2587" y="4900"/>
                  </a:lnTo>
                  <a:lnTo>
                    <a:pt x="2535" y="4890"/>
                  </a:lnTo>
                  <a:lnTo>
                    <a:pt x="2485" y="4872"/>
                  </a:lnTo>
                  <a:lnTo>
                    <a:pt x="2435" y="4847"/>
                  </a:lnTo>
                  <a:lnTo>
                    <a:pt x="2392" y="4815"/>
                  </a:lnTo>
                  <a:lnTo>
                    <a:pt x="2350" y="4775"/>
                  </a:lnTo>
                  <a:lnTo>
                    <a:pt x="2314" y="4731"/>
                  </a:lnTo>
                  <a:lnTo>
                    <a:pt x="2286" y="4682"/>
                  </a:lnTo>
                  <a:lnTo>
                    <a:pt x="2266" y="4628"/>
                  </a:lnTo>
                  <a:lnTo>
                    <a:pt x="2197" y="4644"/>
                  </a:lnTo>
                  <a:lnTo>
                    <a:pt x="2127" y="4646"/>
                  </a:lnTo>
                  <a:lnTo>
                    <a:pt x="2073" y="4640"/>
                  </a:lnTo>
                  <a:lnTo>
                    <a:pt x="2020" y="4626"/>
                  </a:lnTo>
                  <a:lnTo>
                    <a:pt x="1970" y="4604"/>
                  </a:lnTo>
                  <a:lnTo>
                    <a:pt x="1922" y="4576"/>
                  </a:lnTo>
                  <a:lnTo>
                    <a:pt x="1880" y="4542"/>
                  </a:lnTo>
                  <a:lnTo>
                    <a:pt x="1842" y="4503"/>
                  </a:lnTo>
                  <a:lnTo>
                    <a:pt x="1809" y="4455"/>
                  </a:lnTo>
                  <a:lnTo>
                    <a:pt x="1783" y="4405"/>
                  </a:lnTo>
                  <a:lnTo>
                    <a:pt x="1765" y="4352"/>
                  </a:lnTo>
                  <a:lnTo>
                    <a:pt x="1755" y="4296"/>
                  </a:lnTo>
                  <a:lnTo>
                    <a:pt x="1753" y="4240"/>
                  </a:lnTo>
                  <a:lnTo>
                    <a:pt x="1759" y="4185"/>
                  </a:lnTo>
                  <a:lnTo>
                    <a:pt x="1773" y="4131"/>
                  </a:lnTo>
                  <a:lnTo>
                    <a:pt x="1721" y="4109"/>
                  </a:lnTo>
                  <a:lnTo>
                    <a:pt x="1671" y="4081"/>
                  </a:lnTo>
                  <a:lnTo>
                    <a:pt x="1628" y="4047"/>
                  </a:lnTo>
                  <a:lnTo>
                    <a:pt x="1588" y="4006"/>
                  </a:lnTo>
                  <a:lnTo>
                    <a:pt x="1554" y="3956"/>
                  </a:lnTo>
                  <a:lnTo>
                    <a:pt x="1528" y="3904"/>
                  </a:lnTo>
                  <a:lnTo>
                    <a:pt x="1510" y="3849"/>
                  </a:lnTo>
                  <a:lnTo>
                    <a:pt x="1500" y="3793"/>
                  </a:lnTo>
                  <a:lnTo>
                    <a:pt x="1500" y="3735"/>
                  </a:lnTo>
                  <a:lnTo>
                    <a:pt x="1508" y="3678"/>
                  </a:lnTo>
                  <a:lnTo>
                    <a:pt x="1522" y="3622"/>
                  </a:lnTo>
                  <a:lnTo>
                    <a:pt x="1546" y="3570"/>
                  </a:lnTo>
                  <a:lnTo>
                    <a:pt x="1578" y="3519"/>
                  </a:lnTo>
                  <a:lnTo>
                    <a:pt x="1618" y="3473"/>
                  </a:lnTo>
                  <a:lnTo>
                    <a:pt x="1638" y="3453"/>
                  </a:lnTo>
                  <a:lnTo>
                    <a:pt x="1359" y="3175"/>
                  </a:lnTo>
                  <a:lnTo>
                    <a:pt x="1289" y="3099"/>
                  </a:lnTo>
                  <a:lnTo>
                    <a:pt x="1228" y="3020"/>
                  </a:lnTo>
                  <a:lnTo>
                    <a:pt x="1174" y="2936"/>
                  </a:lnTo>
                  <a:lnTo>
                    <a:pt x="1126" y="2847"/>
                  </a:lnTo>
                  <a:lnTo>
                    <a:pt x="1086" y="2755"/>
                  </a:lnTo>
                  <a:lnTo>
                    <a:pt x="1057" y="2660"/>
                  </a:lnTo>
                  <a:lnTo>
                    <a:pt x="1033" y="2560"/>
                  </a:lnTo>
                  <a:lnTo>
                    <a:pt x="1017" y="2461"/>
                  </a:lnTo>
                  <a:lnTo>
                    <a:pt x="38" y="1481"/>
                  </a:lnTo>
                  <a:lnTo>
                    <a:pt x="16" y="1455"/>
                  </a:lnTo>
                  <a:lnTo>
                    <a:pt x="4" y="1423"/>
                  </a:lnTo>
                  <a:lnTo>
                    <a:pt x="0" y="1391"/>
                  </a:lnTo>
                  <a:lnTo>
                    <a:pt x="4" y="1358"/>
                  </a:lnTo>
                  <a:lnTo>
                    <a:pt x="16" y="1328"/>
                  </a:lnTo>
                  <a:lnTo>
                    <a:pt x="38" y="1300"/>
                  </a:lnTo>
                  <a:lnTo>
                    <a:pt x="1301" y="38"/>
                  </a:lnTo>
                  <a:lnTo>
                    <a:pt x="1329" y="18"/>
                  </a:lnTo>
                  <a:lnTo>
                    <a:pt x="1359" y="4"/>
                  </a:lnTo>
                  <a:lnTo>
                    <a:pt x="13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496059" y="3189408"/>
            <a:ext cx="428527" cy="499380"/>
            <a:chOff x="12863513" y="5248275"/>
            <a:chExt cx="4195763" cy="4889500"/>
          </a:xfrm>
          <a:solidFill>
            <a:schemeClr val="accent1"/>
          </a:solidFill>
        </p:grpSpPr>
        <p:sp>
          <p:nvSpPr>
            <p:cNvPr id="84" name="Freeform 6"/>
            <p:cNvSpPr>
              <a:spLocks/>
            </p:cNvSpPr>
            <p:nvPr/>
          </p:nvSpPr>
          <p:spPr bwMode="auto">
            <a:xfrm>
              <a:off x="14419263" y="7412038"/>
              <a:ext cx="1135063" cy="2055813"/>
            </a:xfrm>
            <a:custGeom>
              <a:avLst/>
              <a:gdLst>
                <a:gd name="T0" fmla="*/ 792 w 1430"/>
                <a:gd name="T1" fmla="*/ 23 h 2590"/>
                <a:gd name="T2" fmla="*/ 863 w 1430"/>
                <a:gd name="T3" fmla="*/ 115 h 2590"/>
                <a:gd name="T4" fmla="*/ 1158 w 1430"/>
                <a:gd name="T5" fmla="*/ 369 h 2590"/>
                <a:gd name="T6" fmla="*/ 1267 w 1430"/>
                <a:gd name="T7" fmla="*/ 414 h 2590"/>
                <a:gd name="T8" fmla="*/ 1312 w 1430"/>
                <a:gd name="T9" fmla="*/ 523 h 2590"/>
                <a:gd name="T10" fmla="*/ 1267 w 1430"/>
                <a:gd name="T11" fmla="*/ 632 h 2590"/>
                <a:gd name="T12" fmla="*/ 1158 w 1430"/>
                <a:gd name="T13" fmla="*/ 676 h 2590"/>
                <a:gd name="T14" fmla="*/ 449 w 1430"/>
                <a:gd name="T15" fmla="*/ 695 h 2590"/>
                <a:gd name="T16" fmla="*/ 346 w 1430"/>
                <a:gd name="T17" fmla="*/ 778 h 2590"/>
                <a:gd name="T18" fmla="*/ 307 w 1430"/>
                <a:gd name="T19" fmla="*/ 909 h 2590"/>
                <a:gd name="T20" fmla="*/ 346 w 1430"/>
                <a:gd name="T21" fmla="*/ 1038 h 2590"/>
                <a:gd name="T22" fmla="*/ 449 w 1430"/>
                <a:gd name="T23" fmla="*/ 1122 h 2590"/>
                <a:gd name="T24" fmla="*/ 891 w 1430"/>
                <a:gd name="T25" fmla="*/ 1141 h 2590"/>
                <a:gd name="T26" fmla="*/ 1117 w 1430"/>
                <a:gd name="T27" fmla="*/ 1190 h 2590"/>
                <a:gd name="T28" fmla="*/ 1297 w 1430"/>
                <a:gd name="T29" fmla="*/ 1326 h 2590"/>
                <a:gd name="T30" fmla="*/ 1407 w 1430"/>
                <a:gd name="T31" fmla="*/ 1523 h 2590"/>
                <a:gd name="T32" fmla="*/ 1424 w 1430"/>
                <a:gd name="T33" fmla="*/ 1759 h 2590"/>
                <a:gd name="T34" fmla="*/ 1344 w 1430"/>
                <a:gd name="T35" fmla="*/ 1971 h 2590"/>
                <a:gd name="T36" fmla="*/ 1188 w 1430"/>
                <a:gd name="T37" fmla="*/ 2130 h 2590"/>
                <a:gd name="T38" fmla="*/ 977 w 1430"/>
                <a:gd name="T39" fmla="*/ 2212 h 2590"/>
                <a:gd name="T40" fmla="*/ 868 w 1430"/>
                <a:gd name="T41" fmla="*/ 2437 h 2590"/>
                <a:gd name="T42" fmla="*/ 823 w 1430"/>
                <a:gd name="T43" fmla="*/ 2545 h 2590"/>
                <a:gd name="T44" fmla="*/ 715 w 1430"/>
                <a:gd name="T45" fmla="*/ 2590 h 2590"/>
                <a:gd name="T46" fmla="*/ 606 w 1430"/>
                <a:gd name="T47" fmla="*/ 2545 h 2590"/>
                <a:gd name="T48" fmla="*/ 562 w 1430"/>
                <a:gd name="T49" fmla="*/ 2437 h 2590"/>
                <a:gd name="T50" fmla="*/ 219 w 1430"/>
                <a:gd name="T51" fmla="*/ 2212 h 2590"/>
                <a:gd name="T52" fmla="*/ 128 w 1430"/>
                <a:gd name="T53" fmla="*/ 2143 h 2590"/>
                <a:gd name="T54" fmla="*/ 113 w 1430"/>
                <a:gd name="T55" fmla="*/ 2025 h 2590"/>
                <a:gd name="T56" fmla="*/ 182 w 1430"/>
                <a:gd name="T57" fmla="*/ 1931 h 2590"/>
                <a:gd name="T58" fmla="*/ 891 w 1430"/>
                <a:gd name="T59" fmla="*/ 1911 h 2590"/>
                <a:gd name="T60" fmla="*/ 1020 w 1430"/>
                <a:gd name="T61" fmla="*/ 1871 h 2590"/>
                <a:gd name="T62" fmla="*/ 1104 w 1430"/>
                <a:gd name="T63" fmla="*/ 1770 h 2590"/>
                <a:gd name="T64" fmla="*/ 1117 w 1430"/>
                <a:gd name="T65" fmla="*/ 1632 h 2590"/>
                <a:gd name="T66" fmla="*/ 1054 w 1430"/>
                <a:gd name="T67" fmla="*/ 1515 h 2590"/>
                <a:gd name="T68" fmla="*/ 938 w 1430"/>
                <a:gd name="T69" fmla="*/ 1452 h 2590"/>
                <a:gd name="T70" fmla="*/ 459 w 1430"/>
                <a:gd name="T71" fmla="*/ 1442 h 2590"/>
                <a:gd name="T72" fmla="*/ 245 w 1430"/>
                <a:gd name="T73" fmla="*/ 1360 h 2590"/>
                <a:gd name="T74" fmla="*/ 86 w 1430"/>
                <a:gd name="T75" fmla="*/ 1201 h 2590"/>
                <a:gd name="T76" fmla="*/ 6 w 1430"/>
                <a:gd name="T77" fmla="*/ 987 h 2590"/>
                <a:gd name="T78" fmla="*/ 23 w 1430"/>
                <a:gd name="T79" fmla="*/ 753 h 2590"/>
                <a:gd name="T80" fmla="*/ 133 w 1430"/>
                <a:gd name="T81" fmla="*/ 555 h 2590"/>
                <a:gd name="T82" fmla="*/ 313 w 1430"/>
                <a:gd name="T83" fmla="*/ 420 h 2590"/>
                <a:gd name="T84" fmla="*/ 539 w 1430"/>
                <a:gd name="T85" fmla="*/ 369 h 2590"/>
                <a:gd name="T86" fmla="*/ 565 w 1430"/>
                <a:gd name="T87" fmla="*/ 115 h 2590"/>
                <a:gd name="T88" fmla="*/ 636 w 1430"/>
                <a:gd name="T89" fmla="*/ 23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2590">
                  <a:moveTo>
                    <a:pt x="715" y="0"/>
                  </a:moveTo>
                  <a:lnTo>
                    <a:pt x="754" y="6"/>
                  </a:lnTo>
                  <a:lnTo>
                    <a:pt x="792" y="23"/>
                  </a:lnTo>
                  <a:lnTo>
                    <a:pt x="823" y="47"/>
                  </a:lnTo>
                  <a:lnTo>
                    <a:pt x="846" y="77"/>
                  </a:lnTo>
                  <a:lnTo>
                    <a:pt x="863" y="115"/>
                  </a:lnTo>
                  <a:lnTo>
                    <a:pt x="868" y="156"/>
                  </a:lnTo>
                  <a:lnTo>
                    <a:pt x="868" y="369"/>
                  </a:lnTo>
                  <a:lnTo>
                    <a:pt x="1158" y="369"/>
                  </a:lnTo>
                  <a:lnTo>
                    <a:pt x="1199" y="375"/>
                  </a:lnTo>
                  <a:lnTo>
                    <a:pt x="1235" y="390"/>
                  </a:lnTo>
                  <a:lnTo>
                    <a:pt x="1267" y="414"/>
                  </a:lnTo>
                  <a:lnTo>
                    <a:pt x="1291" y="446"/>
                  </a:lnTo>
                  <a:lnTo>
                    <a:pt x="1306" y="482"/>
                  </a:lnTo>
                  <a:lnTo>
                    <a:pt x="1312" y="523"/>
                  </a:lnTo>
                  <a:lnTo>
                    <a:pt x="1306" y="564"/>
                  </a:lnTo>
                  <a:lnTo>
                    <a:pt x="1291" y="600"/>
                  </a:lnTo>
                  <a:lnTo>
                    <a:pt x="1267" y="632"/>
                  </a:lnTo>
                  <a:lnTo>
                    <a:pt x="1235" y="656"/>
                  </a:lnTo>
                  <a:lnTo>
                    <a:pt x="1199" y="671"/>
                  </a:lnTo>
                  <a:lnTo>
                    <a:pt x="1158" y="676"/>
                  </a:lnTo>
                  <a:lnTo>
                    <a:pt x="539" y="676"/>
                  </a:lnTo>
                  <a:lnTo>
                    <a:pt x="492" y="680"/>
                  </a:lnTo>
                  <a:lnTo>
                    <a:pt x="449" y="695"/>
                  </a:lnTo>
                  <a:lnTo>
                    <a:pt x="410" y="716"/>
                  </a:lnTo>
                  <a:lnTo>
                    <a:pt x="375" y="744"/>
                  </a:lnTo>
                  <a:lnTo>
                    <a:pt x="346" y="778"/>
                  </a:lnTo>
                  <a:lnTo>
                    <a:pt x="326" y="819"/>
                  </a:lnTo>
                  <a:lnTo>
                    <a:pt x="313" y="862"/>
                  </a:lnTo>
                  <a:lnTo>
                    <a:pt x="307" y="909"/>
                  </a:lnTo>
                  <a:lnTo>
                    <a:pt x="313" y="956"/>
                  </a:lnTo>
                  <a:lnTo>
                    <a:pt x="326" y="999"/>
                  </a:lnTo>
                  <a:lnTo>
                    <a:pt x="346" y="1038"/>
                  </a:lnTo>
                  <a:lnTo>
                    <a:pt x="375" y="1072"/>
                  </a:lnTo>
                  <a:lnTo>
                    <a:pt x="410" y="1100"/>
                  </a:lnTo>
                  <a:lnTo>
                    <a:pt x="449" y="1122"/>
                  </a:lnTo>
                  <a:lnTo>
                    <a:pt x="492" y="1135"/>
                  </a:lnTo>
                  <a:lnTo>
                    <a:pt x="539" y="1141"/>
                  </a:lnTo>
                  <a:lnTo>
                    <a:pt x="891" y="1141"/>
                  </a:lnTo>
                  <a:lnTo>
                    <a:pt x="969" y="1147"/>
                  </a:lnTo>
                  <a:lnTo>
                    <a:pt x="1046" y="1163"/>
                  </a:lnTo>
                  <a:lnTo>
                    <a:pt x="1117" y="1190"/>
                  </a:lnTo>
                  <a:lnTo>
                    <a:pt x="1185" y="1227"/>
                  </a:lnTo>
                  <a:lnTo>
                    <a:pt x="1244" y="1272"/>
                  </a:lnTo>
                  <a:lnTo>
                    <a:pt x="1297" y="1326"/>
                  </a:lnTo>
                  <a:lnTo>
                    <a:pt x="1342" y="1386"/>
                  </a:lnTo>
                  <a:lnTo>
                    <a:pt x="1379" y="1452"/>
                  </a:lnTo>
                  <a:lnTo>
                    <a:pt x="1407" y="1523"/>
                  </a:lnTo>
                  <a:lnTo>
                    <a:pt x="1424" y="1600"/>
                  </a:lnTo>
                  <a:lnTo>
                    <a:pt x="1430" y="1678"/>
                  </a:lnTo>
                  <a:lnTo>
                    <a:pt x="1424" y="1759"/>
                  </a:lnTo>
                  <a:lnTo>
                    <a:pt x="1407" y="1834"/>
                  </a:lnTo>
                  <a:lnTo>
                    <a:pt x="1381" y="1905"/>
                  </a:lnTo>
                  <a:lnTo>
                    <a:pt x="1344" y="1971"/>
                  </a:lnTo>
                  <a:lnTo>
                    <a:pt x="1299" y="2030"/>
                  </a:lnTo>
                  <a:lnTo>
                    <a:pt x="1246" y="2083"/>
                  </a:lnTo>
                  <a:lnTo>
                    <a:pt x="1188" y="2130"/>
                  </a:lnTo>
                  <a:lnTo>
                    <a:pt x="1123" y="2165"/>
                  </a:lnTo>
                  <a:lnTo>
                    <a:pt x="1052" y="2193"/>
                  </a:lnTo>
                  <a:lnTo>
                    <a:pt x="977" y="2212"/>
                  </a:lnTo>
                  <a:lnTo>
                    <a:pt x="898" y="2218"/>
                  </a:lnTo>
                  <a:lnTo>
                    <a:pt x="868" y="2218"/>
                  </a:lnTo>
                  <a:lnTo>
                    <a:pt x="868" y="2437"/>
                  </a:lnTo>
                  <a:lnTo>
                    <a:pt x="863" y="2478"/>
                  </a:lnTo>
                  <a:lnTo>
                    <a:pt x="848" y="2516"/>
                  </a:lnTo>
                  <a:lnTo>
                    <a:pt x="823" y="2545"/>
                  </a:lnTo>
                  <a:lnTo>
                    <a:pt x="794" y="2570"/>
                  </a:lnTo>
                  <a:lnTo>
                    <a:pt x="756" y="2585"/>
                  </a:lnTo>
                  <a:lnTo>
                    <a:pt x="715" y="2590"/>
                  </a:lnTo>
                  <a:lnTo>
                    <a:pt x="674" y="2585"/>
                  </a:lnTo>
                  <a:lnTo>
                    <a:pt x="638" y="2570"/>
                  </a:lnTo>
                  <a:lnTo>
                    <a:pt x="606" y="2545"/>
                  </a:lnTo>
                  <a:lnTo>
                    <a:pt x="582" y="2516"/>
                  </a:lnTo>
                  <a:lnTo>
                    <a:pt x="567" y="2478"/>
                  </a:lnTo>
                  <a:lnTo>
                    <a:pt x="562" y="2437"/>
                  </a:lnTo>
                  <a:lnTo>
                    <a:pt x="562" y="2218"/>
                  </a:lnTo>
                  <a:lnTo>
                    <a:pt x="260" y="2218"/>
                  </a:lnTo>
                  <a:lnTo>
                    <a:pt x="219" y="2212"/>
                  </a:lnTo>
                  <a:lnTo>
                    <a:pt x="182" y="2197"/>
                  </a:lnTo>
                  <a:lnTo>
                    <a:pt x="152" y="2173"/>
                  </a:lnTo>
                  <a:lnTo>
                    <a:pt x="128" y="2143"/>
                  </a:lnTo>
                  <a:lnTo>
                    <a:pt x="113" y="2105"/>
                  </a:lnTo>
                  <a:lnTo>
                    <a:pt x="107" y="2064"/>
                  </a:lnTo>
                  <a:lnTo>
                    <a:pt x="113" y="2025"/>
                  </a:lnTo>
                  <a:lnTo>
                    <a:pt x="128" y="1987"/>
                  </a:lnTo>
                  <a:lnTo>
                    <a:pt x="152" y="1956"/>
                  </a:lnTo>
                  <a:lnTo>
                    <a:pt x="182" y="1931"/>
                  </a:lnTo>
                  <a:lnTo>
                    <a:pt x="219" y="1916"/>
                  </a:lnTo>
                  <a:lnTo>
                    <a:pt x="260" y="1911"/>
                  </a:lnTo>
                  <a:lnTo>
                    <a:pt x="891" y="1911"/>
                  </a:lnTo>
                  <a:lnTo>
                    <a:pt x="938" y="1907"/>
                  </a:lnTo>
                  <a:lnTo>
                    <a:pt x="981" y="1894"/>
                  </a:lnTo>
                  <a:lnTo>
                    <a:pt x="1020" y="1871"/>
                  </a:lnTo>
                  <a:lnTo>
                    <a:pt x="1054" y="1843"/>
                  </a:lnTo>
                  <a:lnTo>
                    <a:pt x="1084" y="1809"/>
                  </a:lnTo>
                  <a:lnTo>
                    <a:pt x="1104" y="1770"/>
                  </a:lnTo>
                  <a:lnTo>
                    <a:pt x="1117" y="1725"/>
                  </a:lnTo>
                  <a:lnTo>
                    <a:pt x="1123" y="1678"/>
                  </a:lnTo>
                  <a:lnTo>
                    <a:pt x="1117" y="1632"/>
                  </a:lnTo>
                  <a:lnTo>
                    <a:pt x="1104" y="1589"/>
                  </a:lnTo>
                  <a:lnTo>
                    <a:pt x="1084" y="1549"/>
                  </a:lnTo>
                  <a:lnTo>
                    <a:pt x="1054" y="1515"/>
                  </a:lnTo>
                  <a:lnTo>
                    <a:pt x="1020" y="1487"/>
                  </a:lnTo>
                  <a:lnTo>
                    <a:pt x="981" y="1465"/>
                  </a:lnTo>
                  <a:lnTo>
                    <a:pt x="938" y="1452"/>
                  </a:lnTo>
                  <a:lnTo>
                    <a:pt x="891" y="1448"/>
                  </a:lnTo>
                  <a:lnTo>
                    <a:pt x="539" y="1448"/>
                  </a:lnTo>
                  <a:lnTo>
                    <a:pt x="459" y="1442"/>
                  </a:lnTo>
                  <a:lnTo>
                    <a:pt x="384" y="1424"/>
                  </a:lnTo>
                  <a:lnTo>
                    <a:pt x="313" y="1397"/>
                  </a:lnTo>
                  <a:lnTo>
                    <a:pt x="245" y="1360"/>
                  </a:lnTo>
                  <a:lnTo>
                    <a:pt x="186" y="1315"/>
                  </a:lnTo>
                  <a:lnTo>
                    <a:pt x="133" y="1261"/>
                  </a:lnTo>
                  <a:lnTo>
                    <a:pt x="86" y="1201"/>
                  </a:lnTo>
                  <a:lnTo>
                    <a:pt x="51" y="1135"/>
                  </a:lnTo>
                  <a:lnTo>
                    <a:pt x="23" y="1064"/>
                  </a:lnTo>
                  <a:lnTo>
                    <a:pt x="6" y="987"/>
                  </a:lnTo>
                  <a:lnTo>
                    <a:pt x="0" y="909"/>
                  </a:lnTo>
                  <a:lnTo>
                    <a:pt x="6" y="828"/>
                  </a:lnTo>
                  <a:lnTo>
                    <a:pt x="23" y="753"/>
                  </a:lnTo>
                  <a:lnTo>
                    <a:pt x="51" y="680"/>
                  </a:lnTo>
                  <a:lnTo>
                    <a:pt x="86" y="615"/>
                  </a:lnTo>
                  <a:lnTo>
                    <a:pt x="133" y="555"/>
                  </a:lnTo>
                  <a:lnTo>
                    <a:pt x="186" y="502"/>
                  </a:lnTo>
                  <a:lnTo>
                    <a:pt x="245" y="456"/>
                  </a:lnTo>
                  <a:lnTo>
                    <a:pt x="313" y="420"/>
                  </a:lnTo>
                  <a:lnTo>
                    <a:pt x="384" y="392"/>
                  </a:lnTo>
                  <a:lnTo>
                    <a:pt x="459" y="375"/>
                  </a:lnTo>
                  <a:lnTo>
                    <a:pt x="539" y="369"/>
                  </a:lnTo>
                  <a:lnTo>
                    <a:pt x="560" y="369"/>
                  </a:lnTo>
                  <a:lnTo>
                    <a:pt x="560" y="156"/>
                  </a:lnTo>
                  <a:lnTo>
                    <a:pt x="565" y="115"/>
                  </a:lnTo>
                  <a:lnTo>
                    <a:pt x="582" y="77"/>
                  </a:lnTo>
                  <a:lnTo>
                    <a:pt x="606" y="47"/>
                  </a:lnTo>
                  <a:lnTo>
                    <a:pt x="636" y="23"/>
                  </a:lnTo>
                  <a:lnTo>
                    <a:pt x="674" y="6"/>
                  </a:lnTo>
                  <a:lnTo>
                    <a:pt x="7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5" name="Freeform 7"/>
            <p:cNvSpPr>
              <a:spLocks noEditPoints="1"/>
            </p:cNvSpPr>
            <p:nvPr/>
          </p:nvSpPr>
          <p:spPr bwMode="auto">
            <a:xfrm>
              <a:off x="12863513" y="5248275"/>
              <a:ext cx="4195763" cy="4889500"/>
            </a:xfrm>
            <a:custGeom>
              <a:avLst/>
              <a:gdLst>
                <a:gd name="T0" fmla="*/ 1910 w 5286"/>
                <a:gd name="T1" fmla="*/ 1957 h 6159"/>
                <a:gd name="T2" fmla="*/ 1590 w 5286"/>
                <a:gd name="T3" fmla="*/ 2236 h 6159"/>
                <a:gd name="T4" fmla="*/ 1199 w 5286"/>
                <a:gd name="T5" fmla="*/ 2653 h 6159"/>
                <a:gd name="T6" fmla="*/ 612 w 5286"/>
                <a:gd name="T7" fmla="*/ 3579 h 6159"/>
                <a:gd name="T8" fmla="*/ 333 w 5286"/>
                <a:gd name="T9" fmla="*/ 4560 h 6159"/>
                <a:gd name="T10" fmla="*/ 359 w 5286"/>
                <a:gd name="T11" fmla="*/ 5266 h 6159"/>
                <a:gd name="T12" fmla="*/ 638 w 5286"/>
                <a:gd name="T13" fmla="*/ 5657 h 6159"/>
                <a:gd name="T14" fmla="*/ 1089 w 5286"/>
                <a:gd name="T15" fmla="*/ 5846 h 6159"/>
                <a:gd name="T16" fmla="*/ 4375 w 5286"/>
                <a:gd name="T17" fmla="*/ 5807 h 6159"/>
                <a:gd name="T18" fmla="*/ 4751 w 5286"/>
                <a:gd name="T19" fmla="*/ 5560 h 6159"/>
                <a:gd name="T20" fmla="*/ 4957 w 5286"/>
                <a:gd name="T21" fmla="*/ 5157 h 6159"/>
                <a:gd name="T22" fmla="*/ 4922 w 5286"/>
                <a:gd name="T23" fmla="*/ 4359 h 6159"/>
                <a:gd name="T24" fmla="*/ 4579 w 5286"/>
                <a:gd name="T25" fmla="*/ 3388 h 6159"/>
                <a:gd name="T26" fmla="*/ 4005 w 5286"/>
                <a:gd name="T27" fmla="*/ 2560 h 6159"/>
                <a:gd name="T28" fmla="*/ 3623 w 5286"/>
                <a:gd name="T29" fmla="*/ 2168 h 6159"/>
                <a:gd name="T30" fmla="*/ 3324 w 5286"/>
                <a:gd name="T31" fmla="*/ 1917 h 6159"/>
                <a:gd name="T32" fmla="*/ 3541 w 5286"/>
                <a:gd name="T33" fmla="*/ 303 h 6159"/>
                <a:gd name="T34" fmla="*/ 3161 w 5286"/>
                <a:gd name="T35" fmla="*/ 412 h 6159"/>
                <a:gd name="T36" fmla="*/ 2806 w 5286"/>
                <a:gd name="T37" fmla="*/ 524 h 6159"/>
                <a:gd name="T38" fmla="*/ 2441 w 5286"/>
                <a:gd name="T39" fmla="*/ 457 h 6159"/>
                <a:gd name="T40" fmla="*/ 1975 w 5286"/>
                <a:gd name="T41" fmla="*/ 339 h 6159"/>
                <a:gd name="T42" fmla="*/ 1583 w 5286"/>
                <a:gd name="T43" fmla="*/ 414 h 6159"/>
                <a:gd name="T44" fmla="*/ 3788 w 5286"/>
                <a:gd name="T45" fmla="*/ 389 h 6159"/>
                <a:gd name="T46" fmla="*/ 3571 w 5286"/>
                <a:gd name="T47" fmla="*/ 305 h 6159"/>
                <a:gd name="T48" fmla="*/ 3788 w 5286"/>
                <a:gd name="T49" fmla="*/ 45 h 6159"/>
                <a:gd name="T50" fmla="*/ 4112 w 5286"/>
                <a:gd name="T51" fmla="*/ 271 h 6159"/>
                <a:gd name="T52" fmla="*/ 4117 w 5286"/>
                <a:gd name="T53" fmla="*/ 427 h 6159"/>
                <a:gd name="T54" fmla="*/ 3687 w 5286"/>
                <a:gd name="T55" fmla="*/ 1814 h 6159"/>
                <a:gd name="T56" fmla="*/ 4065 w 5286"/>
                <a:gd name="T57" fmla="*/ 2168 h 6159"/>
                <a:gd name="T58" fmla="*/ 4579 w 5286"/>
                <a:gd name="T59" fmla="*/ 2794 h 6159"/>
                <a:gd name="T60" fmla="*/ 5062 w 5286"/>
                <a:gd name="T61" fmla="*/ 3719 h 6159"/>
                <a:gd name="T62" fmla="*/ 5281 w 5286"/>
                <a:gd name="T63" fmla="*/ 4756 h 6159"/>
                <a:gd name="T64" fmla="*/ 5204 w 5286"/>
                <a:gd name="T65" fmla="*/ 5406 h 6159"/>
                <a:gd name="T66" fmla="*/ 4899 w 5286"/>
                <a:gd name="T67" fmla="*/ 5848 h 6159"/>
                <a:gd name="T68" fmla="*/ 4430 w 5286"/>
                <a:gd name="T69" fmla="*/ 6112 h 6159"/>
                <a:gd name="T70" fmla="*/ 1077 w 5286"/>
                <a:gd name="T71" fmla="*/ 6155 h 6159"/>
                <a:gd name="T72" fmla="*/ 559 w 5286"/>
                <a:gd name="T73" fmla="*/ 5977 h 6159"/>
                <a:gd name="T74" fmla="*/ 181 w 5286"/>
                <a:gd name="T75" fmla="*/ 5599 h 6159"/>
                <a:gd name="T76" fmla="*/ 6 w 5286"/>
                <a:gd name="T77" fmla="*/ 5082 h 6159"/>
                <a:gd name="T78" fmla="*/ 99 w 5286"/>
                <a:gd name="T79" fmla="*/ 4129 h 6159"/>
                <a:gd name="T80" fmla="*/ 486 w 5286"/>
                <a:gd name="T81" fmla="*/ 3150 h 6159"/>
                <a:gd name="T82" fmla="*/ 1061 w 5286"/>
                <a:gd name="T83" fmla="*/ 2343 h 6159"/>
                <a:gd name="T84" fmla="*/ 1489 w 5286"/>
                <a:gd name="T85" fmla="*/ 1912 h 6159"/>
                <a:gd name="T86" fmla="*/ 1811 w 5286"/>
                <a:gd name="T87" fmla="*/ 1648 h 6159"/>
                <a:gd name="T88" fmla="*/ 1089 w 5286"/>
                <a:gd name="T89" fmla="*/ 451 h 6159"/>
                <a:gd name="T90" fmla="*/ 1397 w 5286"/>
                <a:gd name="T91" fmla="*/ 168 h 6159"/>
                <a:gd name="T92" fmla="*/ 1895 w 5286"/>
                <a:gd name="T93" fmla="*/ 30 h 6159"/>
                <a:gd name="T94" fmla="*/ 2415 w 5286"/>
                <a:gd name="T95" fmla="*/ 125 h 6159"/>
                <a:gd name="T96" fmla="*/ 2778 w 5286"/>
                <a:gd name="T97" fmla="*/ 219 h 6159"/>
                <a:gd name="T98" fmla="*/ 3045 w 5286"/>
                <a:gd name="T99" fmla="*/ 129 h 6159"/>
                <a:gd name="T100" fmla="*/ 3451 w 5286"/>
                <a:gd name="T101" fmla="*/ 5 h 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86" h="6159">
                  <a:moveTo>
                    <a:pt x="2067" y="1839"/>
                  </a:moveTo>
                  <a:lnTo>
                    <a:pt x="2039" y="1859"/>
                  </a:lnTo>
                  <a:lnTo>
                    <a:pt x="2003" y="1886"/>
                  </a:lnTo>
                  <a:lnTo>
                    <a:pt x="1960" y="1917"/>
                  </a:lnTo>
                  <a:lnTo>
                    <a:pt x="1910" y="1957"/>
                  </a:lnTo>
                  <a:lnTo>
                    <a:pt x="1856" y="2002"/>
                  </a:lnTo>
                  <a:lnTo>
                    <a:pt x="1796" y="2050"/>
                  </a:lnTo>
                  <a:lnTo>
                    <a:pt x="1730" y="2107"/>
                  </a:lnTo>
                  <a:lnTo>
                    <a:pt x="1661" y="2168"/>
                  </a:lnTo>
                  <a:lnTo>
                    <a:pt x="1590" y="2236"/>
                  </a:lnTo>
                  <a:lnTo>
                    <a:pt x="1515" y="2309"/>
                  </a:lnTo>
                  <a:lnTo>
                    <a:pt x="1437" y="2386"/>
                  </a:lnTo>
                  <a:lnTo>
                    <a:pt x="1358" y="2470"/>
                  </a:lnTo>
                  <a:lnTo>
                    <a:pt x="1280" y="2560"/>
                  </a:lnTo>
                  <a:lnTo>
                    <a:pt x="1199" y="2653"/>
                  </a:lnTo>
                  <a:lnTo>
                    <a:pt x="1057" y="2833"/>
                  </a:lnTo>
                  <a:lnTo>
                    <a:pt x="928" y="3015"/>
                  </a:lnTo>
                  <a:lnTo>
                    <a:pt x="810" y="3200"/>
                  </a:lnTo>
                  <a:lnTo>
                    <a:pt x="705" y="3388"/>
                  </a:lnTo>
                  <a:lnTo>
                    <a:pt x="612" y="3579"/>
                  </a:lnTo>
                  <a:lnTo>
                    <a:pt x="531" y="3770"/>
                  </a:lnTo>
                  <a:lnTo>
                    <a:pt x="464" y="3964"/>
                  </a:lnTo>
                  <a:lnTo>
                    <a:pt x="408" y="4161"/>
                  </a:lnTo>
                  <a:lnTo>
                    <a:pt x="363" y="4359"/>
                  </a:lnTo>
                  <a:lnTo>
                    <a:pt x="333" y="4560"/>
                  </a:lnTo>
                  <a:lnTo>
                    <a:pt x="314" y="4764"/>
                  </a:lnTo>
                  <a:lnTo>
                    <a:pt x="307" y="4968"/>
                  </a:lnTo>
                  <a:lnTo>
                    <a:pt x="312" y="5071"/>
                  </a:lnTo>
                  <a:lnTo>
                    <a:pt x="331" y="5170"/>
                  </a:lnTo>
                  <a:lnTo>
                    <a:pt x="359" y="5266"/>
                  </a:lnTo>
                  <a:lnTo>
                    <a:pt x="397" y="5356"/>
                  </a:lnTo>
                  <a:lnTo>
                    <a:pt x="445" y="5442"/>
                  </a:lnTo>
                  <a:lnTo>
                    <a:pt x="501" y="5521"/>
                  </a:lnTo>
                  <a:lnTo>
                    <a:pt x="567" y="5594"/>
                  </a:lnTo>
                  <a:lnTo>
                    <a:pt x="638" y="5657"/>
                  </a:lnTo>
                  <a:lnTo>
                    <a:pt x="718" y="5715"/>
                  </a:lnTo>
                  <a:lnTo>
                    <a:pt x="802" y="5762"/>
                  </a:lnTo>
                  <a:lnTo>
                    <a:pt x="894" y="5801"/>
                  </a:lnTo>
                  <a:lnTo>
                    <a:pt x="990" y="5830"/>
                  </a:lnTo>
                  <a:lnTo>
                    <a:pt x="1089" y="5846"/>
                  </a:lnTo>
                  <a:lnTo>
                    <a:pt x="1192" y="5852"/>
                  </a:lnTo>
                  <a:lnTo>
                    <a:pt x="4095" y="5852"/>
                  </a:lnTo>
                  <a:lnTo>
                    <a:pt x="4192" y="5848"/>
                  </a:lnTo>
                  <a:lnTo>
                    <a:pt x="4286" y="5831"/>
                  </a:lnTo>
                  <a:lnTo>
                    <a:pt x="4375" y="5807"/>
                  </a:lnTo>
                  <a:lnTo>
                    <a:pt x="4460" y="5773"/>
                  </a:lnTo>
                  <a:lnTo>
                    <a:pt x="4542" y="5732"/>
                  </a:lnTo>
                  <a:lnTo>
                    <a:pt x="4617" y="5682"/>
                  </a:lnTo>
                  <a:lnTo>
                    <a:pt x="4688" y="5624"/>
                  </a:lnTo>
                  <a:lnTo>
                    <a:pt x="4751" y="5560"/>
                  </a:lnTo>
                  <a:lnTo>
                    <a:pt x="4808" y="5491"/>
                  </a:lnTo>
                  <a:lnTo>
                    <a:pt x="4858" y="5414"/>
                  </a:lnTo>
                  <a:lnTo>
                    <a:pt x="4899" y="5333"/>
                  </a:lnTo>
                  <a:lnTo>
                    <a:pt x="4933" y="5247"/>
                  </a:lnTo>
                  <a:lnTo>
                    <a:pt x="4957" y="5157"/>
                  </a:lnTo>
                  <a:lnTo>
                    <a:pt x="4972" y="5064"/>
                  </a:lnTo>
                  <a:lnTo>
                    <a:pt x="4978" y="4968"/>
                  </a:lnTo>
                  <a:lnTo>
                    <a:pt x="4970" y="4762"/>
                  </a:lnTo>
                  <a:lnTo>
                    <a:pt x="4952" y="4560"/>
                  </a:lnTo>
                  <a:lnTo>
                    <a:pt x="4922" y="4359"/>
                  </a:lnTo>
                  <a:lnTo>
                    <a:pt x="4877" y="4161"/>
                  </a:lnTo>
                  <a:lnTo>
                    <a:pt x="4822" y="3964"/>
                  </a:lnTo>
                  <a:lnTo>
                    <a:pt x="4753" y="3770"/>
                  </a:lnTo>
                  <a:lnTo>
                    <a:pt x="4673" y="3579"/>
                  </a:lnTo>
                  <a:lnTo>
                    <a:pt x="4579" y="3388"/>
                  </a:lnTo>
                  <a:lnTo>
                    <a:pt x="4475" y="3200"/>
                  </a:lnTo>
                  <a:lnTo>
                    <a:pt x="4357" y="3015"/>
                  </a:lnTo>
                  <a:lnTo>
                    <a:pt x="4228" y="2833"/>
                  </a:lnTo>
                  <a:lnTo>
                    <a:pt x="4085" y="2653"/>
                  </a:lnTo>
                  <a:lnTo>
                    <a:pt x="4005" y="2560"/>
                  </a:lnTo>
                  <a:lnTo>
                    <a:pt x="3926" y="2470"/>
                  </a:lnTo>
                  <a:lnTo>
                    <a:pt x="3848" y="2386"/>
                  </a:lnTo>
                  <a:lnTo>
                    <a:pt x="3769" y="2309"/>
                  </a:lnTo>
                  <a:lnTo>
                    <a:pt x="3694" y="2236"/>
                  </a:lnTo>
                  <a:lnTo>
                    <a:pt x="3623" y="2168"/>
                  </a:lnTo>
                  <a:lnTo>
                    <a:pt x="3554" y="2107"/>
                  </a:lnTo>
                  <a:lnTo>
                    <a:pt x="3491" y="2050"/>
                  </a:lnTo>
                  <a:lnTo>
                    <a:pt x="3429" y="2000"/>
                  </a:lnTo>
                  <a:lnTo>
                    <a:pt x="3375" y="1957"/>
                  </a:lnTo>
                  <a:lnTo>
                    <a:pt x="3324" y="1917"/>
                  </a:lnTo>
                  <a:lnTo>
                    <a:pt x="3281" y="1886"/>
                  </a:lnTo>
                  <a:lnTo>
                    <a:pt x="3246" y="1859"/>
                  </a:lnTo>
                  <a:lnTo>
                    <a:pt x="3217" y="1839"/>
                  </a:lnTo>
                  <a:lnTo>
                    <a:pt x="2067" y="1839"/>
                  </a:lnTo>
                  <a:close/>
                  <a:moveTo>
                    <a:pt x="3541" y="303"/>
                  </a:moveTo>
                  <a:lnTo>
                    <a:pt x="3466" y="311"/>
                  </a:lnTo>
                  <a:lnTo>
                    <a:pt x="3393" y="326"/>
                  </a:lnTo>
                  <a:lnTo>
                    <a:pt x="3317" y="350"/>
                  </a:lnTo>
                  <a:lnTo>
                    <a:pt x="3240" y="380"/>
                  </a:lnTo>
                  <a:lnTo>
                    <a:pt x="3161" y="412"/>
                  </a:lnTo>
                  <a:lnTo>
                    <a:pt x="3092" y="440"/>
                  </a:lnTo>
                  <a:lnTo>
                    <a:pt x="3023" y="468"/>
                  </a:lnTo>
                  <a:lnTo>
                    <a:pt x="2952" y="492"/>
                  </a:lnTo>
                  <a:lnTo>
                    <a:pt x="2879" y="511"/>
                  </a:lnTo>
                  <a:lnTo>
                    <a:pt x="2806" y="524"/>
                  </a:lnTo>
                  <a:lnTo>
                    <a:pt x="2731" y="528"/>
                  </a:lnTo>
                  <a:lnTo>
                    <a:pt x="2671" y="524"/>
                  </a:lnTo>
                  <a:lnTo>
                    <a:pt x="2611" y="515"/>
                  </a:lnTo>
                  <a:lnTo>
                    <a:pt x="2553" y="498"/>
                  </a:lnTo>
                  <a:lnTo>
                    <a:pt x="2441" y="457"/>
                  </a:lnTo>
                  <a:lnTo>
                    <a:pt x="2336" y="421"/>
                  </a:lnTo>
                  <a:lnTo>
                    <a:pt x="2237" y="391"/>
                  </a:lnTo>
                  <a:lnTo>
                    <a:pt x="2146" y="367"/>
                  </a:lnTo>
                  <a:lnTo>
                    <a:pt x="2058" y="350"/>
                  </a:lnTo>
                  <a:lnTo>
                    <a:pt x="1975" y="339"/>
                  </a:lnTo>
                  <a:lnTo>
                    <a:pt x="1895" y="335"/>
                  </a:lnTo>
                  <a:lnTo>
                    <a:pt x="1813" y="339"/>
                  </a:lnTo>
                  <a:lnTo>
                    <a:pt x="1732" y="354"/>
                  </a:lnTo>
                  <a:lnTo>
                    <a:pt x="1657" y="380"/>
                  </a:lnTo>
                  <a:lnTo>
                    <a:pt x="1583" y="414"/>
                  </a:lnTo>
                  <a:lnTo>
                    <a:pt x="1508" y="460"/>
                  </a:lnTo>
                  <a:lnTo>
                    <a:pt x="1435" y="518"/>
                  </a:lnTo>
                  <a:lnTo>
                    <a:pt x="2104" y="1532"/>
                  </a:lnTo>
                  <a:lnTo>
                    <a:pt x="3173" y="1532"/>
                  </a:lnTo>
                  <a:lnTo>
                    <a:pt x="3788" y="389"/>
                  </a:lnTo>
                  <a:lnTo>
                    <a:pt x="3738" y="357"/>
                  </a:lnTo>
                  <a:lnTo>
                    <a:pt x="3689" y="333"/>
                  </a:lnTo>
                  <a:lnTo>
                    <a:pt x="3646" y="318"/>
                  </a:lnTo>
                  <a:lnTo>
                    <a:pt x="3607" y="309"/>
                  </a:lnTo>
                  <a:lnTo>
                    <a:pt x="3571" y="305"/>
                  </a:lnTo>
                  <a:lnTo>
                    <a:pt x="3541" y="303"/>
                  </a:lnTo>
                  <a:close/>
                  <a:moveTo>
                    <a:pt x="3541" y="0"/>
                  </a:moveTo>
                  <a:lnTo>
                    <a:pt x="3625" y="3"/>
                  </a:lnTo>
                  <a:lnTo>
                    <a:pt x="3708" y="18"/>
                  </a:lnTo>
                  <a:lnTo>
                    <a:pt x="3788" y="45"/>
                  </a:lnTo>
                  <a:lnTo>
                    <a:pt x="3865" y="78"/>
                  </a:lnTo>
                  <a:lnTo>
                    <a:pt x="3941" y="123"/>
                  </a:lnTo>
                  <a:lnTo>
                    <a:pt x="4016" y="180"/>
                  </a:lnTo>
                  <a:lnTo>
                    <a:pt x="4089" y="245"/>
                  </a:lnTo>
                  <a:lnTo>
                    <a:pt x="4112" y="271"/>
                  </a:lnTo>
                  <a:lnTo>
                    <a:pt x="4127" y="299"/>
                  </a:lnTo>
                  <a:lnTo>
                    <a:pt x="4134" y="331"/>
                  </a:lnTo>
                  <a:lnTo>
                    <a:pt x="4136" y="363"/>
                  </a:lnTo>
                  <a:lnTo>
                    <a:pt x="4130" y="397"/>
                  </a:lnTo>
                  <a:lnTo>
                    <a:pt x="4117" y="427"/>
                  </a:lnTo>
                  <a:lnTo>
                    <a:pt x="3464" y="1638"/>
                  </a:lnTo>
                  <a:lnTo>
                    <a:pt x="3511" y="1674"/>
                  </a:lnTo>
                  <a:lnTo>
                    <a:pt x="3564" y="1715"/>
                  </a:lnTo>
                  <a:lnTo>
                    <a:pt x="3623" y="1762"/>
                  </a:lnTo>
                  <a:lnTo>
                    <a:pt x="3687" y="1814"/>
                  </a:lnTo>
                  <a:lnTo>
                    <a:pt x="3756" y="1872"/>
                  </a:lnTo>
                  <a:lnTo>
                    <a:pt x="3827" y="1938"/>
                  </a:lnTo>
                  <a:lnTo>
                    <a:pt x="3904" y="2009"/>
                  </a:lnTo>
                  <a:lnTo>
                    <a:pt x="3983" y="2086"/>
                  </a:lnTo>
                  <a:lnTo>
                    <a:pt x="4065" y="2168"/>
                  </a:lnTo>
                  <a:lnTo>
                    <a:pt x="4147" y="2256"/>
                  </a:lnTo>
                  <a:lnTo>
                    <a:pt x="4231" y="2350"/>
                  </a:lnTo>
                  <a:lnTo>
                    <a:pt x="4317" y="2449"/>
                  </a:lnTo>
                  <a:lnTo>
                    <a:pt x="4452" y="2620"/>
                  </a:lnTo>
                  <a:lnTo>
                    <a:pt x="4579" y="2794"/>
                  </a:lnTo>
                  <a:lnTo>
                    <a:pt x="4695" y="2970"/>
                  </a:lnTo>
                  <a:lnTo>
                    <a:pt x="4800" y="3150"/>
                  </a:lnTo>
                  <a:lnTo>
                    <a:pt x="4897" y="3333"/>
                  </a:lnTo>
                  <a:lnTo>
                    <a:pt x="4981" y="3519"/>
                  </a:lnTo>
                  <a:lnTo>
                    <a:pt x="5062" y="3719"/>
                  </a:lnTo>
                  <a:lnTo>
                    <a:pt x="5131" y="3923"/>
                  </a:lnTo>
                  <a:lnTo>
                    <a:pt x="5187" y="4129"/>
                  </a:lnTo>
                  <a:lnTo>
                    <a:pt x="5230" y="4337"/>
                  </a:lnTo>
                  <a:lnTo>
                    <a:pt x="5262" y="4545"/>
                  </a:lnTo>
                  <a:lnTo>
                    <a:pt x="5281" y="4756"/>
                  </a:lnTo>
                  <a:lnTo>
                    <a:pt x="5286" y="4968"/>
                  </a:lnTo>
                  <a:lnTo>
                    <a:pt x="5281" y="5082"/>
                  </a:lnTo>
                  <a:lnTo>
                    <a:pt x="5266" y="5193"/>
                  </a:lnTo>
                  <a:lnTo>
                    <a:pt x="5240" y="5301"/>
                  </a:lnTo>
                  <a:lnTo>
                    <a:pt x="5204" y="5406"/>
                  </a:lnTo>
                  <a:lnTo>
                    <a:pt x="5159" y="5506"/>
                  </a:lnTo>
                  <a:lnTo>
                    <a:pt x="5105" y="5599"/>
                  </a:lnTo>
                  <a:lnTo>
                    <a:pt x="5043" y="5689"/>
                  </a:lnTo>
                  <a:lnTo>
                    <a:pt x="4974" y="5771"/>
                  </a:lnTo>
                  <a:lnTo>
                    <a:pt x="4899" y="5848"/>
                  </a:lnTo>
                  <a:lnTo>
                    <a:pt x="4815" y="5916"/>
                  </a:lnTo>
                  <a:lnTo>
                    <a:pt x="4727" y="5977"/>
                  </a:lnTo>
                  <a:lnTo>
                    <a:pt x="4634" y="6032"/>
                  </a:lnTo>
                  <a:lnTo>
                    <a:pt x="4533" y="6077"/>
                  </a:lnTo>
                  <a:lnTo>
                    <a:pt x="4430" y="6112"/>
                  </a:lnTo>
                  <a:lnTo>
                    <a:pt x="4321" y="6139"/>
                  </a:lnTo>
                  <a:lnTo>
                    <a:pt x="4211" y="6155"/>
                  </a:lnTo>
                  <a:lnTo>
                    <a:pt x="4095" y="6159"/>
                  </a:lnTo>
                  <a:lnTo>
                    <a:pt x="1192" y="6159"/>
                  </a:lnTo>
                  <a:lnTo>
                    <a:pt x="1077" y="6155"/>
                  </a:lnTo>
                  <a:lnTo>
                    <a:pt x="965" y="6139"/>
                  </a:lnTo>
                  <a:lnTo>
                    <a:pt x="857" y="6112"/>
                  </a:lnTo>
                  <a:lnTo>
                    <a:pt x="754" y="6077"/>
                  </a:lnTo>
                  <a:lnTo>
                    <a:pt x="655" y="6032"/>
                  </a:lnTo>
                  <a:lnTo>
                    <a:pt x="559" y="5977"/>
                  </a:lnTo>
                  <a:lnTo>
                    <a:pt x="471" y="5916"/>
                  </a:lnTo>
                  <a:lnTo>
                    <a:pt x="389" y="5848"/>
                  </a:lnTo>
                  <a:lnTo>
                    <a:pt x="312" y="5771"/>
                  </a:lnTo>
                  <a:lnTo>
                    <a:pt x="243" y="5689"/>
                  </a:lnTo>
                  <a:lnTo>
                    <a:pt x="181" y="5599"/>
                  </a:lnTo>
                  <a:lnTo>
                    <a:pt x="129" y="5506"/>
                  </a:lnTo>
                  <a:lnTo>
                    <a:pt x="84" y="5406"/>
                  </a:lnTo>
                  <a:lnTo>
                    <a:pt x="49" y="5301"/>
                  </a:lnTo>
                  <a:lnTo>
                    <a:pt x="22" y="5193"/>
                  </a:lnTo>
                  <a:lnTo>
                    <a:pt x="6" y="5082"/>
                  </a:lnTo>
                  <a:lnTo>
                    <a:pt x="0" y="4968"/>
                  </a:lnTo>
                  <a:lnTo>
                    <a:pt x="6" y="4756"/>
                  </a:lnTo>
                  <a:lnTo>
                    <a:pt x="26" y="4545"/>
                  </a:lnTo>
                  <a:lnTo>
                    <a:pt x="56" y="4337"/>
                  </a:lnTo>
                  <a:lnTo>
                    <a:pt x="99" y="4129"/>
                  </a:lnTo>
                  <a:lnTo>
                    <a:pt x="155" y="3923"/>
                  </a:lnTo>
                  <a:lnTo>
                    <a:pt x="224" y="3719"/>
                  </a:lnTo>
                  <a:lnTo>
                    <a:pt x="305" y="3519"/>
                  </a:lnTo>
                  <a:lnTo>
                    <a:pt x="391" y="3333"/>
                  </a:lnTo>
                  <a:lnTo>
                    <a:pt x="486" y="3150"/>
                  </a:lnTo>
                  <a:lnTo>
                    <a:pt x="593" y="2970"/>
                  </a:lnTo>
                  <a:lnTo>
                    <a:pt x="709" y="2794"/>
                  </a:lnTo>
                  <a:lnTo>
                    <a:pt x="834" y="2620"/>
                  </a:lnTo>
                  <a:lnTo>
                    <a:pt x="971" y="2449"/>
                  </a:lnTo>
                  <a:lnTo>
                    <a:pt x="1061" y="2343"/>
                  </a:lnTo>
                  <a:lnTo>
                    <a:pt x="1150" y="2243"/>
                  </a:lnTo>
                  <a:lnTo>
                    <a:pt x="1240" y="2150"/>
                  </a:lnTo>
                  <a:lnTo>
                    <a:pt x="1326" y="2063"/>
                  </a:lnTo>
                  <a:lnTo>
                    <a:pt x="1410" y="1985"/>
                  </a:lnTo>
                  <a:lnTo>
                    <a:pt x="1489" y="1912"/>
                  </a:lnTo>
                  <a:lnTo>
                    <a:pt x="1566" y="1844"/>
                  </a:lnTo>
                  <a:lnTo>
                    <a:pt x="1637" y="1784"/>
                  </a:lnTo>
                  <a:lnTo>
                    <a:pt x="1700" y="1732"/>
                  </a:lnTo>
                  <a:lnTo>
                    <a:pt x="1758" y="1687"/>
                  </a:lnTo>
                  <a:lnTo>
                    <a:pt x="1811" y="1648"/>
                  </a:lnTo>
                  <a:lnTo>
                    <a:pt x="1107" y="584"/>
                  </a:lnTo>
                  <a:lnTo>
                    <a:pt x="1091" y="552"/>
                  </a:lnTo>
                  <a:lnTo>
                    <a:pt x="1083" y="518"/>
                  </a:lnTo>
                  <a:lnTo>
                    <a:pt x="1083" y="483"/>
                  </a:lnTo>
                  <a:lnTo>
                    <a:pt x="1089" y="451"/>
                  </a:lnTo>
                  <a:lnTo>
                    <a:pt x="1104" y="419"/>
                  </a:lnTo>
                  <a:lnTo>
                    <a:pt x="1124" y="391"/>
                  </a:lnTo>
                  <a:lnTo>
                    <a:pt x="1214" y="305"/>
                  </a:lnTo>
                  <a:lnTo>
                    <a:pt x="1306" y="230"/>
                  </a:lnTo>
                  <a:lnTo>
                    <a:pt x="1397" y="168"/>
                  </a:lnTo>
                  <a:lnTo>
                    <a:pt x="1493" y="118"/>
                  </a:lnTo>
                  <a:lnTo>
                    <a:pt x="1588" y="80"/>
                  </a:lnTo>
                  <a:lnTo>
                    <a:pt x="1687" y="52"/>
                  </a:lnTo>
                  <a:lnTo>
                    <a:pt x="1790" y="35"/>
                  </a:lnTo>
                  <a:lnTo>
                    <a:pt x="1895" y="30"/>
                  </a:lnTo>
                  <a:lnTo>
                    <a:pt x="1992" y="33"/>
                  </a:lnTo>
                  <a:lnTo>
                    <a:pt x="2093" y="47"/>
                  </a:lnTo>
                  <a:lnTo>
                    <a:pt x="2196" y="65"/>
                  </a:lnTo>
                  <a:lnTo>
                    <a:pt x="2303" y="93"/>
                  </a:lnTo>
                  <a:lnTo>
                    <a:pt x="2415" y="125"/>
                  </a:lnTo>
                  <a:lnTo>
                    <a:pt x="2533" y="165"/>
                  </a:lnTo>
                  <a:lnTo>
                    <a:pt x="2660" y="211"/>
                  </a:lnTo>
                  <a:lnTo>
                    <a:pt x="2696" y="221"/>
                  </a:lnTo>
                  <a:lnTo>
                    <a:pt x="2733" y="223"/>
                  </a:lnTo>
                  <a:lnTo>
                    <a:pt x="2778" y="219"/>
                  </a:lnTo>
                  <a:lnTo>
                    <a:pt x="2828" y="209"/>
                  </a:lnTo>
                  <a:lnTo>
                    <a:pt x="2879" y="195"/>
                  </a:lnTo>
                  <a:lnTo>
                    <a:pt x="2933" y="176"/>
                  </a:lnTo>
                  <a:lnTo>
                    <a:pt x="2987" y="153"/>
                  </a:lnTo>
                  <a:lnTo>
                    <a:pt x="3045" y="129"/>
                  </a:lnTo>
                  <a:lnTo>
                    <a:pt x="3120" y="99"/>
                  </a:lnTo>
                  <a:lnTo>
                    <a:pt x="3199" y="69"/>
                  </a:lnTo>
                  <a:lnTo>
                    <a:pt x="3279" y="41"/>
                  </a:lnTo>
                  <a:lnTo>
                    <a:pt x="3363" y="20"/>
                  </a:lnTo>
                  <a:lnTo>
                    <a:pt x="3451" y="5"/>
                  </a:lnTo>
                  <a:lnTo>
                    <a:pt x="35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90" name="Freeform 20"/>
          <p:cNvSpPr>
            <a:spLocks noEditPoints="1"/>
          </p:cNvSpPr>
          <p:nvPr/>
        </p:nvSpPr>
        <p:spPr bwMode="auto">
          <a:xfrm>
            <a:off x="5529634" y="4700405"/>
            <a:ext cx="361377" cy="537589"/>
          </a:xfrm>
          <a:custGeom>
            <a:avLst/>
            <a:gdLst>
              <a:gd name="T0" fmla="*/ 1617 w 2664"/>
              <a:gd name="T1" fmla="*/ 3498 h 3963"/>
              <a:gd name="T2" fmla="*/ 823 w 2664"/>
              <a:gd name="T3" fmla="*/ 2874 h 3963"/>
              <a:gd name="T4" fmla="*/ 851 w 2664"/>
              <a:gd name="T5" fmla="*/ 3197 h 3963"/>
              <a:gd name="T6" fmla="*/ 892 w 2664"/>
              <a:gd name="T7" fmla="*/ 3254 h 3963"/>
              <a:gd name="T8" fmla="*/ 1756 w 2664"/>
              <a:gd name="T9" fmla="*/ 3266 h 3963"/>
              <a:gd name="T10" fmla="*/ 1836 w 2664"/>
              <a:gd name="T11" fmla="*/ 3218 h 3963"/>
              <a:gd name="T12" fmla="*/ 1852 w 2664"/>
              <a:gd name="T13" fmla="*/ 3019 h 3963"/>
              <a:gd name="T14" fmla="*/ 1912 w 2664"/>
              <a:gd name="T15" fmla="*/ 2684 h 3963"/>
              <a:gd name="T16" fmla="*/ 1030 w 2664"/>
              <a:gd name="T17" fmla="*/ 272 h 3963"/>
              <a:gd name="T18" fmla="*/ 726 w 2664"/>
              <a:gd name="T19" fmla="*/ 410 h 3963"/>
              <a:gd name="T20" fmla="*/ 480 w 2664"/>
              <a:gd name="T21" fmla="*/ 634 h 3963"/>
              <a:gd name="T22" fmla="*/ 309 w 2664"/>
              <a:gd name="T23" fmla="*/ 923 h 3963"/>
              <a:gd name="T24" fmla="*/ 234 w 2664"/>
              <a:gd name="T25" fmla="*/ 1253 h 3963"/>
              <a:gd name="T26" fmla="*/ 248 w 2664"/>
              <a:gd name="T27" fmla="*/ 1564 h 3963"/>
              <a:gd name="T28" fmla="*/ 346 w 2664"/>
              <a:gd name="T29" fmla="*/ 1845 h 3963"/>
              <a:gd name="T30" fmla="*/ 531 w 2664"/>
              <a:gd name="T31" fmla="*/ 2109 h 3963"/>
              <a:gd name="T32" fmla="*/ 708 w 2664"/>
              <a:gd name="T33" fmla="*/ 2452 h 3963"/>
              <a:gd name="T34" fmla="*/ 2126 w 2664"/>
              <a:gd name="T35" fmla="*/ 2169 h 3963"/>
              <a:gd name="T36" fmla="*/ 2327 w 2664"/>
              <a:gd name="T37" fmla="*/ 1856 h 3963"/>
              <a:gd name="T38" fmla="*/ 2431 w 2664"/>
              <a:gd name="T39" fmla="*/ 1566 h 3963"/>
              <a:gd name="T40" fmla="*/ 2451 w 2664"/>
              <a:gd name="T41" fmla="*/ 1245 h 3963"/>
              <a:gd name="T42" fmla="*/ 2365 w 2664"/>
              <a:gd name="T43" fmla="*/ 909 h 3963"/>
              <a:gd name="T44" fmla="*/ 2181 w 2664"/>
              <a:gd name="T45" fmla="*/ 623 h 3963"/>
              <a:gd name="T46" fmla="*/ 1921 w 2664"/>
              <a:gd name="T47" fmla="*/ 405 h 3963"/>
              <a:gd name="T48" fmla="*/ 1602 w 2664"/>
              <a:gd name="T49" fmla="*/ 274 h 3963"/>
              <a:gd name="T50" fmla="*/ 1198 w 2664"/>
              <a:gd name="T51" fmla="*/ 242 h 3963"/>
              <a:gd name="T52" fmla="*/ 1660 w 2664"/>
              <a:gd name="T53" fmla="*/ 40 h 3963"/>
              <a:gd name="T54" fmla="*/ 2004 w 2664"/>
              <a:gd name="T55" fmla="*/ 179 h 3963"/>
              <a:gd name="T56" fmla="*/ 2290 w 2664"/>
              <a:gd name="T57" fmla="*/ 404 h 3963"/>
              <a:gd name="T58" fmla="*/ 2505 w 2664"/>
              <a:gd name="T59" fmla="*/ 698 h 3963"/>
              <a:gd name="T60" fmla="*/ 2634 w 2664"/>
              <a:gd name="T61" fmla="*/ 1047 h 3963"/>
              <a:gd name="T62" fmla="*/ 2660 w 2664"/>
              <a:gd name="T63" fmla="*/ 1428 h 3963"/>
              <a:gd name="T64" fmla="*/ 2582 w 2664"/>
              <a:gd name="T65" fmla="*/ 1792 h 3963"/>
              <a:gd name="T66" fmla="*/ 2407 w 2664"/>
              <a:gd name="T67" fmla="*/ 2126 h 3963"/>
              <a:gd name="T68" fmla="*/ 2200 w 2664"/>
              <a:gd name="T69" fmla="*/ 2471 h 3963"/>
              <a:gd name="T70" fmla="*/ 2085 w 2664"/>
              <a:gd name="T71" fmla="*/ 2833 h 3963"/>
              <a:gd name="T72" fmla="*/ 2059 w 2664"/>
              <a:gd name="T73" fmla="*/ 3173 h 3963"/>
              <a:gd name="T74" fmla="*/ 2017 w 2664"/>
              <a:gd name="T75" fmla="*/ 3339 h 3963"/>
              <a:gd name="T76" fmla="*/ 1909 w 2664"/>
              <a:gd name="T77" fmla="*/ 3454 h 3963"/>
              <a:gd name="T78" fmla="*/ 1634 w 2664"/>
              <a:gd name="T79" fmla="*/ 3933 h 3963"/>
              <a:gd name="T80" fmla="*/ 1570 w 2664"/>
              <a:gd name="T81" fmla="*/ 3963 h 3963"/>
              <a:gd name="T82" fmla="*/ 1049 w 2664"/>
              <a:gd name="T83" fmla="*/ 3951 h 3963"/>
              <a:gd name="T84" fmla="*/ 1012 w 2664"/>
              <a:gd name="T85" fmla="*/ 3894 h 3963"/>
              <a:gd name="T86" fmla="*/ 692 w 2664"/>
              <a:gd name="T87" fmla="*/ 3382 h 3963"/>
              <a:gd name="T88" fmla="*/ 619 w 2664"/>
              <a:gd name="T89" fmla="*/ 3221 h 3963"/>
              <a:gd name="T90" fmla="*/ 590 w 2664"/>
              <a:gd name="T91" fmla="*/ 2861 h 3963"/>
              <a:gd name="T92" fmla="*/ 481 w 2664"/>
              <a:gd name="T93" fmla="*/ 2486 h 3963"/>
              <a:gd name="T94" fmla="*/ 290 w 2664"/>
              <a:gd name="T95" fmla="*/ 2172 h 3963"/>
              <a:gd name="T96" fmla="*/ 104 w 2664"/>
              <a:gd name="T97" fmla="*/ 1849 h 3963"/>
              <a:gd name="T98" fmla="*/ 12 w 2664"/>
              <a:gd name="T99" fmla="*/ 1496 h 3963"/>
              <a:gd name="T100" fmla="*/ 12 w 2664"/>
              <a:gd name="T101" fmla="*/ 1125 h 3963"/>
              <a:gd name="T102" fmla="*/ 129 w 2664"/>
              <a:gd name="T103" fmla="*/ 759 h 3963"/>
              <a:gd name="T104" fmla="*/ 343 w 2664"/>
              <a:gd name="T105" fmla="*/ 444 h 3963"/>
              <a:gd name="T106" fmla="*/ 635 w 2664"/>
              <a:gd name="T107" fmla="*/ 201 h 3963"/>
              <a:gd name="T108" fmla="*/ 985 w 2664"/>
              <a:gd name="T109" fmla="*/ 47 h 3963"/>
              <a:gd name="T110" fmla="*/ 1375 w 2664"/>
              <a:gd name="T111" fmla="*/ 0 h 3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664" h="3963">
                <a:moveTo>
                  <a:pt x="1059" y="3498"/>
                </a:moveTo>
                <a:lnTo>
                  <a:pt x="1175" y="3731"/>
                </a:lnTo>
                <a:lnTo>
                  <a:pt x="1501" y="3731"/>
                </a:lnTo>
                <a:lnTo>
                  <a:pt x="1617" y="3498"/>
                </a:lnTo>
                <a:lnTo>
                  <a:pt x="1059" y="3498"/>
                </a:lnTo>
                <a:close/>
                <a:moveTo>
                  <a:pt x="783" y="2684"/>
                </a:moveTo>
                <a:lnTo>
                  <a:pt x="805" y="2778"/>
                </a:lnTo>
                <a:lnTo>
                  <a:pt x="823" y="2874"/>
                </a:lnTo>
                <a:lnTo>
                  <a:pt x="837" y="2971"/>
                </a:lnTo>
                <a:lnTo>
                  <a:pt x="846" y="3070"/>
                </a:lnTo>
                <a:lnTo>
                  <a:pt x="849" y="3173"/>
                </a:lnTo>
                <a:lnTo>
                  <a:pt x="851" y="3197"/>
                </a:lnTo>
                <a:lnTo>
                  <a:pt x="857" y="3216"/>
                </a:lnTo>
                <a:lnTo>
                  <a:pt x="866" y="3232"/>
                </a:lnTo>
                <a:lnTo>
                  <a:pt x="878" y="3245"/>
                </a:lnTo>
                <a:lnTo>
                  <a:pt x="892" y="3254"/>
                </a:lnTo>
                <a:lnTo>
                  <a:pt x="907" y="3261"/>
                </a:lnTo>
                <a:lnTo>
                  <a:pt x="924" y="3265"/>
                </a:lnTo>
                <a:lnTo>
                  <a:pt x="941" y="3266"/>
                </a:lnTo>
                <a:lnTo>
                  <a:pt x="1756" y="3266"/>
                </a:lnTo>
                <a:lnTo>
                  <a:pt x="1779" y="3262"/>
                </a:lnTo>
                <a:lnTo>
                  <a:pt x="1801" y="3252"/>
                </a:lnTo>
                <a:lnTo>
                  <a:pt x="1820" y="3237"/>
                </a:lnTo>
                <a:lnTo>
                  <a:pt x="1836" y="3218"/>
                </a:lnTo>
                <a:lnTo>
                  <a:pt x="1846" y="3196"/>
                </a:lnTo>
                <a:lnTo>
                  <a:pt x="1849" y="3173"/>
                </a:lnTo>
                <a:lnTo>
                  <a:pt x="1849" y="3103"/>
                </a:lnTo>
                <a:lnTo>
                  <a:pt x="1852" y="3019"/>
                </a:lnTo>
                <a:lnTo>
                  <a:pt x="1860" y="2936"/>
                </a:lnTo>
                <a:lnTo>
                  <a:pt x="1873" y="2852"/>
                </a:lnTo>
                <a:lnTo>
                  <a:pt x="1890" y="2769"/>
                </a:lnTo>
                <a:lnTo>
                  <a:pt x="1912" y="2684"/>
                </a:lnTo>
                <a:lnTo>
                  <a:pt x="783" y="2684"/>
                </a:lnTo>
                <a:close/>
                <a:moveTo>
                  <a:pt x="1198" y="242"/>
                </a:moveTo>
                <a:lnTo>
                  <a:pt x="1112" y="254"/>
                </a:lnTo>
                <a:lnTo>
                  <a:pt x="1030" y="272"/>
                </a:lnTo>
                <a:lnTo>
                  <a:pt x="949" y="298"/>
                </a:lnTo>
                <a:lnTo>
                  <a:pt x="871" y="329"/>
                </a:lnTo>
                <a:lnTo>
                  <a:pt x="797" y="367"/>
                </a:lnTo>
                <a:lnTo>
                  <a:pt x="726" y="410"/>
                </a:lnTo>
                <a:lnTo>
                  <a:pt x="658" y="459"/>
                </a:lnTo>
                <a:lnTo>
                  <a:pt x="594" y="513"/>
                </a:lnTo>
                <a:lnTo>
                  <a:pt x="535" y="571"/>
                </a:lnTo>
                <a:lnTo>
                  <a:pt x="480" y="634"/>
                </a:lnTo>
                <a:lnTo>
                  <a:pt x="429" y="701"/>
                </a:lnTo>
                <a:lnTo>
                  <a:pt x="384" y="772"/>
                </a:lnTo>
                <a:lnTo>
                  <a:pt x="345" y="846"/>
                </a:lnTo>
                <a:lnTo>
                  <a:pt x="309" y="923"/>
                </a:lnTo>
                <a:lnTo>
                  <a:pt x="282" y="1004"/>
                </a:lnTo>
                <a:lnTo>
                  <a:pt x="260" y="1087"/>
                </a:lnTo>
                <a:lnTo>
                  <a:pt x="244" y="1173"/>
                </a:lnTo>
                <a:lnTo>
                  <a:pt x="234" y="1253"/>
                </a:lnTo>
                <a:lnTo>
                  <a:pt x="231" y="1332"/>
                </a:lnTo>
                <a:lnTo>
                  <a:pt x="231" y="1411"/>
                </a:lnTo>
                <a:lnTo>
                  <a:pt x="237" y="1488"/>
                </a:lnTo>
                <a:lnTo>
                  <a:pt x="248" y="1564"/>
                </a:lnTo>
                <a:lnTo>
                  <a:pt x="265" y="1637"/>
                </a:lnTo>
                <a:lnTo>
                  <a:pt x="285" y="1709"/>
                </a:lnTo>
                <a:lnTo>
                  <a:pt x="313" y="1779"/>
                </a:lnTo>
                <a:lnTo>
                  <a:pt x="346" y="1845"/>
                </a:lnTo>
                <a:lnTo>
                  <a:pt x="383" y="1911"/>
                </a:lnTo>
                <a:lnTo>
                  <a:pt x="427" y="1974"/>
                </a:lnTo>
                <a:lnTo>
                  <a:pt x="476" y="2033"/>
                </a:lnTo>
                <a:lnTo>
                  <a:pt x="531" y="2109"/>
                </a:lnTo>
                <a:lnTo>
                  <a:pt x="582" y="2190"/>
                </a:lnTo>
                <a:lnTo>
                  <a:pt x="628" y="2274"/>
                </a:lnTo>
                <a:lnTo>
                  <a:pt x="669" y="2361"/>
                </a:lnTo>
                <a:lnTo>
                  <a:pt x="708" y="2452"/>
                </a:lnTo>
                <a:lnTo>
                  <a:pt x="1988" y="2452"/>
                </a:lnTo>
                <a:lnTo>
                  <a:pt x="2030" y="2356"/>
                </a:lnTo>
                <a:lnTo>
                  <a:pt x="2076" y="2262"/>
                </a:lnTo>
                <a:lnTo>
                  <a:pt x="2126" y="2169"/>
                </a:lnTo>
                <a:lnTo>
                  <a:pt x="2183" y="2077"/>
                </a:lnTo>
                <a:lnTo>
                  <a:pt x="2245" y="1986"/>
                </a:lnTo>
                <a:lnTo>
                  <a:pt x="2289" y="1923"/>
                </a:lnTo>
                <a:lnTo>
                  <a:pt x="2327" y="1856"/>
                </a:lnTo>
                <a:lnTo>
                  <a:pt x="2361" y="1786"/>
                </a:lnTo>
                <a:lnTo>
                  <a:pt x="2389" y="1715"/>
                </a:lnTo>
                <a:lnTo>
                  <a:pt x="2413" y="1641"/>
                </a:lnTo>
                <a:lnTo>
                  <a:pt x="2431" y="1566"/>
                </a:lnTo>
                <a:lnTo>
                  <a:pt x="2444" y="1490"/>
                </a:lnTo>
                <a:lnTo>
                  <a:pt x="2452" y="1412"/>
                </a:lnTo>
                <a:lnTo>
                  <a:pt x="2454" y="1335"/>
                </a:lnTo>
                <a:lnTo>
                  <a:pt x="2451" y="1245"/>
                </a:lnTo>
                <a:lnTo>
                  <a:pt x="2439" y="1157"/>
                </a:lnTo>
                <a:lnTo>
                  <a:pt x="2421" y="1072"/>
                </a:lnTo>
                <a:lnTo>
                  <a:pt x="2396" y="989"/>
                </a:lnTo>
                <a:lnTo>
                  <a:pt x="2365" y="909"/>
                </a:lnTo>
                <a:lnTo>
                  <a:pt x="2327" y="833"/>
                </a:lnTo>
                <a:lnTo>
                  <a:pt x="2284" y="759"/>
                </a:lnTo>
                <a:lnTo>
                  <a:pt x="2235" y="689"/>
                </a:lnTo>
                <a:lnTo>
                  <a:pt x="2181" y="623"/>
                </a:lnTo>
                <a:lnTo>
                  <a:pt x="2123" y="562"/>
                </a:lnTo>
                <a:lnTo>
                  <a:pt x="2060" y="505"/>
                </a:lnTo>
                <a:lnTo>
                  <a:pt x="1992" y="453"/>
                </a:lnTo>
                <a:lnTo>
                  <a:pt x="1921" y="405"/>
                </a:lnTo>
                <a:lnTo>
                  <a:pt x="1846" y="363"/>
                </a:lnTo>
                <a:lnTo>
                  <a:pt x="1767" y="328"/>
                </a:lnTo>
                <a:lnTo>
                  <a:pt x="1686" y="298"/>
                </a:lnTo>
                <a:lnTo>
                  <a:pt x="1602" y="274"/>
                </a:lnTo>
                <a:lnTo>
                  <a:pt x="1515" y="257"/>
                </a:lnTo>
                <a:lnTo>
                  <a:pt x="1428" y="246"/>
                </a:lnTo>
                <a:lnTo>
                  <a:pt x="1337" y="242"/>
                </a:lnTo>
                <a:lnTo>
                  <a:pt x="1198" y="242"/>
                </a:lnTo>
                <a:close/>
                <a:moveTo>
                  <a:pt x="1375" y="0"/>
                </a:moveTo>
                <a:lnTo>
                  <a:pt x="1473" y="7"/>
                </a:lnTo>
                <a:lnTo>
                  <a:pt x="1567" y="21"/>
                </a:lnTo>
                <a:lnTo>
                  <a:pt x="1660" y="40"/>
                </a:lnTo>
                <a:lnTo>
                  <a:pt x="1751" y="65"/>
                </a:lnTo>
                <a:lnTo>
                  <a:pt x="1838" y="98"/>
                </a:lnTo>
                <a:lnTo>
                  <a:pt x="1923" y="136"/>
                </a:lnTo>
                <a:lnTo>
                  <a:pt x="2004" y="179"/>
                </a:lnTo>
                <a:lnTo>
                  <a:pt x="2082" y="228"/>
                </a:lnTo>
                <a:lnTo>
                  <a:pt x="2154" y="282"/>
                </a:lnTo>
                <a:lnTo>
                  <a:pt x="2224" y="340"/>
                </a:lnTo>
                <a:lnTo>
                  <a:pt x="2290" y="404"/>
                </a:lnTo>
                <a:lnTo>
                  <a:pt x="2352" y="472"/>
                </a:lnTo>
                <a:lnTo>
                  <a:pt x="2407" y="543"/>
                </a:lnTo>
                <a:lnTo>
                  <a:pt x="2458" y="620"/>
                </a:lnTo>
                <a:lnTo>
                  <a:pt x="2505" y="698"/>
                </a:lnTo>
                <a:lnTo>
                  <a:pt x="2545" y="781"/>
                </a:lnTo>
                <a:lnTo>
                  <a:pt x="2580" y="867"/>
                </a:lnTo>
                <a:lnTo>
                  <a:pt x="2609" y="956"/>
                </a:lnTo>
                <a:lnTo>
                  <a:pt x="2634" y="1047"/>
                </a:lnTo>
                <a:lnTo>
                  <a:pt x="2649" y="1141"/>
                </a:lnTo>
                <a:lnTo>
                  <a:pt x="2660" y="1237"/>
                </a:lnTo>
                <a:lnTo>
                  <a:pt x="2664" y="1335"/>
                </a:lnTo>
                <a:lnTo>
                  <a:pt x="2660" y="1428"/>
                </a:lnTo>
                <a:lnTo>
                  <a:pt x="2651" y="1521"/>
                </a:lnTo>
                <a:lnTo>
                  <a:pt x="2634" y="1612"/>
                </a:lnTo>
                <a:lnTo>
                  <a:pt x="2611" y="1703"/>
                </a:lnTo>
                <a:lnTo>
                  <a:pt x="2582" y="1792"/>
                </a:lnTo>
                <a:lnTo>
                  <a:pt x="2546" y="1879"/>
                </a:lnTo>
                <a:lnTo>
                  <a:pt x="2505" y="1964"/>
                </a:lnTo>
                <a:lnTo>
                  <a:pt x="2459" y="2046"/>
                </a:lnTo>
                <a:lnTo>
                  <a:pt x="2407" y="2126"/>
                </a:lnTo>
                <a:lnTo>
                  <a:pt x="2347" y="2210"/>
                </a:lnTo>
                <a:lnTo>
                  <a:pt x="2292" y="2294"/>
                </a:lnTo>
                <a:lnTo>
                  <a:pt x="2244" y="2383"/>
                </a:lnTo>
                <a:lnTo>
                  <a:pt x="2200" y="2471"/>
                </a:lnTo>
                <a:lnTo>
                  <a:pt x="2163" y="2561"/>
                </a:lnTo>
                <a:lnTo>
                  <a:pt x="2131" y="2651"/>
                </a:lnTo>
                <a:lnTo>
                  <a:pt x="2105" y="2742"/>
                </a:lnTo>
                <a:lnTo>
                  <a:pt x="2085" y="2833"/>
                </a:lnTo>
                <a:lnTo>
                  <a:pt x="2071" y="2924"/>
                </a:lnTo>
                <a:lnTo>
                  <a:pt x="2061" y="3013"/>
                </a:lnTo>
                <a:lnTo>
                  <a:pt x="2059" y="3103"/>
                </a:lnTo>
                <a:lnTo>
                  <a:pt x="2059" y="3173"/>
                </a:lnTo>
                <a:lnTo>
                  <a:pt x="2056" y="3218"/>
                </a:lnTo>
                <a:lnTo>
                  <a:pt x="2048" y="3261"/>
                </a:lnTo>
                <a:lnTo>
                  <a:pt x="2034" y="3301"/>
                </a:lnTo>
                <a:lnTo>
                  <a:pt x="2017" y="3339"/>
                </a:lnTo>
                <a:lnTo>
                  <a:pt x="1994" y="3373"/>
                </a:lnTo>
                <a:lnTo>
                  <a:pt x="1969" y="3404"/>
                </a:lnTo>
                <a:lnTo>
                  <a:pt x="1940" y="3431"/>
                </a:lnTo>
                <a:lnTo>
                  <a:pt x="1909" y="3454"/>
                </a:lnTo>
                <a:lnTo>
                  <a:pt x="1873" y="3472"/>
                </a:lnTo>
                <a:lnTo>
                  <a:pt x="1663" y="3894"/>
                </a:lnTo>
                <a:lnTo>
                  <a:pt x="1649" y="3915"/>
                </a:lnTo>
                <a:lnTo>
                  <a:pt x="1634" y="3933"/>
                </a:lnTo>
                <a:lnTo>
                  <a:pt x="1617" y="3946"/>
                </a:lnTo>
                <a:lnTo>
                  <a:pt x="1600" y="3956"/>
                </a:lnTo>
                <a:lnTo>
                  <a:pt x="1583" y="3962"/>
                </a:lnTo>
                <a:lnTo>
                  <a:pt x="1570" y="3963"/>
                </a:lnTo>
                <a:lnTo>
                  <a:pt x="1105" y="3963"/>
                </a:lnTo>
                <a:lnTo>
                  <a:pt x="1085" y="3962"/>
                </a:lnTo>
                <a:lnTo>
                  <a:pt x="1066" y="3957"/>
                </a:lnTo>
                <a:lnTo>
                  <a:pt x="1049" y="3951"/>
                </a:lnTo>
                <a:lnTo>
                  <a:pt x="1033" y="3940"/>
                </a:lnTo>
                <a:lnTo>
                  <a:pt x="1022" y="3928"/>
                </a:lnTo>
                <a:lnTo>
                  <a:pt x="1014" y="3912"/>
                </a:lnTo>
                <a:lnTo>
                  <a:pt x="1012" y="3894"/>
                </a:lnTo>
                <a:lnTo>
                  <a:pt x="796" y="3462"/>
                </a:lnTo>
                <a:lnTo>
                  <a:pt x="757" y="3440"/>
                </a:lnTo>
                <a:lnTo>
                  <a:pt x="722" y="3414"/>
                </a:lnTo>
                <a:lnTo>
                  <a:pt x="692" y="3382"/>
                </a:lnTo>
                <a:lnTo>
                  <a:pt x="665" y="3347"/>
                </a:lnTo>
                <a:lnTo>
                  <a:pt x="645" y="3308"/>
                </a:lnTo>
                <a:lnTo>
                  <a:pt x="629" y="3266"/>
                </a:lnTo>
                <a:lnTo>
                  <a:pt x="619" y="3221"/>
                </a:lnTo>
                <a:lnTo>
                  <a:pt x="616" y="3173"/>
                </a:lnTo>
                <a:lnTo>
                  <a:pt x="613" y="3066"/>
                </a:lnTo>
                <a:lnTo>
                  <a:pt x="605" y="2961"/>
                </a:lnTo>
                <a:lnTo>
                  <a:pt x="590" y="2861"/>
                </a:lnTo>
                <a:lnTo>
                  <a:pt x="571" y="2761"/>
                </a:lnTo>
                <a:lnTo>
                  <a:pt x="547" y="2667"/>
                </a:lnTo>
                <a:lnTo>
                  <a:pt x="516" y="2574"/>
                </a:lnTo>
                <a:lnTo>
                  <a:pt x="481" y="2486"/>
                </a:lnTo>
                <a:lnTo>
                  <a:pt x="440" y="2401"/>
                </a:lnTo>
                <a:lnTo>
                  <a:pt x="395" y="2321"/>
                </a:lnTo>
                <a:lnTo>
                  <a:pt x="346" y="2245"/>
                </a:lnTo>
                <a:lnTo>
                  <a:pt x="290" y="2172"/>
                </a:lnTo>
                <a:lnTo>
                  <a:pt x="236" y="2095"/>
                </a:lnTo>
                <a:lnTo>
                  <a:pt x="186" y="2016"/>
                </a:lnTo>
                <a:lnTo>
                  <a:pt x="142" y="1934"/>
                </a:lnTo>
                <a:lnTo>
                  <a:pt x="104" y="1849"/>
                </a:lnTo>
                <a:lnTo>
                  <a:pt x="72" y="1763"/>
                </a:lnTo>
                <a:lnTo>
                  <a:pt x="46" y="1675"/>
                </a:lnTo>
                <a:lnTo>
                  <a:pt x="26" y="1585"/>
                </a:lnTo>
                <a:lnTo>
                  <a:pt x="12" y="1496"/>
                </a:lnTo>
                <a:lnTo>
                  <a:pt x="2" y="1404"/>
                </a:lnTo>
                <a:lnTo>
                  <a:pt x="0" y="1312"/>
                </a:lnTo>
                <a:lnTo>
                  <a:pt x="2" y="1219"/>
                </a:lnTo>
                <a:lnTo>
                  <a:pt x="12" y="1125"/>
                </a:lnTo>
                <a:lnTo>
                  <a:pt x="30" y="1030"/>
                </a:lnTo>
                <a:lnTo>
                  <a:pt x="56" y="937"/>
                </a:lnTo>
                <a:lnTo>
                  <a:pt x="89" y="846"/>
                </a:lnTo>
                <a:lnTo>
                  <a:pt x="129" y="759"/>
                </a:lnTo>
                <a:lnTo>
                  <a:pt x="174" y="674"/>
                </a:lnTo>
                <a:lnTo>
                  <a:pt x="225" y="593"/>
                </a:lnTo>
                <a:lnTo>
                  <a:pt x="282" y="517"/>
                </a:lnTo>
                <a:lnTo>
                  <a:pt x="343" y="444"/>
                </a:lnTo>
                <a:lnTo>
                  <a:pt x="410" y="375"/>
                </a:lnTo>
                <a:lnTo>
                  <a:pt x="480" y="312"/>
                </a:lnTo>
                <a:lnTo>
                  <a:pt x="556" y="254"/>
                </a:lnTo>
                <a:lnTo>
                  <a:pt x="635" y="201"/>
                </a:lnTo>
                <a:lnTo>
                  <a:pt x="717" y="153"/>
                </a:lnTo>
                <a:lnTo>
                  <a:pt x="803" y="111"/>
                </a:lnTo>
                <a:lnTo>
                  <a:pt x="893" y="76"/>
                </a:lnTo>
                <a:lnTo>
                  <a:pt x="985" y="47"/>
                </a:lnTo>
                <a:lnTo>
                  <a:pt x="1078" y="24"/>
                </a:lnTo>
                <a:lnTo>
                  <a:pt x="1175" y="10"/>
                </a:lnTo>
                <a:lnTo>
                  <a:pt x="1275" y="1"/>
                </a:lnTo>
                <a:lnTo>
                  <a:pt x="1375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4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2453554" y="252241"/>
            <a:ext cx="6757058" cy="887043"/>
          </a:xfrm>
        </p:spPr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</a:rPr>
              <a:t>Our Store &amp; </a:t>
            </a:r>
            <a:r>
              <a:rPr lang="en-US" dirty="0" smtClean="0">
                <a:latin typeface="Baskerville Old Face" panose="02020602080505020303" pitchFamily="18" charset="0"/>
              </a:rPr>
              <a:t>Franchise Model</a:t>
            </a:r>
            <a:endParaRPr lang="en-US" dirty="0">
              <a:latin typeface="Baskerville Old Face" panose="02020602080505020303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5924803" y="846061"/>
            <a:ext cx="0" cy="45708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50072" y="1307815"/>
            <a:ext cx="2940484" cy="46153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399" dirty="0">
                <a:latin typeface="Baskerville Old Face" panose="02020602080505020303" pitchFamily="18" charset="0"/>
              </a:rPr>
              <a:t>Type Of Franchise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5937743" y="1772816"/>
            <a:ext cx="0" cy="36576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79207" y="2139687"/>
            <a:ext cx="80446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983544" y="2134131"/>
            <a:ext cx="0" cy="68686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8354" y="3068960"/>
            <a:ext cx="3656648" cy="32004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endParaRPr lang="en-US" sz="2399" dirty="0">
              <a:latin typeface="Baskerville Old Face" panose="02020602080505020303" pitchFamily="18" charset="0"/>
            </a:endParaRPr>
          </a:p>
          <a:p>
            <a:pPr algn="ctr"/>
            <a:endParaRPr lang="en-US" sz="2399" dirty="0">
              <a:latin typeface="Baskerville Old Face" panose="02020602080505020303" pitchFamily="18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36343" y="2820997"/>
            <a:ext cx="2501009" cy="3104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44" name="Rectangle 43"/>
          <p:cNvSpPr/>
          <p:nvPr/>
        </p:nvSpPr>
        <p:spPr>
          <a:xfrm>
            <a:off x="206987" y="2820997"/>
            <a:ext cx="2725236" cy="3104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/>
          </a:p>
        </p:txBody>
      </p:sp>
      <p:sp>
        <p:nvSpPr>
          <p:cNvPr id="46" name="TextBox 45"/>
          <p:cNvSpPr txBox="1"/>
          <p:nvPr/>
        </p:nvSpPr>
        <p:spPr>
          <a:xfrm>
            <a:off x="944334" y="2678554"/>
            <a:ext cx="219920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dirty="0" smtClean="0">
                <a:latin typeface="Baskerville Old Face" panose="02020602080505020303" pitchFamily="18" charset="0"/>
              </a:rPr>
              <a:t>Store</a:t>
            </a:r>
            <a:endParaRPr lang="en-US" sz="2399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937743" y="2134131"/>
            <a:ext cx="0" cy="63991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945948" y="2657390"/>
            <a:ext cx="2061190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9" dirty="0">
                <a:latin typeface="Baskerville Old Face" panose="02020602080505020303" pitchFamily="18" charset="0"/>
              </a:rPr>
              <a:t>Mini Store</a:t>
            </a:r>
            <a:endParaRPr lang="en-US" sz="2399" dirty="0"/>
          </a:p>
        </p:txBody>
      </p:sp>
      <p:sp>
        <p:nvSpPr>
          <p:cNvPr id="50" name="TextBox 49"/>
          <p:cNvSpPr txBox="1"/>
          <p:nvPr/>
        </p:nvSpPr>
        <p:spPr>
          <a:xfrm>
            <a:off x="4277623" y="3068960"/>
            <a:ext cx="3656648" cy="32004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endParaRPr lang="en-US" sz="2399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012659" y="2134131"/>
            <a:ext cx="0" cy="6399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118748" y="2691003"/>
            <a:ext cx="2255233" cy="461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9" dirty="0">
                <a:latin typeface="Baskerville Old Face" panose="02020602080505020303" pitchFamily="18" charset="0"/>
              </a:rPr>
              <a:t>Virtual (Dost)</a:t>
            </a:r>
            <a:endParaRPr lang="en-US" sz="2399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296461" y="3180928"/>
            <a:ext cx="3656648" cy="320040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wrap="square" rtlCol="0">
            <a:spAutoFit/>
          </a:bodyPr>
          <a:lstStyle/>
          <a:p>
            <a:endParaRPr lang="en-US" sz="2399" dirty="0"/>
          </a:p>
        </p:txBody>
      </p:sp>
    </p:spTree>
    <p:extLst>
      <p:ext uri="{BB962C8B-B14F-4D97-AF65-F5344CB8AC3E}">
        <p14:creationId xmlns:p14="http://schemas.microsoft.com/office/powerpoint/2010/main" val="81895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The 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Web And App </a:t>
            </a:r>
            <a:r>
              <a:rPr lang="en-I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Product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662365" y="1385667"/>
            <a:ext cx="5055440" cy="3594040"/>
            <a:chOff x="5662364" y="1556792"/>
            <a:chExt cx="5635211" cy="4006214"/>
          </a:xfrm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</p:grpSpPr>
        <p:sp>
          <p:nvSpPr>
            <p:cNvPr id="45" name="Rectangle 44"/>
            <p:cNvSpPr/>
            <p:nvPr/>
          </p:nvSpPr>
          <p:spPr>
            <a:xfrm>
              <a:off x="5662364" y="2048080"/>
              <a:ext cx="5635211" cy="3310533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662364" y="1556792"/>
              <a:ext cx="5635211" cy="4006214"/>
              <a:chOff x="1053852" y="1556792"/>
              <a:chExt cx="5635211" cy="4006214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053852" y="1556792"/>
                <a:ext cx="5635211" cy="4006214"/>
                <a:chOff x="1395303" y="1641568"/>
                <a:chExt cx="5635211" cy="4006214"/>
              </a:xfrm>
            </p:grpSpPr>
            <p:sp>
              <p:nvSpPr>
                <p:cNvPr id="34" name="Rounded Rectangle 33"/>
                <p:cNvSpPr/>
                <p:nvPr/>
              </p:nvSpPr>
              <p:spPr>
                <a:xfrm>
                  <a:off x="1395303" y="1641568"/>
                  <a:ext cx="5635211" cy="4006214"/>
                </a:xfrm>
                <a:prstGeom prst="roundRect">
                  <a:avLst>
                    <a:gd name="adj" fmla="val 4632"/>
                  </a:avLst>
                </a:prstGeom>
                <a:noFill/>
                <a:ln w="34925">
                  <a:solidFill>
                    <a:srgbClr val="FFFFFF"/>
                  </a:solidFill>
                </a:ln>
                <a:effectLst>
                  <a:outerShdw blurRad="317500" dir="2700000" algn="ctr">
                    <a:srgbClr val="000000">
                      <a:alpha val="43000"/>
                    </a:srgbClr>
                  </a:outerShdw>
                </a:effectLst>
                <a:sp3d extrusionH="38100" prstMaterial="clear">
                  <a:bevelT w="260350" h="50800" prst="softRound"/>
                  <a:bevelB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395303" y="2132856"/>
                  <a:ext cx="5635211" cy="0"/>
                </a:xfrm>
                <a:prstGeom prst="line">
                  <a:avLst/>
                </a:prstGeom>
                <a:ln w="34925">
                  <a:solidFill>
                    <a:srgbClr val="FFFFFF"/>
                  </a:solidFill>
                </a:ln>
                <a:effectLst>
                  <a:outerShdw blurRad="317500" dir="2700000" algn="ctr">
                    <a:srgbClr val="000000">
                      <a:alpha val="43000"/>
                    </a:srgbClr>
                  </a:outerShdw>
                </a:effectLst>
                <a:sp3d extrusionH="38100" prstMaterial="clear">
                  <a:bevelT w="260350" h="50800" prst="softRound"/>
                  <a:bevelB prst="softRound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Oval 37"/>
              <p:cNvSpPr/>
              <p:nvPr/>
            </p:nvSpPr>
            <p:spPr>
              <a:xfrm>
                <a:off x="1269877" y="1725678"/>
                <a:ext cx="169818" cy="169818"/>
              </a:xfrm>
              <a:prstGeom prst="ellipse">
                <a:avLst/>
              </a:prstGeom>
              <a:noFill/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537388" y="1725678"/>
                <a:ext cx="169818" cy="169818"/>
              </a:xfrm>
              <a:prstGeom prst="ellipse">
                <a:avLst/>
              </a:prstGeom>
              <a:noFill/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804898" y="1725678"/>
                <a:ext cx="169818" cy="169818"/>
              </a:xfrm>
              <a:prstGeom prst="ellipse">
                <a:avLst/>
              </a:prstGeom>
              <a:noFill/>
              <a:ln w="34925">
                <a:solidFill>
                  <a:srgbClr val="FFFFFF"/>
                </a:solidFill>
              </a:ln>
              <a:effectLst>
                <a:outerShdw blurRad="317500" dir="2700000" algn="ctr">
                  <a:srgbClr val="000000">
                    <a:alpha val="43000"/>
                  </a:srgbClr>
                </a:outerShdw>
              </a:effectLst>
              <a:sp3d extrusionH="38100" prstMaterial="clear">
                <a:bevelT w="260350" h="50800" prst="softRound"/>
                <a:bevelB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44" name="Straight Connector 43"/>
            <p:cNvCxnSpPr/>
            <p:nvPr/>
          </p:nvCxnSpPr>
          <p:spPr>
            <a:xfrm>
              <a:off x="5662364" y="5358613"/>
              <a:ext cx="5635211" cy="0"/>
            </a:xfrm>
            <a:prstGeom prst="line">
              <a:avLst/>
            </a:prstGeom>
            <a:ln w="34925">
              <a:solidFill>
                <a:srgbClr val="FFFFFF"/>
              </a:solidFill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p3d extrusionH="38100" prstMaterial="clear">
              <a:bevelT w="260350" h="50800" prst="softRound"/>
              <a:bevelB prst="softRound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433048" y="1385668"/>
            <a:ext cx="2224553" cy="3594040"/>
            <a:chOff x="1557909" y="1385668"/>
            <a:chExt cx="2099692" cy="359404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20" name="Rectangle 19"/>
            <p:cNvSpPr/>
            <p:nvPr/>
          </p:nvSpPr>
          <p:spPr>
            <a:xfrm>
              <a:off x="1557909" y="1639174"/>
              <a:ext cx="2099692" cy="2977726"/>
            </a:xfrm>
            <a:prstGeom prst="rect">
              <a:avLst/>
            </a:prstGeom>
            <a:grp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  <a:grpFill/>
          </p:grpSpPr>
          <p:grpSp>
            <p:nvGrpSpPr>
              <p:cNvPr id="9" name="Group 8"/>
              <p:cNvGrpSpPr/>
              <p:nvPr/>
            </p:nvGrpSpPr>
            <p:grpSpPr>
              <a:xfrm>
                <a:off x="1557908" y="1556792"/>
                <a:ext cx="2340490" cy="4006213"/>
                <a:chOff x="1919039" y="548691"/>
                <a:chExt cx="3743325" cy="6407443"/>
              </a:xfrm>
              <a:grpFill/>
            </p:grpSpPr>
            <p:sp>
              <p:nvSpPr>
                <p:cNvPr id="3" name="Rounded Rectangle 2"/>
                <p:cNvSpPr/>
                <p:nvPr/>
              </p:nvSpPr>
              <p:spPr>
                <a:xfrm>
                  <a:off x="1919039" y="548691"/>
                  <a:ext cx="3743325" cy="6407443"/>
                </a:xfrm>
                <a:prstGeom prst="roundRect">
                  <a:avLst>
                    <a:gd name="adj" fmla="val 7710"/>
                  </a:avLst>
                </a:prstGeom>
                <a:grpFill/>
                <a:ln w="38100"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" name="Straight Connector 5"/>
                <p:cNvCxnSpPr/>
                <p:nvPr/>
              </p:nvCxnSpPr>
              <p:spPr>
                <a:xfrm>
                  <a:off x="1919039" y="1000641"/>
                  <a:ext cx="3743325" cy="0"/>
                </a:xfrm>
                <a:prstGeom prst="line">
                  <a:avLst/>
                </a:prstGeom>
                <a:grpFill/>
                <a:ln w="38100"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>
                  <a:off x="1919039" y="6309320"/>
                  <a:ext cx="3743325" cy="0"/>
                </a:xfrm>
                <a:prstGeom prst="line">
                  <a:avLst/>
                </a:prstGeom>
                <a:grpFill/>
                <a:ln w="38100">
                  <a:noFill/>
                </a:ln>
                <a:effectLst>
                  <a:outerShdw blurRad="127000" dist="38100" dir="2700000" algn="ctr">
                    <a:srgbClr val="000000">
                      <a:alpha val="45000"/>
                    </a:srgbClr>
                  </a:outerShdw>
                </a:effectLst>
                <a:sp3d prstMaterial="translucentPowder">
                  <a:bevelT w="203200" h="50800" prst="softRound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Rounded Rectangle 9"/>
              <p:cNvSpPr/>
              <p:nvPr/>
            </p:nvSpPr>
            <p:spPr>
              <a:xfrm>
                <a:off x="2440121" y="1686766"/>
                <a:ext cx="576064" cy="45719"/>
              </a:xfrm>
              <a:prstGeom prst="roundRect">
                <a:avLst/>
              </a:prstGeom>
              <a:grpFill/>
              <a:ln w="38100"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741250" y="1653701"/>
                <a:ext cx="97277" cy="97277"/>
              </a:xfrm>
              <a:prstGeom prst="ellipse">
                <a:avLst/>
              </a:prstGeom>
              <a:grpFill/>
              <a:ln w="28575"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2584137" y="5229200"/>
                <a:ext cx="288032" cy="216024"/>
              </a:xfrm>
              <a:prstGeom prst="roundRect">
                <a:avLst>
                  <a:gd name="adj" fmla="val 31520"/>
                </a:avLst>
              </a:prstGeom>
              <a:grpFill/>
              <a:ln w="38100">
                <a:noFill/>
              </a:ln>
              <a:effectLst>
                <a:outerShdw blurRad="127000" dist="38100" dir="2700000" algn="ctr">
                  <a:srgbClr val="000000">
                    <a:alpha val="45000"/>
                  </a:srgbClr>
                </a:outerShdw>
              </a:effectLst>
              <a:sp3d prstMaterial="translucentPowder">
                <a:bevelT w="2032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>
          <a:xfrm>
            <a:off x="4659983" y="1363578"/>
            <a:ext cx="0" cy="364155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77216" y="5199421"/>
            <a:ext cx="3261078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Mobile App View.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59546" y="5199421"/>
            <a:ext cx="3261078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 Web View.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61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Order Process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47005" y="5199421"/>
            <a:ext cx="326107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After Add To cart Go To Cart And Continue 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C9C3609-93F1-40E3-8BA4-81FEBB569B05}"/>
              </a:ext>
            </a:extLst>
          </p:cNvPr>
          <p:cNvGrpSpPr/>
          <p:nvPr/>
        </p:nvGrpSpPr>
        <p:grpSpPr>
          <a:xfrm>
            <a:off x="1557909" y="1385668"/>
            <a:ext cx="2088231" cy="3488377"/>
            <a:chOff x="1557909" y="1385668"/>
            <a:chExt cx="2099692" cy="359404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84E24139-6A16-43E8-B315-DEA0BDEED227}"/>
                </a:ext>
              </a:extLst>
            </p:cNvPr>
            <p:cNvSpPr/>
            <p:nvPr/>
          </p:nvSpPr>
          <p:spPr>
            <a:xfrm>
              <a:off x="1557909" y="1675410"/>
              <a:ext cx="2099692" cy="2977726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FDCF30F7-6967-49A9-8388-A3153DC1A365}"/>
                </a:ext>
              </a:extLst>
            </p:cNvPr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  <a:grpFill/>
          </p:grpSpPr>
          <p:sp>
            <p:nvSpPr>
              <p:cNvPr id="50" name="Rounded Rectangle 2">
                <a:extLst>
                  <a:ext uri="{FF2B5EF4-FFF2-40B4-BE49-F238E27FC236}">
                    <a16:creationId xmlns:a16="http://schemas.microsoft.com/office/drawing/2014/main" xmlns="" id="{12F94440-22BC-47F7-A7D5-E05A98D357EC}"/>
                  </a:ext>
                </a:extLst>
              </p:cNvPr>
              <p:cNvSpPr/>
              <p:nvPr/>
            </p:nvSpPr>
            <p:spPr>
              <a:xfrm>
                <a:off x="1557908" y="1556792"/>
                <a:ext cx="2340490" cy="4006213"/>
              </a:xfrm>
              <a:prstGeom prst="roundRect">
                <a:avLst>
                  <a:gd name="adj" fmla="val 7710"/>
                </a:avLst>
              </a:prstGeom>
              <a:grpFill/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A86B07C1-B594-4632-818F-1C9AEC43B718}"/>
                  </a:ext>
                </a:extLst>
              </p:cNvPr>
              <p:cNvSpPr/>
              <p:nvPr/>
            </p:nvSpPr>
            <p:spPr>
              <a:xfrm>
                <a:off x="2630876" y="1589061"/>
                <a:ext cx="97277" cy="97277"/>
              </a:xfrm>
              <a:prstGeom prst="ellipse">
                <a:avLst/>
              </a:prstGeom>
              <a:grpFill/>
              <a:ln w="28575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7774DE8-B176-4D8A-A98A-17FDF5539D7D}"/>
              </a:ext>
            </a:extLst>
          </p:cNvPr>
          <p:cNvSpPr txBox="1"/>
          <p:nvPr/>
        </p:nvSpPr>
        <p:spPr>
          <a:xfrm>
            <a:off x="977216" y="5199421"/>
            <a:ext cx="326107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Go To Home Page And Add Item In Cart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BC9C3609-93F1-40E3-8BA4-81FEBB569B05}"/>
              </a:ext>
            </a:extLst>
          </p:cNvPr>
          <p:cNvGrpSpPr/>
          <p:nvPr/>
        </p:nvGrpSpPr>
        <p:grpSpPr>
          <a:xfrm>
            <a:off x="5242046" y="1385668"/>
            <a:ext cx="2088231" cy="3488377"/>
            <a:chOff x="1557909" y="1385668"/>
            <a:chExt cx="2099692" cy="359404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84E24139-6A16-43E8-B315-DEA0BDEED227}"/>
                </a:ext>
              </a:extLst>
            </p:cNvPr>
            <p:cNvSpPr/>
            <p:nvPr/>
          </p:nvSpPr>
          <p:spPr>
            <a:xfrm>
              <a:off x="1557909" y="1675410"/>
              <a:ext cx="2099692" cy="2977726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FDCF30F7-6967-49A9-8388-A3153DC1A365}"/>
                </a:ext>
              </a:extLst>
            </p:cNvPr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  <a:grpFill/>
          </p:grpSpPr>
          <p:sp>
            <p:nvSpPr>
              <p:cNvPr id="36" name="Rounded Rectangle 2">
                <a:extLst>
                  <a:ext uri="{FF2B5EF4-FFF2-40B4-BE49-F238E27FC236}">
                    <a16:creationId xmlns:a16="http://schemas.microsoft.com/office/drawing/2014/main" xmlns="" id="{12F94440-22BC-47F7-A7D5-E05A98D357EC}"/>
                  </a:ext>
                </a:extLst>
              </p:cNvPr>
              <p:cNvSpPr/>
              <p:nvPr/>
            </p:nvSpPr>
            <p:spPr>
              <a:xfrm>
                <a:off x="1557908" y="1556792"/>
                <a:ext cx="2340490" cy="4006213"/>
              </a:xfrm>
              <a:prstGeom prst="roundRect">
                <a:avLst>
                  <a:gd name="adj" fmla="val 7710"/>
                </a:avLst>
              </a:prstGeom>
              <a:grp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A86B07C1-B594-4632-818F-1C9AEC43B718}"/>
                  </a:ext>
                </a:extLst>
              </p:cNvPr>
              <p:cNvSpPr/>
              <p:nvPr/>
            </p:nvSpPr>
            <p:spPr>
              <a:xfrm>
                <a:off x="2630876" y="1589061"/>
                <a:ext cx="97277" cy="97277"/>
              </a:xfrm>
              <a:prstGeom prst="ellipse">
                <a:avLst/>
              </a:prstGeom>
              <a:grpFill/>
              <a:ln w="285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BC9C3609-93F1-40E3-8BA4-81FEBB569B05}"/>
              </a:ext>
            </a:extLst>
          </p:cNvPr>
          <p:cNvGrpSpPr/>
          <p:nvPr/>
        </p:nvGrpSpPr>
        <p:grpSpPr>
          <a:xfrm>
            <a:off x="9046740" y="1385668"/>
            <a:ext cx="2088231" cy="3488377"/>
            <a:chOff x="1557909" y="1385668"/>
            <a:chExt cx="2099692" cy="359404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84E24139-6A16-43E8-B315-DEA0BDEED227}"/>
                </a:ext>
              </a:extLst>
            </p:cNvPr>
            <p:cNvSpPr/>
            <p:nvPr/>
          </p:nvSpPr>
          <p:spPr>
            <a:xfrm>
              <a:off x="1557909" y="1675410"/>
              <a:ext cx="2099692" cy="2977726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FDCF30F7-6967-49A9-8388-A3153DC1A365}"/>
                </a:ext>
              </a:extLst>
            </p:cNvPr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  <a:grpFill/>
          </p:grpSpPr>
          <p:sp>
            <p:nvSpPr>
              <p:cNvPr id="44" name="Rounded Rectangle 2">
                <a:extLst>
                  <a:ext uri="{FF2B5EF4-FFF2-40B4-BE49-F238E27FC236}">
                    <a16:creationId xmlns:a16="http://schemas.microsoft.com/office/drawing/2014/main" xmlns="" id="{12F94440-22BC-47F7-A7D5-E05A98D357EC}"/>
                  </a:ext>
                </a:extLst>
              </p:cNvPr>
              <p:cNvSpPr/>
              <p:nvPr/>
            </p:nvSpPr>
            <p:spPr>
              <a:xfrm>
                <a:off x="1557908" y="1556792"/>
                <a:ext cx="2340490" cy="4006213"/>
              </a:xfrm>
              <a:prstGeom prst="roundRect">
                <a:avLst>
                  <a:gd name="adj" fmla="val 7710"/>
                </a:avLst>
              </a:prstGeom>
              <a:grp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xmlns="" id="{A86B07C1-B594-4632-818F-1C9AEC43B718}"/>
                  </a:ext>
                </a:extLst>
              </p:cNvPr>
              <p:cNvSpPr/>
              <p:nvPr/>
            </p:nvSpPr>
            <p:spPr>
              <a:xfrm>
                <a:off x="2630876" y="1589061"/>
                <a:ext cx="97277" cy="97277"/>
              </a:xfrm>
              <a:prstGeom prst="ellipse">
                <a:avLst/>
              </a:prstGeom>
              <a:grpFill/>
              <a:ln w="285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8614692" y="5193813"/>
            <a:ext cx="326107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After Cart Go To 3</a:t>
            </a:r>
            <a:r>
              <a:rPr lang="en-IN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rd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Step Set Up Address 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2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11645917"/>
              </p:ext>
            </p:extLst>
          </p:nvPr>
        </p:nvGraphicFramePr>
        <p:xfrm>
          <a:off x="3862164" y="2780928"/>
          <a:ext cx="1182620" cy="548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7" name="Diagram 56"/>
          <p:cNvGraphicFramePr/>
          <p:nvPr>
            <p:extLst>
              <p:ext uri="{D42A27DB-BD31-4B8C-83A1-F6EECF244321}">
                <p14:modId xmlns:p14="http://schemas.microsoft.com/office/powerpoint/2010/main" val="3602215638"/>
              </p:ext>
            </p:extLst>
          </p:nvPr>
        </p:nvGraphicFramePr>
        <p:xfrm>
          <a:off x="7606580" y="2780928"/>
          <a:ext cx="1182620" cy="548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14449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Order Process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200896" y="5199421"/>
            <a:ext cx="326107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5</a:t>
            </a:r>
            <a:r>
              <a:rPr lang="en-IN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And Last Option Is Select Delivery Slot And Payment Option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BC9C3609-93F1-40E3-8BA4-81FEBB569B05}"/>
              </a:ext>
            </a:extLst>
          </p:cNvPr>
          <p:cNvGrpSpPr/>
          <p:nvPr/>
        </p:nvGrpSpPr>
        <p:grpSpPr>
          <a:xfrm>
            <a:off x="1557909" y="1385668"/>
            <a:ext cx="2088231" cy="3488377"/>
            <a:chOff x="1557909" y="1385668"/>
            <a:chExt cx="2099692" cy="359404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84E24139-6A16-43E8-B315-DEA0BDEED227}"/>
                </a:ext>
              </a:extLst>
            </p:cNvPr>
            <p:cNvSpPr/>
            <p:nvPr/>
          </p:nvSpPr>
          <p:spPr>
            <a:xfrm>
              <a:off x="1557909" y="1675410"/>
              <a:ext cx="2099692" cy="2977726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FDCF30F7-6967-49A9-8388-A3153DC1A365}"/>
                </a:ext>
              </a:extLst>
            </p:cNvPr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  <a:grpFill/>
          </p:grpSpPr>
          <p:sp>
            <p:nvSpPr>
              <p:cNvPr id="50" name="Rounded Rectangle 2">
                <a:extLst>
                  <a:ext uri="{FF2B5EF4-FFF2-40B4-BE49-F238E27FC236}">
                    <a16:creationId xmlns:a16="http://schemas.microsoft.com/office/drawing/2014/main" xmlns="" id="{12F94440-22BC-47F7-A7D5-E05A98D357EC}"/>
                  </a:ext>
                </a:extLst>
              </p:cNvPr>
              <p:cNvSpPr/>
              <p:nvPr/>
            </p:nvSpPr>
            <p:spPr>
              <a:xfrm>
                <a:off x="1557908" y="1556792"/>
                <a:ext cx="2340490" cy="4006213"/>
              </a:xfrm>
              <a:prstGeom prst="roundRect">
                <a:avLst>
                  <a:gd name="adj" fmla="val 7710"/>
                </a:avLst>
              </a:prstGeom>
              <a:grp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A86B07C1-B594-4632-818F-1C9AEC43B718}"/>
                  </a:ext>
                </a:extLst>
              </p:cNvPr>
              <p:cNvSpPr/>
              <p:nvPr/>
            </p:nvSpPr>
            <p:spPr>
              <a:xfrm>
                <a:off x="2630876" y="1589061"/>
                <a:ext cx="97277" cy="97277"/>
              </a:xfrm>
              <a:prstGeom prst="ellipse">
                <a:avLst/>
              </a:prstGeom>
              <a:grpFill/>
              <a:ln w="285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7774DE8-B176-4D8A-A98A-17FDF5539D7D}"/>
              </a:ext>
            </a:extLst>
          </p:cNvPr>
          <p:cNvSpPr txBox="1"/>
          <p:nvPr/>
        </p:nvSpPr>
        <p:spPr>
          <a:xfrm>
            <a:off x="977216" y="5199421"/>
            <a:ext cx="3261078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4</a:t>
            </a:r>
            <a:r>
              <a:rPr lang="en-IN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Step For Place Order is Apply Promo Code.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BC9C3609-93F1-40E3-8BA4-81FEBB569B05}"/>
              </a:ext>
            </a:extLst>
          </p:cNvPr>
          <p:cNvGrpSpPr/>
          <p:nvPr/>
        </p:nvGrpSpPr>
        <p:grpSpPr>
          <a:xfrm>
            <a:off x="8830716" y="1498469"/>
            <a:ext cx="2088231" cy="3488377"/>
            <a:chOff x="1557909" y="1385668"/>
            <a:chExt cx="2099692" cy="359404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xmlns="" id="{84E24139-6A16-43E8-B315-DEA0BDEED227}"/>
                </a:ext>
              </a:extLst>
            </p:cNvPr>
            <p:cNvSpPr/>
            <p:nvPr/>
          </p:nvSpPr>
          <p:spPr>
            <a:xfrm>
              <a:off x="1557909" y="1675410"/>
              <a:ext cx="2099692" cy="2977726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FDCF30F7-6967-49A9-8388-A3153DC1A365}"/>
                </a:ext>
              </a:extLst>
            </p:cNvPr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  <a:grpFill/>
          </p:grpSpPr>
          <p:sp>
            <p:nvSpPr>
              <p:cNvPr id="36" name="Rounded Rectangle 2">
                <a:extLst>
                  <a:ext uri="{FF2B5EF4-FFF2-40B4-BE49-F238E27FC236}">
                    <a16:creationId xmlns:a16="http://schemas.microsoft.com/office/drawing/2014/main" xmlns="" id="{12F94440-22BC-47F7-A7D5-E05A98D357EC}"/>
                  </a:ext>
                </a:extLst>
              </p:cNvPr>
              <p:cNvSpPr/>
              <p:nvPr/>
            </p:nvSpPr>
            <p:spPr>
              <a:xfrm>
                <a:off x="1557908" y="1556792"/>
                <a:ext cx="2340490" cy="4006213"/>
              </a:xfrm>
              <a:prstGeom prst="roundRect">
                <a:avLst>
                  <a:gd name="adj" fmla="val 7710"/>
                </a:avLst>
              </a:prstGeom>
              <a:grp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A86B07C1-B594-4632-818F-1C9AEC43B718}"/>
                  </a:ext>
                </a:extLst>
              </p:cNvPr>
              <p:cNvSpPr/>
              <p:nvPr/>
            </p:nvSpPr>
            <p:spPr>
              <a:xfrm>
                <a:off x="2630876" y="1589061"/>
                <a:ext cx="97277" cy="97277"/>
              </a:xfrm>
              <a:prstGeom prst="ellipse">
                <a:avLst/>
              </a:prstGeom>
              <a:grpFill/>
              <a:ln w="285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46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graphicFrame>
        <p:nvGraphicFramePr>
          <p:cNvPr id="47" name="Diagram 46"/>
          <p:cNvGraphicFramePr/>
          <p:nvPr>
            <p:extLst>
              <p:ext uri="{D42A27DB-BD31-4B8C-83A1-F6EECF244321}">
                <p14:modId xmlns:p14="http://schemas.microsoft.com/office/powerpoint/2010/main" val="1145379079"/>
              </p:ext>
            </p:extLst>
          </p:nvPr>
        </p:nvGraphicFramePr>
        <p:xfrm>
          <a:off x="261764" y="2708920"/>
          <a:ext cx="1182620" cy="548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9" name="Diagram 48"/>
          <p:cNvGraphicFramePr/>
          <p:nvPr>
            <p:extLst>
              <p:ext uri="{D42A27DB-BD31-4B8C-83A1-F6EECF244321}">
                <p14:modId xmlns:p14="http://schemas.microsoft.com/office/powerpoint/2010/main" val="936724053"/>
              </p:ext>
            </p:extLst>
          </p:nvPr>
        </p:nvGraphicFramePr>
        <p:xfrm>
          <a:off x="4409592" y="2445780"/>
          <a:ext cx="3614718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74036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5352E-9B9F-4EDC-8769-7FA3D3F814C7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14529" y="571335"/>
            <a:ext cx="3919706" cy="912915"/>
          </a:xfrm>
        </p:spPr>
        <p:txBody>
          <a:bodyPr/>
          <a:lstStyle/>
          <a:p>
            <a:r>
              <a:rPr lang="en-US" dirty="0" smtClean="0">
                <a:latin typeface="Baskerville Old Face" panose="02020602080505020303" pitchFamily="18" charset="0"/>
                <a:cs typeface="Aldhabi" panose="01000000000000000000" pitchFamily="2" charset="-78"/>
              </a:rPr>
              <a:t>Why Us</a:t>
            </a:r>
            <a:endParaRPr lang="en-US" dirty="0">
              <a:latin typeface="Baskerville Old Face" panose="02020602080505020303" pitchFamily="18" charset="0"/>
              <a:cs typeface="Aldhabi" panose="010000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1959" y="1380759"/>
            <a:ext cx="3630774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999" b="1" dirty="0">
                <a:solidFill>
                  <a:schemeClr val="tx2">
                    <a:lumMod val="75000"/>
                  </a:schemeClr>
                </a:solidFill>
                <a:latin typeface="Baskerville Old Face" panose="02020602080505020303" pitchFamily="18" charset="0"/>
              </a:rPr>
              <a:t>Benefits on shopping( Customer )</a:t>
            </a:r>
            <a:endParaRPr lang="en-US" sz="1999" b="1" dirty="0">
              <a:solidFill>
                <a:schemeClr val="tx2">
                  <a:lumMod val="75000"/>
                </a:schemeClr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0544" y="1753649"/>
            <a:ext cx="11296211" cy="4537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799" dirty="0">
                <a:latin typeface="Baskerville Old Face" panose="02020602080505020303" pitchFamily="18" charset="0"/>
                <a:cs typeface="AngsanaUPC" panose="02020603050405020304" pitchFamily="18" charset="-34"/>
              </a:rPr>
              <a:t>Cashback of ₹ 5%  on the first purchase of at least ₹ 200.</a:t>
            </a:r>
            <a:endParaRPr lang="en-IN" sz="1799" dirty="0">
              <a:latin typeface="Baskerville Old Face" panose="02020602080505020303" pitchFamily="18" charset="0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en-US" sz="1799" dirty="0">
                <a:latin typeface="Baskerville Old Face" panose="02020602080505020303" pitchFamily="18" charset="0"/>
                <a:cs typeface="AngsanaUPC" panose="02020603050405020304" pitchFamily="18" charset="-34"/>
              </a:rPr>
              <a:t>Products booked by customers on the website or mobile app will be delivered to them by their nearest </a:t>
            </a:r>
            <a:r>
              <a:rPr lang="en-US" sz="1799" dirty="0" err="1">
                <a:latin typeface="Baskerville Old Face" panose="02020602080505020303" pitchFamily="18" charset="0"/>
                <a:cs typeface="AngsanaUPC" panose="02020603050405020304" pitchFamily="18" charset="-34"/>
              </a:rPr>
              <a:t>Bhindi</a:t>
            </a:r>
            <a:r>
              <a:rPr lang="en-US" sz="1799" dirty="0">
                <a:latin typeface="Baskerville Old Face" panose="02020602080505020303" pitchFamily="18" charset="0"/>
                <a:cs typeface="AngsanaUPC" panose="02020603050405020304" pitchFamily="18" charset="-34"/>
              </a:rPr>
              <a:t> Bazaar BP at their home</a:t>
            </a:r>
          </a:p>
          <a:p>
            <a:pPr>
              <a:lnSpc>
                <a:spcPct val="150000"/>
              </a:lnSpc>
            </a:pPr>
            <a:r>
              <a:rPr lang="en-US" sz="1799" dirty="0">
                <a:latin typeface="Baskerville Old Face" panose="02020602080505020303" pitchFamily="18" charset="0"/>
                <a:cs typeface="AngsanaUPC" panose="02020603050405020304" pitchFamily="18" charset="-34"/>
              </a:rPr>
              <a:t>BP &amp; Company will provide complete support to customers</a:t>
            </a:r>
          </a:p>
          <a:p>
            <a:pPr>
              <a:lnSpc>
                <a:spcPct val="150000"/>
              </a:lnSpc>
            </a:pPr>
            <a:r>
              <a:rPr lang="en-US" sz="1799" dirty="0">
                <a:latin typeface="Baskerville Old Face" panose="02020602080505020303" pitchFamily="18" charset="0"/>
                <a:cs typeface="AngsanaUPC" panose="02020603050405020304" pitchFamily="18" charset="-34"/>
              </a:rPr>
              <a:t>Credit </a:t>
            </a:r>
            <a:r>
              <a:rPr lang="en-US" sz="1799" dirty="0" smtClean="0">
                <a:latin typeface="Baskerville Old Face" panose="02020602080505020303" pitchFamily="18" charset="0"/>
                <a:cs typeface="AngsanaUPC" panose="02020603050405020304" pitchFamily="18" charset="-34"/>
              </a:rPr>
              <a:t>facility* </a:t>
            </a:r>
            <a:r>
              <a:rPr lang="en-US" sz="900" dirty="0" smtClean="0">
                <a:latin typeface="Baskerville Old Face" panose="02020602080505020303" pitchFamily="18" charset="0"/>
                <a:cs typeface="AngsanaUPC" panose="02020603050405020304" pitchFamily="18" charset="-34"/>
              </a:rPr>
              <a:t>(Coming Soon)</a:t>
            </a:r>
            <a:r>
              <a:rPr lang="en-US" sz="1799" dirty="0" smtClean="0">
                <a:latin typeface="Baskerville Old Face" panose="02020602080505020303" pitchFamily="18" charset="0"/>
                <a:cs typeface="AngsanaUPC" panose="02020603050405020304" pitchFamily="18" charset="-34"/>
              </a:rPr>
              <a:t> </a:t>
            </a:r>
            <a:r>
              <a:rPr lang="en-US" sz="1799" dirty="0">
                <a:latin typeface="Baskerville Old Face" panose="02020602080505020303" pitchFamily="18" charset="0"/>
                <a:cs typeface="AngsanaUPC" panose="02020603050405020304" pitchFamily="18" charset="-34"/>
              </a:rPr>
              <a:t>will be provide to loyal customers, this credit facility can be reduced or increased according to their buying trend </a:t>
            </a:r>
          </a:p>
          <a:p>
            <a:pPr>
              <a:lnSpc>
                <a:spcPct val="150000"/>
              </a:lnSpc>
            </a:pPr>
            <a:r>
              <a:rPr lang="en-US" sz="1799" dirty="0">
                <a:latin typeface="Baskerville Old Face" panose="02020602080505020303" pitchFamily="18" charset="0"/>
                <a:cs typeface="AngsanaUPC" panose="02020603050405020304" pitchFamily="18" charset="-34"/>
              </a:rPr>
              <a:t>If the company discontinues the cash back facility , the qualified customer can redeem </a:t>
            </a:r>
            <a:r>
              <a:rPr lang="en-US" sz="1799" dirty="0" smtClean="0">
                <a:latin typeface="Baskerville Old Face" panose="02020602080505020303" pitchFamily="18" charset="0"/>
                <a:cs typeface="AngsanaUPC" panose="02020603050405020304" pitchFamily="18" charset="-34"/>
              </a:rPr>
              <a:t>his points</a:t>
            </a:r>
            <a:endParaRPr lang="en-IN" sz="1799" dirty="0">
              <a:latin typeface="Baskerville Old Face" panose="02020602080505020303" pitchFamily="18" charset="0"/>
              <a:cs typeface="AngsanaUPC" panose="02020603050405020304" pitchFamily="18" charset="-34"/>
            </a:endParaRPr>
          </a:p>
          <a:p>
            <a:pPr>
              <a:lnSpc>
                <a:spcPct val="150000"/>
              </a:lnSpc>
            </a:pPr>
            <a:r>
              <a:rPr lang="en-US" sz="1799" dirty="0">
                <a:latin typeface="Baskerville Old Face" panose="02020602080505020303" pitchFamily="18" charset="0"/>
                <a:cs typeface="AngsanaUPC" panose="02020603050405020304" pitchFamily="18" charset="-34"/>
              </a:rPr>
              <a:t>Loyalty for up to 6 month </a:t>
            </a:r>
          </a:p>
          <a:p>
            <a:pPr>
              <a:lnSpc>
                <a:spcPct val="150000"/>
              </a:lnSpc>
            </a:pPr>
            <a:r>
              <a:rPr lang="en-US" sz="1799" dirty="0">
                <a:latin typeface="Baskerville Old Face" panose="02020602080505020303" pitchFamily="18" charset="0"/>
                <a:cs typeface="AngsanaUPC" panose="02020603050405020304" pitchFamily="18" charset="-34"/>
              </a:rPr>
              <a:t>Discount worth 5-40 % on MRP to customer</a:t>
            </a:r>
            <a:endParaRPr lang="en-IN" sz="1799" dirty="0">
              <a:latin typeface="Baskerville Old Face" panose="02020602080505020303" pitchFamily="18" charset="0"/>
              <a:cs typeface="AngsanaUPC" panose="02020603050405020304" pitchFamily="18" charset="-34"/>
            </a:endParaRPr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 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Future Cosmetic 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Product Range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068493" y="1412776"/>
            <a:ext cx="5055440" cy="3594040"/>
            <a:chOff x="5662364" y="1556792"/>
            <a:chExt cx="5635211" cy="400621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6" name="Rectangle 25"/>
            <p:cNvSpPr/>
            <p:nvPr/>
          </p:nvSpPr>
          <p:spPr>
            <a:xfrm>
              <a:off x="5662364" y="2048080"/>
              <a:ext cx="5635211" cy="331053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662364" y="1556792"/>
              <a:ext cx="5635211" cy="4006214"/>
              <a:chOff x="1053852" y="1556792"/>
              <a:chExt cx="5635211" cy="400621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053852" y="1556792"/>
                <a:ext cx="5635211" cy="4006214"/>
                <a:chOff x="1395303" y="1641568"/>
                <a:chExt cx="5635211" cy="4006214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1395303" y="1641568"/>
                  <a:ext cx="5635211" cy="4006214"/>
                </a:xfrm>
                <a:prstGeom prst="roundRect">
                  <a:avLst>
                    <a:gd name="adj" fmla="val 4632"/>
                  </a:avLst>
                </a:prstGeom>
                <a:noFill/>
                <a:ln w="381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395303" y="2132856"/>
                  <a:ext cx="5635211" cy="0"/>
                </a:xfrm>
                <a:prstGeom prst="line">
                  <a:avLst/>
                </a:prstGeom>
                <a:ln w="381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/>
              <p:cNvSpPr/>
              <p:nvPr/>
            </p:nvSpPr>
            <p:spPr>
              <a:xfrm>
                <a:off x="1269877" y="1725678"/>
                <a:ext cx="169818" cy="169818"/>
              </a:xfrm>
              <a:prstGeom prst="ellipse">
                <a:avLst/>
              </a:prstGeom>
              <a:no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537388" y="1725678"/>
                <a:ext cx="169818" cy="169818"/>
              </a:xfrm>
              <a:prstGeom prst="ellipse">
                <a:avLst/>
              </a:prstGeom>
              <a:no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04898" y="1725678"/>
                <a:ext cx="169818" cy="169818"/>
              </a:xfrm>
              <a:prstGeom prst="ellipse">
                <a:avLst/>
              </a:prstGeom>
              <a:no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5662364" y="5358613"/>
              <a:ext cx="5635211" cy="0"/>
            </a:xfrm>
            <a:prstGeom prst="line">
              <a:avLst/>
            </a:prstGeom>
            <a:ln w="381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9406780" y="2060848"/>
            <a:ext cx="2613994" cy="2945968"/>
            <a:chOff x="1557909" y="1385668"/>
            <a:chExt cx="2099692" cy="359404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1" name="Rectangle 40"/>
            <p:cNvSpPr/>
            <p:nvPr/>
          </p:nvSpPr>
          <p:spPr>
            <a:xfrm>
              <a:off x="1557909" y="1639174"/>
              <a:ext cx="2099692" cy="297772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557908" y="1556792"/>
                <a:ext cx="2340490" cy="4006213"/>
                <a:chOff x="1919039" y="548691"/>
                <a:chExt cx="3743325" cy="6407442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1919039" y="548691"/>
                  <a:ext cx="3743325" cy="6407442"/>
                </a:xfrm>
                <a:prstGeom prst="roundRect">
                  <a:avLst>
                    <a:gd name="adj" fmla="val 7710"/>
                  </a:avLst>
                </a:prstGeom>
                <a:noFill/>
                <a:ln w="381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919039" y="1000641"/>
                  <a:ext cx="3743325" cy="0"/>
                </a:xfrm>
                <a:prstGeom prst="line">
                  <a:avLst/>
                </a:prstGeom>
                <a:ln w="381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919039" y="6309320"/>
                  <a:ext cx="3743325" cy="0"/>
                </a:xfrm>
                <a:prstGeom prst="line">
                  <a:avLst/>
                </a:prstGeom>
                <a:ln w="381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ounded Rectangle 45"/>
              <p:cNvSpPr/>
              <p:nvPr/>
            </p:nvSpPr>
            <p:spPr>
              <a:xfrm>
                <a:off x="2440121" y="1686766"/>
                <a:ext cx="576064" cy="45719"/>
              </a:xfrm>
              <a:prstGeom prst="roundRect">
                <a:avLst/>
              </a:prstGeom>
              <a:no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41250" y="1653701"/>
                <a:ext cx="97277" cy="97277"/>
              </a:xfrm>
              <a:prstGeom prst="ellipse">
                <a:avLst/>
              </a:prstGeom>
              <a:noFill/>
              <a:ln w="2857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584137" y="5229200"/>
                <a:ext cx="288032" cy="216024"/>
              </a:xfrm>
              <a:prstGeom prst="roundRect">
                <a:avLst>
                  <a:gd name="adj" fmla="val 31520"/>
                </a:avLst>
              </a:prstGeom>
              <a:no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05781" y="1988840"/>
            <a:ext cx="3257556" cy="3017976"/>
            <a:chOff x="837828" y="2122926"/>
            <a:chExt cx="2161957" cy="279849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Rectangle 17"/>
            <p:cNvSpPr/>
            <p:nvPr/>
          </p:nvSpPr>
          <p:spPr>
            <a:xfrm>
              <a:off x="837828" y="2324559"/>
              <a:ext cx="2161957" cy="232222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37828" y="2122926"/>
              <a:ext cx="2161957" cy="2798490"/>
              <a:chOff x="-746348" y="188640"/>
              <a:chExt cx="4032448" cy="521970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-746348" y="188640"/>
                <a:ext cx="4032448" cy="5219700"/>
              </a:xfrm>
              <a:prstGeom prst="roundRect">
                <a:avLst>
                  <a:gd name="adj" fmla="val 3937"/>
                </a:avLst>
              </a:prstGeom>
              <a:no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-746348" y="564722"/>
                <a:ext cx="4032448" cy="0"/>
              </a:xfrm>
              <a:prstGeom prst="line">
                <a:avLst/>
              </a:prstGeom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-746348" y="4896091"/>
                <a:ext cx="4032448" cy="0"/>
              </a:xfrm>
              <a:prstGeom prst="line">
                <a:avLst/>
              </a:prstGeom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1193703" y="302053"/>
                <a:ext cx="152347" cy="152347"/>
              </a:xfrm>
              <a:prstGeom prst="ellipse">
                <a:avLst/>
              </a:prstGeom>
              <a:no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155615" y="5031056"/>
                <a:ext cx="228522" cy="228520"/>
              </a:xfrm>
              <a:prstGeom prst="ellipse">
                <a:avLst/>
              </a:prstGeom>
              <a:noFill/>
              <a:ln w="381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0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260126"/>
            <a:ext cx="12188825" cy="2644786"/>
          </a:xfrm>
          <a:prstGeom prst="rect">
            <a:avLst/>
          </a:prstGeom>
          <a:blipFill dpi="0" rotWithShape="1">
            <a:blip r:embed="rId2"/>
            <a:srcRect/>
            <a:tile tx="0" ty="0" sx="80000" sy="8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/>
          <p:cNvSpPr/>
          <p:nvPr/>
        </p:nvSpPr>
        <p:spPr>
          <a:xfrm>
            <a:off x="0" y="1260126"/>
            <a:ext cx="12188825" cy="26447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Agenda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18448" y="4854302"/>
            <a:ext cx="4210559" cy="310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saving</a:t>
            </a: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with</a:t>
            </a: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health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09773" y="3338362"/>
            <a:ext cx="1227908" cy="12279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1" name="Group 40"/>
          <p:cNvGrpSpPr/>
          <p:nvPr/>
        </p:nvGrpSpPr>
        <p:grpSpPr>
          <a:xfrm>
            <a:off x="8226001" y="3645367"/>
            <a:ext cx="595452" cy="613899"/>
            <a:chOff x="4510088" y="1657351"/>
            <a:chExt cx="2203451" cy="2271712"/>
          </a:xfrm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5659438" y="1657351"/>
              <a:ext cx="811213" cy="1293813"/>
            </a:xfrm>
            <a:custGeom>
              <a:avLst/>
              <a:gdLst>
                <a:gd name="T0" fmla="*/ 608 w 1534"/>
                <a:gd name="T1" fmla="*/ 0 h 2445"/>
                <a:gd name="T2" fmla="*/ 683 w 1534"/>
                <a:gd name="T3" fmla="*/ 1 h 2445"/>
                <a:gd name="T4" fmla="*/ 754 w 1534"/>
                <a:gd name="T5" fmla="*/ 6 h 2445"/>
                <a:gd name="T6" fmla="*/ 824 w 1534"/>
                <a:gd name="T7" fmla="*/ 14 h 2445"/>
                <a:gd name="T8" fmla="*/ 896 w 1534"/>
                <a:gd name="T9" fmla="*/ 27 h 2445"/>
                <a:gd name="T10" fmla="*/ 968 w 1534"/>
                <a:gd name="T11" fmla="*/ 44 h 2445"/>
                <a:gd name="T12" fmla="*/ 1040 w 1534"/>
                <a:gd name="T13" fmla="*/ 65 h 2445"/>
                <a:gd name="T14" fmla="*/ 1115 w 1534"/>
                <a:gd name="T15" fmla="*/ 91 h 2445"/>
                <a:gd name="T16" fmla="*/ 1191 w 1534"/>
                <a:gd name="T17" fmla="*/ 121 h 2445"/>
                <a:gd name="T18" fmla="*/ 1271 w 1534"/>
                <a:gd name="T19" fmla="*/ 155 h 2445"/>
                <a:gd name="T20" fmla="*/ 1354 w 1534"/>
                <a:gd name="T21" fmla="*/ 194 h 2445"/>
                <a:gd name="T22" fmla="*/ 1441 w 1534"/>
                <a:gd name="T23" fmla="*/ 238 h 2445"/>
                <a:gd name="T24" fmla="*/ 1534 w 1534"/>
                <a:gd name="T25" fmla="*/ 286 h 2445"/>
                <a:gd name="T26" fmla="*/ 1452 w 1534"/>
                <a:gd name="T27" fmla="*/ 498 h 2445"/>
                <a:gd name="T28" fmla="*/ 1378 w 1534"/>
                <a:gd name="T29" fmla="*/ 709 h 2445"/>
                <a:gd name="T30" fmla="*/ 1311 w 1534"/>
                <a:gd name="T31" fmla="*/ 922 h 2445"/>
                <a:gd name="T32" fmla="*/ 1250 w 1534"/>
                <a:gd name="T33" fmla="*/ 1133 h 2445"/>
                <a:gd name="T34" fmla="*/ 1195 w 1534"/>
                <a:gd name="T35" fmla="*/ 1346 h 2445"/>
                <a:gd name="T36" fmla="*/ 1146 w 1534"/>
                <a:gd name="T37" fmla="*/ 1560 h 2445"/>
                <a:gd name="T38" fmla="*/ 1102 w 1534"/>
                <a:gd name="T39" fmla="*/ 1776 h 2445"/>
                <a:gd name="T40" fmla="*/ 1060 w 1534"/>
                <a:gd name="T41" fmla="*/ 1996 h 2445"/>
                <a:gd name="T42" fmla="*/ 1022 w 1534"/>
                <a:gd name="T43" fmla="*/ 2219 h 2445"/>
                <a:gd name="T44" fmla="*/ 987 w 1534"/>
                <a:gd name="T45" fmla="*/ 2445 h 2445"/>
                <a:gd name="T46" fmla="*/ 900 w 1534"/>
                <a:gd name="T47" fmla="*/ 2439 h 2445"/>
                <a:gd name="T48" fmla="*/ 819 w 1534"/>
                <a:gd name="T49" fmla="*/ 2432 h 2445"/>
                <a:gd name="T50" fmla="*/ 742 w 1534"/>
                <a:gd name="T51" fmla="*/ 2426 h 2445"/>
                <a:gd name="T52" fmla="*/ 671 w 1534"/>
                <a:gd name="T53" fmla="*/ 2418 h 2445"/>
                <a:gd name="T54" fmla="*/ 602 w 1534"/>
                <a:gd name="T55" fmla="*/ 2411 h 2445"/>
                <a:gd name="T56" fmla="*/ 535 w 1534"/>
                <a:gd name="T57" fmla="*/ 2403 h 2445"/>
                <a:gd name="T58" fmla="*/ 469 w 1534"/>
                <a:gd name="T59" fmla="*/ 2396 h 2445"/>
                <a:gd name="T60" fmla="*/ 403 w 1534"/>
                <a:gd name="T61" fmla="*/ 2387 h 2445"/>
                <a:gd name="T62" fmla="*/ 334 w 1534"/>
                <a:gd name="T63" fmla="*/ 2377 h 2445"/>
                <a:gd name="T64" fmla="*/ 263 w 1534"/>
                <a:gd name="T65" fmla="*/ 2366 h 2445"/>
                <a:gd name="T66" fmla="*/ 188 w 1534"/>
                <a:gd name="T67" fmla="*/ 2354 h 2445"/>
                <a:gd name="T68" fmla="*/ 107 w 1534"/>
                <a:gd name="T69" fmla="*/ 2341 h 2445"/>
                <a:gd name="T70" fmla="*/ 21 w 1534"/>
                <a:gd name="T71" fmla="*/ 2327 h 2445"/>
                <a:gd name="T72" fmla="*/ 38 w 1534"/>
                <a:gd name="T73" fmla="*/ 2118 h 2445"/>
                <a:gd name="T74" fmla="*/ 54 w 1534"/>
                <a:gd name="T75" fmla="*/ 1914 h 2445"/>
                <a:gd name="T76" fmla="*/ 66 w 1534"/>
                <a:gd name="T77" fmla="*/ 1711 h 2445"/>
                <a:gd name="T78" fmla="*/ 73 w 1534"/>
                <a:gd name="T79" fmla="*/ 1509 h 2445"/>
                <a:gd name="T80" fmla="*/ 79 w 1534"/>
                <a:gd name="T81" fmla="*/ 1308 h 2445"/>
                <a:gd name="T82" fmla="*/ 79 w 1534"/>
                <a:gd name="T83" fmla="*/ 1109 h 2445"/>
                <a:gd name="T84" fmla="*/ 73 w 1534"/>
                <a:gd name="T85" fmla="*/ 910 h 2445"/>
                <a:gd name="T86" fmla="*/ 64 w 1534"/>
                <a:gd name="T87" fmla="*/ 709 h 2445"/>
                <a:gd name="T88" fmla="*/ 49 w 1534"/>
                <a:gd name="T89" fmla="*/ 507 h 2445"/>
                <a:gd name="T90" fmla="*/ 28 w 1534"/>
                <a:gd name="T91" fmla="*/ 304 h 2445"/>
                <a:gd name="T92" fmla="*/ 0 w 1534"/>
                <a:gd name="T93" fmla="*/ 99 h 2445"/>
                <a:gd name="T94" fmla="*/ 102 w 1534"/>
                <a:gd name="T95" fmla="*/ 74 h 2445"/>
                <a:gd name="T96" fmla="*/ 197 w 1534"/>
                <a:gd name="T97" fmla="*/ 53 h 2445"/>
                <a:gd name="T98" fmla="*/ 288 w 1534"/>
                <a:gd name="T99" fmla="*/ 35 h 2445"/>
                <a:gd name="T100" fmla="*/ 373 w 1534"/>
                <a:gd name="T101" fmla="*/ 20 h 2445"/>
                <a:gd name="T102" fmla="*/ 455 w 1534"/>
                <a:gd name="T103" fmla="*/ 10 h 2445"/>
                <a:gd name="T104" fmla="*/ 533 w 1534"/>
                <a:gd name="T105" fmla="*/ 4 h 2445"/>
                <a:gd name="T106" fmla="*/ 608 w 1534"/>
                <a:gd name="T107" fmla="*/ 0 h 2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34" h="2445">
                  <a:moveTo>
                    <a:pt x="608" y="0"/>
                  </a:moveTo>
                  <a:lnTo>
                    <a:pt x="683" y="1"/>
                  </a:lnTo>
                  <a:lnTo>
                    <a:pt x="754" y="6"/>
                  </a:lnTo>
                  <a:lnTo>
                    <a:pt x="824" y="14"/>
                  </a:lnTo>
                  <a:lnTo>
                    <a:pt x="896" y="27"/>
                  </a:lnTo>
                  <a:lnTo>
                    <a:pt x="968" y="44"/>
                  </a:lnTo>
                  <a:lnTo>
                    <a:pt x="1040" y="65"/>
                  </a:lnTo>
                  <a:lnTo>
                    <a:pt x="1115" y="91"/>
                  </a:lnTo>
                  <a:lnTo>
                    <a:pt x="1191" y="121"/>
                  </a:lnTo>
                  <a:lnTo>
                    <a:pt x="1271" y="155"/>
                  </a:lnTo>
                  <a:lnTo>
                    <a:pt x="1354" y="194"/>
                  </a:lnTo>
                  <a:lnTo>
                    <a:pt x="1441" y="238"/>
                  </a:lnTo>
                  <a:lnTo>
                    <a:pt x="1534" y="286"/>
                  </a:lnTo>
                  <a:lnTo>
                    <a:pt x="1452" y="498"/>
                  </a:lnTo>
                  <a:lnTo>
                    <a:pt x="1378" y="709"/>
                  </a:lnTo>
                  <a:lnTo>
                    <a:pt x="1311" y="922"/>
                  </a:lnTo>
                  <a:lnTo>
                    <a:pt x="1250" y="1133"/>
                  </a:lnTo>
                  <a:lnTo>
                    <a:pt x="1195" y="1346"/>
                  </a:lnTo>
                  <a:lnTo>
                    <a:pt x="1146" y="1560"/>
                  </a:lnTo>
                  <a:lnTo>
                    <a:pt x="1102" y="1776"/>
                  </a:lnTo>
                  <a:lnTo>
                    <a:pt x="1060" y="1996"/>
                  </a:lnTo>
                  <a:lnTo>
                    <a:pt x="1022" y="2219"/>
                  </a:lnTo>
                  <a:lnTo>
                    <a:pt x="987" y="2445"/>
                  </a:lnTo>
                  <a:lnTo>
                    <a:pt x="900" y="2439"/>
                  </a:lnTo>
                  <a:lnTo>
                    <a:pt x="819" y="2432"/>
                  </a:lnTo>
                  <a:lnTo>
                    <a:pt x="742" y="2426"/>
                  </a:lnTo>
                  <a:lnTo>
                    <a:pt x="671" y="2418"/>
                  </a:lnTo>
                  <a:lnTo>
                    <a:pt x="602" y="2411"/>
                  </a:lnTo>
                  <a:lnTo>
                    <a:pt x="535" y="2403"/>
                  </a:lnTo>
                  <a:lnTo>
                    <a:pt x="469" y="2396"/>
                  </a:lnTo>
                  <a:lnTo>
                    <a:pt x="403" y="2387"/>
                  </a:lnTo>
                  <a:lnTo>
                    <a:pt x="334" y="2377"/>
                  </a:lnTo>
                  <a:lnTo>
                    <a:pt x="263" y="2366"/>
                  </a:lnTo>
                  <a:lnTo>
                    <a:pt x="188" y="2354"/>
                  </a:lnTo>
                  <a:lnTo>
                    <a:pt x="107" y="2341"/>
                  </a:lnTo>
                  <a:lnTo>
                    <a:pt x="21" y="2327"/>
                  </a:lnTo>
                  <a:lnTo>
                    <a:pt x="38" y="2118"/>
                  </a:lnTo>
                  <a:lnTo>
                    <a:pt x="54" y="1914"/>
                  </a:lnTo>
                  <a:lnTo>
                    <a:pt x="66" y="1711"/>
                  </a:lnTo>
                  <a:lnTo>
                    <a:pt x="73" y="1509"/>
                  </a:lnTo>
                  <a:lnTo>
                    <a:pt x="79" y="1308"/>
                  </a:lnTo>
                  <a:lnTo>
                    <a:pt x="79" y="1109"/>
                  </a:lnTo>
                  <a:lnTo>
                    <a:pt x="73" y="910"/>
                  </a:lnTo>
                  <a:lnTo>
                    <a:pt x="64" y="709"/>
                  </a:lnTo>
                  <a:lnTo>
                    <a:pt x="49" y="507"/>
                  </a:lnTo>
                  <a:lnTo>
                    <a:pt x="28" y="304"/>
                  </a:lnTo>
                  <a:lnTo>
                    <a:pt x="0" y="99"/>
                  </a:lnTo>
                  <a:lnTo>
                    <a:pt x="102" y="74"/>
                  </a:lnTo>
                  <a:lnTo>
                    <a:pt x="197" y="53"/>
                  </a:lnTo>
                  <a:lnTo>
                    <a:pt x="288" y="35"/>
                  </a:lnTo>
                  <a:lnTo>
                    <a:pt x="373" y="20"/>
                  </a:lnTo>
                  <a:lnTo>
                    <a:pt x="455" y="10"/>
                  </a:lnTo>
                  <a:lnTo>
                    <a:pt x="533" y="4"/>
                  </a:lnTo>
                  <a:lnTo>
                    <a:pt x="60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5719763" y="1712913"/>
              <a:ext cx="650875" cy="1182688"/>
            </a:xfrm>
            <a:custGeom>
              <a:avLst/>
              <a:gdLst>
                <a:gd name="T0" fmla="*/ 631 w 1230"/>
                <a:gd name="T1" fmla="*/ 3 h 2236"/>
                <a:gd name="T2" fmla="*/ 756 w 1230"/>
                <a:gd name="T3" fmla="*/ 22 h 2236"/>
                <a:gd name="T4" fmla="*/ 884 w 1230"/>
                <a:gd name="T5" fmla="*/ 59 h 2236"/>
                <a:gd name="T6" fmla="*/ 1023 w 1230"/>
                <a:gd name="T7" fmla="*/ 113 h 2236"/>
                <a:gd name="T8" fmla="*/ 1093 w 1230"/>
                <a:gd name="T9" fmla="*/ 177 h 2236"/>
                <a:gd name="T10" fmla="*/ 1105 w 1230"/>
                <a:gd name="T11" fmla="*/ 241 h 2236"/>
                <a:gd name="T12" fmla="*/ 1140 w 1230"/>
                <a:gd name="T13" fmla="*/ 303 h 2236"/>
                <a:gd name="T14" fmla="*/ 1196 w 1230"/>
                <a:gd name="T15" fmla="*/ 357 h 2236"/>
                <a:gd name="T16" fmla="*/ 1165 w 1230"/>
                <a:gd name="T17" fmla="*/ 595 h 2236"/>
                <a:gd name="T18" fmla="*/ 1052 w 1230"/>
                <a:gd name="T19" fmla="*/ 1018 h 2236"/>
                <a:gd name="T20" fmla="*/ 955 w 1230"/>
                <a:gd name="T21" fmla="*/ 1442 h 2236"/>
                <a:gd name="T22" fmla="*/ 872 w 1230"/>
                <a:gd name="T23" fmla="*/ 1874 h 2236"/>
                <a:gd name="T24" fmla="*/ 804 w 1230"/>
                <a:gd name="T25" fmla="*/ 2097 h 2236"/>
                <a:gd name="T26" fmla="*/ 750 w 1230"/>
                <a:gd name="T27" fmla="*/ 2120 h 2236"/>
                <a:gd name="T28" fmla="*/ 708 w 1230"/>
                <a:gd name="T29" fmla="*/ 2168 h 2236"/>
                <a:gd name="T30" fmla="*/ 686 w 1230"/>
                <a:gd name="T31" fmla="*/ 2236 h 2236"/>
                <a:gd name="T32" fmla="*/ 547 w 1230"/>
                <a:gd name="T33" fmla="*/ 2220 h 2236"/>
                <a:gd name="T34" fmla="*/ 427 w 1230"/>
                <a:gd name="T35" fmla="*/ 2206 h 2236"/>
                <a:gd name="T36" fmla="*/ 311 w 1230"/>
                <a:gd name="T37" fmla="*/ 2192 h 2236"/>
                <a:gd name="T38" fmla="*/ 185 w 1230"/>
                <a:gd name="T39" fmla="*/ 2175 h 2236"/>
                <a:gd name="T40" fmla="*/ 113 w 1230"/>
                <a:gd name="T41" fmla="*/ 2133 h 2236"/>
                <a:gd name="T42" fmla="*/ 99 w 1230"/>
                <a:gd name="T43" fmla="*/ 2076 h 2236"/>
                <a:gd name="T44" fmla="*/ 69 w 1230"/>
                <a:gd name="T45" fmla="*/ 2029 h 2236"/>
                <a:gd name="T46" fmla="*/ 26 w 1230"/>
                <a:gd name="T47" fmla="*/ 2000 h 2236"/>
                <a:gd name="T48" fmla="*/ 16 w 1230"/>
                <a:gd name="T49" fmla="*/ 1768 h 2236"/>
                <a:gd name="T50" fmla="*/ 38 w 1230"/>
                <a:gd name="T51" fmla="*/ 1330 h 2236"/>
                <a:gd name="T52" fmla="*/ 44 w 1230"/>
                <a:gd name="T53" fmla="*/ 896 h 2236"/>
                <a:gd name="T54" fmla="*/ 34 w 1230"/>
                <a:gd name="T55" fmla="*/ 456 h 2236"/>
                <a:gd name="T56" fmla="*/ 60 w 1230"/>
                <a:gd name="T57" fmla="*/ 219 h 2236"/>
                <a:gd name="T58" fmla="*/ 128 w 1230"/>
                <a:gd name="T59" fmla="*/ 180 h 2236"/>
                <a:gd name="T60" fmla="*/ 177 w 1230"/>
                <a:gd name="T61" fmla="*/ 128 h 2236"/>
                <a:gd name="T62" fmla="*/ 203 w 1230"/>
                <a:gd name="T63" fmla="*/ 69 h 2236"/>
                <a:gd name="T64" fmla="*/ 286 w 1230"/>
                <a:gd name="T65" fmla="*/ 22 h 2236"/>
                <a:gd name="T66" fmla="*/ 435 w 1230"/>
                <a:gd name="T67" fmla="*/ 4 h 2236"/>
                <a:gd name="T68" fmla="*/ 568 w 1230"/>
                <a:gd name="T69" fmla="*/ 0 h 2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30" h="2236">
                  <a:moveTo>
                    <a:pt x="568" y="0"/>
                  </a:moveTo>
                  <a:lnTo>
                    <a:pt x="631" y="3"/>
                  </a:lnTo>
                  <a:lnTo>
                    <a:pt x="694" y="11"/>
                  </a:lnTo>
                  <a:lnTo>
                    <a:pt x="756" y="22"/>
                  </a:lnTo>
                  <a:lnTo>
                    <a:pt x="819" y="39"/>
                  </a:lnTo>
                  <a:lnTo>
                    <a:pt x="884" y="59"/>
                  </a:lnTo>
                  <a:lnTo>
                    <a:pt x="952" y="83"/>
                  </a:lnTo>
                  <a:lnTo>
                    <a:pt x="1023" y="113"/>
                  </a:lnTo>
                  <a:lnTo>
                    <a:pt x="1099" y="147"/>
                  </a:lnTo>
                  <a:lnTo>
                    <a:pt x="1093" y="177"/>
                  </a:lnTo>
                  <a:lnTo>
                    <a:pt x="1096" y="210"/>
                  </a:lnTo>
                  <a:lnTo>
                    <a:pt x="1105" y="241"/>
                  </a:lnTo>
                  <a:lnTo>
                    <a:pt x="1119" y="272"/>
                  </a:lnTo>
                  <a:lnTo>
                    <a:pt x="1140" y="303"/>
                  </a:lnTo>
                  <a:lnTo>
                    <a:pt x="1166" y="332"/>
                  </a:lnTo>
                  <a:lnTo>
                    <a:pt x="1196" y="357"/>
                  </a:lnTo>
                  <a:lnTo>
                    <a:pt x="1230" y="380"/>
                  </a:lnTo>
                  <a:lnTo>
                    <a:pt x="1165" y="595"/>
                  </a:lnTo>
                  <a:lnTo>
                    <a:pt x="1106" y="807"/>
                  </a:lnTo>
                  <a:lnTo>
                    <a:pt x="1052" y="1018"/>
                  </a:lnTo>
                  <a:lnTo>
                    <a:pt x="1001" y="1229"/>
                  </a:lnTo>
                  <a:lnTo>
                    <a:pt x="955" y="1442"/>
                  </a:lnTo>
                  <a:lnTo>
                    <a:pt x="912" y="1656"/>
                  </a:lnTo>
                  <a:lnTo>
                    <a:pt x="872" y="1874"/>
                  </a:lnTo>
                  <a:lnTo>
                    <a:pt x="834" y="2095"/>
                  </a:lnTo>
                  <a:lnTo>
                    <a:pt x="804" y="2097"/>
                  </a:lnTo>
                  <a:lnTo>
                    <a:pt x="776" y="2104"/>
                  </a:lnTo>
                  <a:lnTo>
                    <a:pt x="750" y="2120"/>
                  </a:lnTo>
                  <a:lnTo>
                    <a:pt x="726" y="2142"/>
                  </a:lnTo>
                  <a:lnTo>
                    <a:pt x="708" y="2168"/>
                  </a:lnTo>
                  <a:lnTo>
                    <a:pt x="694" y="2201"/>
                  </a:lnTo>
                  <a:lnTo>
                    <a:pt x="686" y="2236"/>
                  </a:lnTo>
                  <a:lnTo>
                    <a:pt x="613" y="2228"/>
                  </a:lnTo>
                  <a:lnTo>
                    <a:pt x="547" y="2220"/>
                  </a:lnTo>
                  <a:lnTo>
                    <a:pt x="486" y="2214"/>
                  </a:lnTo>
                  <a:lnTo>
                    <a:pt x="427" y="2206"/>
                  </a:lnTo>
                  <a:lnTo>
                    <a:pt x="370" y="2200"/>
                  </a:lnTo>
                  <a:lnTo>
                    <a:pt x="311" y="2192"/>
                  </a:lnTo>
                  <a:lnTo>
                    <a:pt x="250" y="2184"/>
                  </a:lnTo>
                  <a:lnTo>
                    <a:pt x="185" y="2175"/>
                  </a:lnTo>
                  <a:lnTo>
                    <a:pt x="112" y="2166"/>
                  </a:lnTo>
                  <a:lnTo>
                    <a:pt x="113" y="2133"/>
                  </a:lnTo>
                  <a:lnTo>
                    <a:pt x="108" y="2103"/>
                  </a:lnTo>
                  <a:lnTo>
                    <a:pt x="99" y="2076"/>
                  </a:lnTo>
                  <a:lnTo>
                    <a:pt x="86" y="2051"/>
                  </a:lnTo>
                  <a:lnTo>
                    <a:pt x="69" y="2029"/>
                  </a:lnTo>
                  <a:lnTo>
                    <a:pt x="48" y="2012"/>
                  </a:lnTo>
                  <a:lnTo>
                    <a:pt x="26" y="2000"/>
                  </a:lnTo>
                  <a:lnTo>
                    <a:pt x="0" y="1994"/>
                  </a:lnTo>
                  <a:lnTo>
                    <a:pt x="16" y="1768"/>
                  </a:lnTo>
                  <a:lnTo>
                    <a:pt x="29" y="1548"/>
                  </a:lnTo>
                  <a:lnTo>
                    <a:pt x="38" y="1330"/>
                  </a:lnTo>
                  <a:lnTo>
                    <a:pt x="43" y="1112"/>
                  </a:lnTo>
                  <a:lnTo>
                    <a:pt x="44" y="896"/>
                  </a:lnTo>
                  <a:lnTo>
                    <a:pt x="42" y="677"/>
                  </a:lnTo>
                  <a:lnTo>
                    <a:pt x="34" y="456"/>
                  </a:lnTo>
                  <a:lnTo>
                    <a:pt x="22" y="232"/>
                  </a:lnTo>
                  <a:lnTo>
                    <a:pt x="60" y="219"/>
                  </a:lnTo>
                  <a:lnTo>
                    <a:pt x="95" y="201"/>
                  </a:lnTo>
                  <a:lnTo>
                    <a:pt x="128" y="180"/>
                  </a:lnTo>
                  <a:lnTo>
                    <a:pt x="155" y="155"/>
                  </a:lnTo>
                  <a:lnTo>
                    <a:pt x="177" y="128"/>
                  </a:lnTo>
                  <a:lnTo>
                    <a:pt x="193" y="99"/>
                  </a:lnTo>
                  <a:lnTo>
                    <a:pt x="203" y="69"/>
                  </a:lnTo>
                  <a:lnTo>
                    <a:pt x="204" y="38"/>
                  </a:lnTo>
                  <a:lnTo>
                    <a:pt x="286" y="22"/>
                  </a:lnTo>
                  <a:lnTo>
                    <a:pt x="363" y="12"/>
                  </a:lnTo>
                  <a:lnTo>
                    <a:pt x="435" y="4"/>
                  </a:lnTo>
                  <a:lnTo>
                    <a:pt x="502" y="0"/>
                  </a:lnTo>
                  <a:lnTo>
                    <a:pt x="56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>
              <a:off x="5802313" y="2128838"/>
              <a:ext cx="395288" cy="344488"/>
            </a:xfrm>
            <a:custGeom>
              <a:avLst/>
              <a:gdLst>
                <a:gd name="T0" fmla="*/ 359 w 747"/>
                <a:gd name="T1" fmla="*/ 0 h 653"/>
                <a:gd name="T2" fmla="*/ 414 w 747"/>
                <a:gd name="T3" fmla="*/ 3 h 653"/>
                <a:gd name="T4" fmla="*/ 463 w 747"/>
                <a:gd name="T5" fmla="*/ 12 h 653"/>
                <a:gd name="T6" fmla="*/ 510 w 747"/>
                <a:gd name="T7" fmla="*/ 28 h 653"/>
                <a:gd name="T8" fmla="*/ 553 w 747"/>
                <a:gd name="T9" fmla="*/ 47 h 653"/>
                <a:gd name="T10" fmla="*/ 592 w 747"/>
                <a:gd name="T11" fmla="*/ 72 h 653"/>
                <a:gd name="T12" fmla="*/ 627 w 747"/>
                <a:gd name="T13" fmla="*/ 99 h 653"/>
                <a:gd name="T14" fmla="*/ 660 w 747"/>
                <a:gd name="T15" fmla="*/ 132 h 653"/>
                <a:gd name="T16" fmla="*/ 687 w 747"/>
                <a:gd name="T17" fmla="*/ 166 h 653"/>
                <a:gd name="T18" fmla="*/ 709 w 747"/>
                <a:gd name="T19" fmla="*/ 202 h 653"/>
                <a:gd name="T20" fmla="*/ 726 w 747"/>
                <a:gd name="T21" fmla="*/ 241 h 653"/>
                <a:gd name="T22" fmla="*/ 739 w 747"/>
                <a:gd name="T23" fmla="*/ 280 h 653"/>
                <a:gd name="T24" fmla="*/ 746 w 747"/>
                <a:gd name="T25" fmla="*/ 321 h 653"/>
                <a:gd name="T26" fmla="*/ 747 w 747"/>
                <a:gd name="T27" fmla="*/ 360 h 653"/>
                <a:gd name="T28" fmla="*/ 742 w 747"/>
                <a:gd name="T29" fmla="*/ 400 h 653"/>
                <a:gd name="T30" fmla="*/ 731 w 747"/>
                <a:gd name="T31" fmla="*/ 440 h 653"/>
                <a:gd name="T32" fmla="*/ 715 w 747"/>
                <a:gd name="T33" fmla="*/ 478 h 653"/>
                <a:gd name="T34" fmla="*/ 692 w 747"/>
                <a:gd name="T35" fmla="*/ 513 h 653"/>
                <a:gd name="T36" fmla="*/ 665 w 747"/>
                <a:gd name="T37" fmla="*/ 545 h 653"/>
                <a:gd name="T38" fmla="*/ 634 w 747"/>
                <a:gd name="T39" fmla="*/ 572 h 653"/>
                <a:gd name="T40" fmla="*/ 599 w 747"/>
                <a:gd name="T41" fmla="*/ 597 h 653"/>
                <a:gd name="T42" fmla="*/ 561 w 747"/>
                <a:gd name="T43" fmla="*/ 616 h 653"/>
                <a:gd name="T44" fmla="*/ 521 w 747"/>
                <a:gd name="T45" fmla="*/ 632 h 653"/>
                <a:gd name="T46" fmla="*/ 476 w 747"/>
                <a:gd name="T47" fmla="*/ 644 h 653"/>
                <a:gd name="T48" fmla="*/ 431 w 747"/>
                <a:gd name="T49" fmla="*/ 650 h 653"/>
                <a:gd name="T50" fmla="*/ 384 w 747"/>
                <a:gd name="T51" fmla="*/ 653 h 653"/>
                <a:gd name="T52" fmla="*/ 336 w 747"/>
                <a:gd name="T53" fmla="*/ 649 h 653"/>
                <a:gd name="T54" fmla="*/ 284 w 747"/>
                <a:gd name="T55" fmla="*/ 640 h 653"/>
                <a:gd name="T56" fmla="*/ 236 w 747"/>
                <a:gd name="T57" fmla="*/ 624 h 653"/>
                <a:gd name="T58" fmla="*/ 190 w 747"/>
                <a:gd name="T59" fmla="*/ 605 h 653"/>
                <a:gd name="T60" fmla="*/ 147 w 747"/>
                <a:gd name="T61" fmla="*/ 580 h 653"/>
                <a:gd name="T62" fmla="*/ 109 w 747"/>
                <a:gd name="T63" fmla="*/ 551 h 653"/>
                <a:gd name="T64" fmla="*/ 77 w 747"/>
                <a:gd name="T65" fmla="*/ 517 h 653"/>
                <a:gd name="T66" fmla="*/ 48 w 747"/>
                <a:gd name="T67" fmla="*/ 481 h 653"/>
                <a:gd name="T68" fmla="*/ 27 w 747"/>
                <a:gd name="T69" fmla="*/ 442 h 653"/>
                <a:gd name="T70" fmla="*/ 10 w 747"/>
                <a:gd name="T71" fmla="*/ 400 h 653"/>
                <a:gd name="T72" fmla="*/ 1 w 747"/>
                <a:gd name="T73" fmla="*/ 356 h 653"/>
                <a:gd name="T74" fmla="*/ 0 w 747"/>
                <a:gd name="T75" fmla="*/ 309 h 653"/>
                <a:gd name="T76" fmla="*/ 5 w 747"/>
                <a:gd name="T77" fmla="*/ 266 h 653"/>
                <a:gd name="T78" fmla="*/ 18 w 747"/>
                <a:gd name="T79" fmla="*/ 224 h 653"/>
                <a:gd name="T80" fmla="*/ 36 w 747"/>
                <a:gd name="T81" fmla="*/ 185 h 653"/>
                <a:gd name="T82" fmla="*/ 61 w 747"/>
                <a:gd name="T83" fmla="*/ 147 h 653"/>
                <a:gd name="T84" fmla="*/ 91 w 747"/>
                <a:gd name="T85" fmla="*/ 112 h 653"/>
                <a:gd name="T86" fmla="*/ 126 w 747"/>
                <a:gd name="T87" fmla="*/ 81 h 653"/>
                <a:gd name="T88" fmla="*/ 165 w 747"/>
                <a:gd name="T89" fmla="*/ 54 h 653"/>
                <a:gd name="T90" fmla="*/ 209 w 747"/>
                <a:gd name="T91" fmla="*/ 32 h 653"/>
                <a:gd name="T92" fmla="*/ 256 w 747"/>
                <a:gd name="T93" fmla="*/ 15 h 653"/>
                <a:gd name="T94" fmla="*/ 306 w 747"/>
                <a:gd name="T95" fmla="*/ 4 h 653"/>
                <a:gd name="T96" fmla="*/ 359 w 747"/>
                <a:gd name="T97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7" h="653">
                  <a:moveTo>
                    <a:pt x="359" y="0"/>
                  </a:moveTo>
                  <a:lnTo>
                    <a:pt x="414" y="3"/>
                  </a:lnTo>
                  <a:lnTo>
                    <a:pt x="463" y="12"/>
                  </a:lnTo>
                  <a:lnTo>
                    <a:pt x="510" y="28"/>
                  </a:lnTo>
                  <a:lnTo>
                    <a:pt x="553" y="47"/>
                  </a:lnTo>
                  <a:lnTo>
                    <a:pt x="592" y="72"/>
                  </a:lnTo>
                  <a:lnTo>
                    <a:pt x="627" y="99"/>
                  </a:lnTo>
                  <a:lnTo>
                    <a:pt x="660" y="132"/>
                  </a:lnTo>
                  <a:lnTo>
                    <a:pt x="687" y="166"/>
                  </a:lnTo>
                  <a:lnTo>
                    <a:pt x="709" y="202"/>
                  </a:lnTo>
                  <a:lnTo>
                    <a:pt x="726" y="241"/>
                  </a:lnTo>
                  <a:lnTo>
                    <a:pt x="739" y="280"/>
                  </a:lnTo>
                  <a:lnTo>
                    <a:pt x="746" y="321"/>
                  </a:lnTo>
                  <a:lnTo>
                    <a:pt x="747" y="360"/>
                  </a:lnTo>
                  <a:lnTo>
                    <a:pt x="742" y="400"/>
                  </a:lnTo>
                  <a:lnTo>
                    <a:pt x="731" y="440"/>
                  </a:lnTo>
                  <a:lnTo>
                    <a:pt x="715" y="478"/>
                  </a:lnTo>
                  <a:lnTo>
                    <a:pt x="692" y="513"/>
                  </a:lnTo>
                  <a:lnTo>
                    <a:pt x="665" y="545"/>
                  </a:lnTo>
                  <a:lnTo>
                    <a:pt x="634" y="572"/>
                  </a:lnTo>
                  <a:lnTo>
                    <a:pt x="599" y="597"/>
                  </a:lnTo>
                  <a:lnTo>
                    <a:pt x="561" y="616"/>
                  </a:lnTo>
                  <a:lnTo>
                    <a:pt x="521" y="632"/>
                  </a:lnTo>
                  <a:lnTo>
                    <a:pt x="476" y="644"/>
                  </a:lnTo>
                  <a:lnTo>
                    <a:pt x="431" y="650"/>
                  </a:lnTo>
                  <a:lnTo>
                    <a:pt x="384" y="653"/>
                  </a:lnTo>
                  <a:lnTo>
                    <a:pt x="336" y="649"/>
                  </a:lnTo>
                  <a:lnTo>
                    <a:pt x="284" y="640"/>
                  </a:lnTo>
                  <a:lnTo>
                    <a:pt x="236" y="624"/>
                  </a:lnTo>
                  <a:lnTo>
                    <a:pt x="190" y="605"/>
                  </a:lnTo>
                  <a:lnTo>
                    <a:pt x="147" y="580"/>
                  </a:lnTo>
                  <a:lnTo>
                    <a:pt x="109" y="551"/>
                  </a:lnTo>
                  <a:lnTo>
                    <a:pt x="77" y="517"/>
                  </a:lnTo>
                  <a:lnTo>
                    <a:pt x="48" y="481"/>
                  </a:lnTo>
                  <a:lnTo>
                    <a:pt x="27" y="442"/>
                  </a:lnTo>
                  <a:lnTo>
                    <a:pt x="10" y="400"/>
                  </a:lnTo>
                  <a:lnTo>
                    <a:pt x="1" y="356"/>
                  </a:lnTo>
                  <a:lnTo>
                    <a:pt x="0" y="309"/>
                  </a:lnTo>
                  <a:lnTo>
                    <a:pt x="5" y="266"/>
                  </a:lnTo>
                  <a:lnTo>
                    <a:pt x="18" y="224"/>
                  </a:lnTo>
                  <a:lnTo>
                    <a:pt x="36" y="185"/>
                  </a:lnTo>
                  <a:lnTo>
                    <a:pt x="61" y="147"/>
                  </a:lnTo>
                  <a:lnTo>
                    <a:pt x="91" y="112"/>
                  </a:lnTo>
                  <a:lnTo>
                    <a:pt x="126" y="81"/>
                  </a:lnTo>
                  <a:lnTo>
                    <a:pt x="165" y="54"/>
                  </a:lnTo>
                  <a:lnTo>
                    <a:pt x="209" y="32"/>
                  </a:lnTo>
                  <a:lnTo>
                    <a:pt x="256" y="15"/>
                  </a:lnTo>
                  <a:lnTo>
                    <a:pt x="306" y="4"/>
                  </a:lnTo>
                  <a:lnTo>
                    <a:pt x="35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9"/>
            <p:cNvSpPr>
              <a:spLocks/>
            </p:cNvSpPr>
            <p:nvPr/>
          </p:nvSpPr>
          <p:spPr bwMode="auto">
            <a:xfrm>
              <a:off x="6013451" y="1778001"/>
              <a:ext cx="90488" cy="77788"/>
            </a:xfrm>
            <a:custGeom>
              <a:avLst/>
              <a:gdLst>
                <a:gd name="T0" fmla="*/ 72 w 172"/>
                <a:gd name="T1" fmla="*/ 0 h 146"/>
                <a:gd name="T2" fmla="*/ 95 w 172"/>
                <a:gd name="T3" fmla="*/ 0 h 146"/>
                <a:gd name="T4" fmla="*/ 119 w 172"/>
                <a:gd name="T5" fmla="*/ 5 h 146"/>
                <a:gd name="T6" fmla="*/ 138 w 172"/>
                <a:gd name="T7" fmla="*/ 15 h 146"/>
                <a:gd name="T8" fmla="*/ 155 w 172"/>
                <a:gd name="T9" fmla="*/ 30 h 146"/>
                <a:gd name="T10" fmla="*/ 166 w 172"/>
                <a:gd name="T11" fmla="*/ 47 h 146"/>
                <a:gd name="T12" fmla="*/ 172 w 172"/>
                <a:gd name="T13" fmla="*/ 66 h 146"/>
                <a:gd name="T14" fmla="*/ 172 w 172"/>
                <a:gd name="T15" fmla="*/ 86 h 146"/>
                <a:gd name="T16" fmla="*/ 167 w 172"/>
                <a:gd name="T17" fmla="*/ 104 h 146"/>
                <a:gd name="T18" fmla="*/ 155 w 172"/>
                <a:gd name="T19" fmla="*/ 121 h 146"/>
                <a:gd name="T20" fmla="*/ 141 w 172"/>
                <a:gd name="T21" fmla="*/ 133 h 146"/>
                <a:gd name="T22" fmla="*/ 121 w 172"/>
                <a:gd name="T23" fmla="*/ 142 h 146"/>
                <a:gd name="T24" fmla="*/ 100 w 172"/>
                <a:gd name="T25" fmla="*/ 146 h 146"/>
                <a:gd name="T26" fmla="*/ 77 w 172"/>
                <a:gd name="T27" fmla="*/ 146 h 146"/>
                <a:gd name="T28" fmla="*/ 55 w 172"/>
                <a:gd name="T29" fmla="*/ 140 h 146"/>
                <a:gd name="T30" fmla="*/ 35 w 172"/>
                <a:gd name="T31" fmla="*/ 131 h 146"/>
                <a:gd name="T32" fmla="*/ 20 w 172"/>
                <a:gd name="T33" fmla="*/ 118 h 146"/>
                <a:gd name="T34" fmla="*/ 8 w 172"/>
                <a:gd name="T35" fmla="*/ 103 h 146"/>
                <a:gd name="T36" fmla="*/ 2 w 172"/>
                <a:gd name="T37" fmla="*/ 84 h 146"/>
                <a:gd name="T38" fmla="*/ 0 w 172"/>
                <a:gd name="T39" fmla="*/ 65 h 146"/>
                <a:gd name="T40" fmla="*/ 4 w 172"/>
                <a:gd name="T41" fmla="*/ 45 h 146"/>
                <a:gd name="T42" fmla="*/ 15 w 172"/>
                <a:gd name="T43" fmla="*/ 28 h 146"/>
                <a:gd name="T44" fmla="*/ 30 w 172"/>
                <a:gd name="T45" fmla="*/ 14 h 146"/>
                <a:gd name="T46" fmla="*/ 50 w 172"/>
                <a:gd name="T47" fmla="*/ 5 h 146"/>
                <a:gd name="T48" fmla="*/ 72 w 172"/>
                <a:gd name="T4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2" h="146">
                  <a:moveTo>
                    <a:pt x="72" y="0"/>
                  </a:moveTo>
                  <a:lnTo>
                    <a:pt x="95" y="0"/>
                  </a:lnTo>
                  <a:lnTo>
                    <a:pt x="119" y="5"/>
                  </a:lnTo>
                  <a:lnTo>
                    <a:pt x="138" y="15"/>
                  </a:lnTo>
                  <a:lnTo>
                    <a:pt x="155" y="30"/>
                  </a:lnTo>
                  <a:lnTo>
                    <a:pt x="166" y="47"/>
                  </a:lnTo>
                  <a:lnTo>
                    <a:pt x="172" y="66"/>
                  </a:lnTo>
                  <a:lnTo>
                    <a:pt x="172" y="86"/>
                  </a:lnTo>
                  <a:lnTo>
                    <a:pt x="167" y="104"/>
                  </a:lnTo>
                  <a:lnTo>
                    <a:pt x="155" y="121"/>
                  </a:lnTo>
                  <a:lnTo>
                    <a:pt x="141" y="133"/>
                  </a:lnTo>
                  <a:lnTo>
                    <a:pt x="121" y="142"/>
                  </a:lnTo>
                  <a:lnTo>
                    <a:pt x="100" y="146"/>
                  </a:lnTo>
                  <a:lnTo>
                    <a:pt x="77" y="146"/>
                  </a:lnTo>
                  <a:lnTo>
                    <a:pt x="55" y="140"/>
                  </a:lnTo>
                  <a:lnTo>
                    <a:pt x="35" y="131"/>
                  </a:lnTo>
                  <a:lnTo>
                    <a:pt x="20" y="118"/>
                  </a:lnTo>
                  <a:lnTo>
                    <a:pt x="8" y="103"/>
                  </a:lnTo>
                  <a:lnTo>
                    <a:pt x="2" y="84"/>
                  </a:lnTo>
                  <a:lnTo>
                    <a:pt x="0" y="65"/>
                  </a:lnTo>
                  <a:lnTo>
                    <a:pt x="4" y="45"/>
                  </a:lnTo>
                  <a:lnTo>
                    <a:pt x="15" y="28"/>
                  </a:lnTo>
                  <a:lnTo>
                    <a:pt x="30" y="14"/>
                  </a:lnTo>
                  <a:lnTo>
                    <a:pt x="50" y="5"/>
                  </a:lnTo>
                  <a:lnTo>
                    <a:pt x="7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5911851" y="2746376"/>
              <a:ext cx="61913" cy="77788"/>
            </a:xfrm>
            <a:custGeom>
              <a:avLst/>
              <a:gdLst>
                <a:gd name="T0" fmla="*/ 67 w 118"/>
                <a:gd name="T1" fmla="*/ 0 h 147"/>
                <a:gd name="T2" fmla="*/ 85 w 118"/>
                <a:gd name="T3" fmla="*/ 7 h 147"/>
                <a:gd name="T4" fmla="*/ 101 w 118"/>
                <a:gd name="T5" fmla="*/ 18 h 147"/>
                <a:gd name="T6" fmla="*/ 112 w 118"/>
                <a:gd name="T7" fmla="*/ 37 h 147"/>
                <a:gd name="T8" fmla="*/ 118 w 118"/>
                <a:gd name="T9" fmla="*/ 57 h 147"/>
                <a:gd name="T10" fmla="*/ 118 w 118"/>
                <a:gd name="T11" fmla="*/ 81 h 147"/>
                <a:gd name="T12" fmla="*/ 112 w 118"/>
                <a:gd name="T13" fmla="*/ 103 h 147"/>
                <a:gd name="T14" fmla="*/ 101 w 118"/>
                <a:gd name="T15" fmla="*/ 123 h 147"/>
                <a:gd name="T16" fmla="*/ 87 w 118"/>
                <a:gd name="T17" fmla="*/ 137 h 147"/>
                <a:gd name="T18" fmla="*/ 69 w 118"/>
                <a:gd name="T19" fmla="*/ 145 h 147"/>
                <a:gd name="T20" fmla="*/ 50 w 118"/>
                <a:gd name="T21" fmla="*/ 147 h 147"/>
                <a:gd name="T22" fmla="*/ 32 w 118"/>
                <a:gd name="T23" fmla="*/ 141 h 147"/>
                <a:gd name="T24" fmla="*/ 16 w 118"/>
                <a:gd name="T25" fmla="*/ 129 h 147"/>
                <a:gd name="T26" fmla="*/ 6 w 118"/>
                <a:gd name="T27" fmla="*/ 111 h 147"/>
                <a:gd name="T28" fmla="*/ 0 w 118"/>
                <a:gd name="T29" fmla="*/ 90 h 147"/>
                <a:gd name="T30" fmla="*/ 0 w 118"/>
                <a:gd name="T31" fmla="*/ 67 h 147"/>
                <a:gd name="T32" fmla="*/ 5 w 118"/>
                <a:gd name="T33" fmla="*/ 44 h 147"/>
                <a:gd name="T34" fmla="*/ 16 w 118"/>
                <a:gd name="T35" fmla="*/ 25 h 147"/>
                <a:gd name="T36" fmla="*/ 31 w 118"/>
                <a:gd name="T37" fmla="*/ 11 h 147"/>
                <a:gd name="T38" fmla="*/ 48 w 118"/>
                <a:gd name="T39" fmla="*/ 3 h 147"/>
                <a:gd name="T40" fmla="*/ 67 w 118"/>
                <a:gd name="T41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" h="147">
                  <a:moveTo>
                    <a:pt x="67" y="0"/>
                  </a:moveTo>
                  <a:lnTo>
                    <a:pt x="85" y="7"/>
                  </a:lnTo>
                  <a:lnTo>
                    <a:pt x="101" y="18"/>
                  </a:lnTo>
                  <a:lnTo>
                    <a:pt x="112" y="37"/>
                  </a:lnTo>
                  <a:lnTo>
                    <a:pt x="118" y="57"/>
                  </a:lnTo>
                  <a:lnTo>
                    <a:pt x="118" y="81"/>
                  </a:lnTo>
                  <a:lnTo>
                    <a:pt x="112" y="103"/>
                  </a:lnTo>
                  <a:lnTo>
                    <a:pt x="101" y="123"/>
                  </a:lnTo>
                  <a:lnTo>
                    <a:pt x="87" y="137"/>
                  </a:lnTo>
                  <a:lnTo>
                    <a:pt x="69" y="145"/>
                  </a:lnTo>
                  <a:lnTo>
                    <a:pt x="50" y="147"/>
                  </a:lnTo>
                  <a:lnTo>
                    <a:pt x="32" y="141"/>
                  </a:lnTo>
                  <a:lnTo>
                    <a:pt x="16" y="129"/>
                  </a:lnTo>
                  <a:lnTo>
                    <a:pt x="6" y="111"/>
                  </a:lnTo>
                  <a:lnTo>
                    <a:pt x="0" y="90"/>
                  </a:lnTo>
                  <a:lnTo>
                    <a:pt x="0" y="67"/>
                  </a:lnTo>
                  <a:lnTo>
                    <a:pt x="5" y="44"/>
                  </a:lnTo>
                  <a:lnTo>
                    <a:pt x="16" y="25"/>
                  </a:lnTo>
                  <a:lnTo>
                    <a:pt x="31" y="11"/>
                  </a:lnTo>
                  <a:lnTo>
                    <a:pt x="48" y="3"/>
                  </a:lnTo>
                  <a:lnTo>
                    <a:pt x="6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5840413" y="2187576"/>
              <a:ext cx="320675" cy="238125"/>
            </a:xfrm>
            <a:custGeom>
              <a:avLst/>
              <a:gdLst>
                <a:gd name="T0" fmla="*/ 114 w 604"/>
                <a:gd name="T1" fmla="*/ 239 h 451"/>
                <a:gd name="T2" fmla="*/ 127 w 604"/>
                <a:gd name="T3" fmla="*/ 272 h 451"/>
                <a:gd name="T4" fmla="*/ 151 w 604"/>
                <a:gd name="T5" fmla="*/ 292 h 451"/>
                <a:gd name="T6" fmla="*/ 181 w 604"/>
                <a:gd name="T7" fmla="*/ 295 h 451"/>
                <a:gd name="T8" fmla="*/ 205 w 604"/>
                <a:gd name="T9" fmla="*/ 283 h 451"/>
                <a:gd name="T10" fmla="*/ 228 w 604"/>
                <a:gd name="T11" fmla="*/ 250 h 451"/>
                <a:gd name="T12" fmla="*/ 211 w 604"/>
                <a:gd name="T13" fmla="*/ 222 h 451"/>
                <a:gd name="T14" fmla="*/ 165 w 604"/>
                <a:gd name="T15" fmla="*/ 219 h 451"/>
                <a:gd name="T16" fmla="*/ 113 w 604"/>
                <a:gd name="T17" fmla="*/ 216 h 451"/>
                <a:gd name="T18" fmla="*/ 396 w 604"/>
                <a:gd name="T19" fmla="*/ 118 h 451"/>
                <a:gd name="T20" fmla="*/ 371 w 604"/>
                <a:gd name="T21" fmla="*/ 138 h 451"/>
                <a:gd name="T22" fmla="*/ 346 w 604"/>
                <a:gd name="T23" fmla="*/ 187 h 451"/>
                <a:gd name="T24" fmla="*/ 399 w 604"/>
                <a:gd name="T25" fmla="*/ 194 h 451"/>
                <a:gd name="T26" fmla="*/ 448 w 604"/>
                <a:gd name="T27" fmla="*/ 202 h 451"/>
                <a:gd name="T28" fmla="*/ 476 w 604"/>
                <a:gd name="T29" fmla="*/ 184 h 451"/>
                <a:gd name="T30" fmla="*/ 464 w 604"/>
                <a:gd name="T31" fmla="*/ 145 h 451"/>
                <a:gd name="T32" fmla="*/ 441 w 604"/>
                <a:gd name="T33" fmla="*/ 120 h 451"/>
                <a:gd name="T34" fmla="*/ 410 w 604"/>
                <a:gd name="T35" fmla="*/ 114 h 451"/>
                <a:gd name="T36" fmla="*/ 125 w 604"/>
                <a:gd name="T37" fmla="*/ 15 h 451"/>
                <a:gd name="T38" fmla="*/ 155 w 604"/>
                <a:gd name="T39" fmla="*/ 39 h 451"/>
                <a:gd name="T40" fmla="*/ 148 w 604"/>
                <a:gd name="T41" fmla="*/ 89 h 451"/>
                <a:gd name="T42" fmla="*/ 120 w 604"/>
                <a:gd name="T43" fmla="*/ 166 h 451"/>
                <a:gd name="T44" fmla="*/ 176 w 604"/>
                <a:gd name="T45" fmla="*/ 168 h 451"/>
                <a:gd name="T46" fmla="*/ 228 w 604"/>
                <a:gd name="T47" fmla="*/ 172 h 451"/>
                <a:gd name="T48" fmla="*/ 258 w 604"/>
                <a:gd name="T49" fmla="*/ 174 h 451"/>
                <a:gd name="T50" fmla="*/ 273 w 604"/>
                <a:gd name="T51" fmla="*/ 132 h 451"/>
                <a:gd name="T52" fmla="*/ 307 w 604"/>
                <a:gd name="T53" fmla="*/ 67 h 451"/>
                <a:gd name="T54" fmla="*/ 349 w 604"/>
                <a:gd name="T55" fmla="*/ 29 h 451"/>
                <a:gd name="T56" fmla="*/ 402 w 604"/>
                <a:gd name="T57" fmla="*/ 15 h 451"/>
                <a:gd name="T58" fmla="*/ 463 w 604"/>
                <a:gd name="T59" fmla="*/ 26 h 451"/>
                <a:gd name="T60" fmla="*/ 513 w 604"/>
                <a:gd name="T61" fmla="*/ 62 h 451"/>
                <a:gd name="T62" fmla="*/ 545 w 604"/>
                <a:gd name="T63" fmla="*/ 118 h 451"/>
                <a:gd name="T64" fmla="*/ 556 w 604"/>
                <a:gd name="T65" fmla="*/ 187 h 451"/>
                <a:gd name="T66" fmla="*/ 571 w 604"/>
                <a:gd name="T67" fmla="*/ 228 h 451"/>
                <a:gd name="T68" fmla="*/ 604 w 604"/>
                <a:gd name="T69" fmla="*/ 237 h 451"/>
                <a:gd name="T70" fmla="*/ 599 w 604"/>
                <a:gd name="T71" fmla="*/ 269 h 451"/>
                <a:gd name="T72" fmla="*/ 578 w 604"/>
                <a:gd name="T73" fmla="*/ 282 h 451"/>
                <a:gd name="T74" fmla="*/ 544 w 604"/>
                <a:gd name="T75" fmla="*/ 274 h 451"/>
                <a:gd name="T76" fmla="*/ 513 w 604"/>
                <a:gd name="T77" fmla="*/ 352 h 451"/>
                <a:gd name="T78" fmla="*/ 466 w 604"/>
                <a:gd name="T79" fmla="*/ 420 h 451"/>
                <a:gd name="T80" fmla="*/ 423 w 604"/>
                <a:gd name="T81" fmla="*/ 433 h 451"/>
                <a:gd name="T82" fmla="*/ 399 w 604"/>
                <a:gd name="T83" fmla="*/ 401 h 451"/>
                <a:gd name="T84" fmla="*/ 412 w 604"/>
                <a:gd name="T85" fmla="*/ 353 h 451"/>
                <a:gd name="T86" fmla="*/ 453 w 604"/>
                <a:gd name="T87" fmla="*/ 291 h 451"/>
                <a:gd name="T88" fmla="*/ 436 w 604"/>
                <a:gd name="T89" fmla="*/ 252 h 451"/>
                <a:gd name="T90" fmla="*/ 384 w 604"/>
                <a:gd name="T91" fmla="*/ 243 h 451"/>
                <a:gd name="T92" fmla="*/ 328 w 604"/>
                <a:gd name="T93" fmla="*/ 235 h 451"/>
                <a:gd name="T94" fmla="*/ 295 w 604"/>
                <a:gd name="T95" fmla="*/ 310 h 451"/>
                <a:gd name="T96" fmla="*/ 261 w 604"/>
                <a:gd name="T97" fmla="*/ 360 h 451"/>
                <a:gd name="T98" fmla="*/ 218 w 604"/>
                <a:gd name="T99" fmla="*/ 387 h 451"/>
                <a:gd name="T100" fmla="*/ 165 w 604"/>
                <a:gd name="T101" fmla="*/ 392 h 451"/>
                <a:gd name="T102" fmla="*/ 110 w 604"/>
                <a:gd name="T103" fmla="*/ 377 h 451"/>
                <a:gd name="T104" fmla="*/ 70 w 604"/>
                <a:gd name="T105" fmla="*/ 339 h 451"/>
                <a:gd name="T106" fmla="*/ 44 w 604"/>
                <a:gd name="T107" fmla="*/ 283 h 451"/>
                <a:gd name="T108" fmla="*/ 36 w 604"/>
                <a:gd name="T109" fmla="*/ 214 h 451"/>
                <a:gd name="T110" fmla="*/ 12 w 604"/>
                <a:gd name="T111" fmla="*/ 213 h 451"/>
                <a:gd name="T112" fmla="*/ 0 w 604"/>
                <a:gd name="T113" fmla="*/ 196 h 451"/>
                <a:gd name="T114" fmla="*/ 2 w 604"/>
                <a:gd name="T115" fmla="*/ 163 h 451"/>
                <a:gd name="T116" fmla="*/ 27 w 604"/>
                <a:gd name="T117" fmla="*/ 163 h 451"/>
                <a:gd name="T118" fmla="*/ 48 w 604"/>
                <a:gd name="T119" fmla="*/ 121 h 451"/>
                <a:gd name="T120" fmla="*/ 81 w 604"/>
                <a:gd name="T121" fmla="*/ 3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04" h="451">
                  <a:moveTo>
                    <a:pt x="113" y="216"/>
                  </a:moveTo>
                  <a:lnTo>
                    <a:pt x="114" y="239"/>
                  </a:lnTo>
                  <a:lnTo>
                    <a:pt x="120" y="257"/>
                  </a:lnTo>
                  <a:lnTo>
                    <a:pt x="127" y="272"/>
                  </a:lnTo>
                  <a:lnTo>
                    <a:pt x="138" y="284"/>
                  </a:lnTo>
                  <a:lnTo>
                    <a:pt x="151" y="292"/>
                  </a:lnTo>
                  <a:lnTo>
                    <a:pt x="166" y="296"/>
                  </a:lnTo>
                  <a:lnTo>
                    <a:pt x="181" y="295"/>
                  </a:lnTo>
                  <a:lnTo>
                    <a:pt x="194" y="291"/>
                  </a:lnTo>
                  <a:lnTo>
                    <a:pt x="205" y="283"/>
                  </a:lnTo>
                  <a:lnTo>
                    <a:pt x="216" y="270"/>
                  </a:lnTo>
                  <a:lnTo>
                    <a:pt x="228" y="250"/>
                  </a:lnTo>
                  <a:lnTo>
                    <a:pt x="238" y="224"/>
                  </a:lnTo>
                  <a:lnTo>
                    <a:pt x="211" y="222"/>
                  </a:lnTo>
                  <a:lnTo>
                    <a:pt x="187" y="220"/>
                  </a:lnTo>
                  <a:lnTo>
                    <a:pt x="165" y="219"/>
                  </a:lnTo>
                  <a:lnTo>
                    <a:pt x="140" y="218"/>
                  </a:lnTo>
                  <a:lnTo>
                    <a:pt x="113" y="216"/>
                  </a:lnTo>
                  <a:close/>
                  <a:moveTo>
                    <a:pt x="410" y="114"/>
                  </a:moveTo>
                  <a:lnTo>
                    <a:pt x="396" y="118"/>
                  </a:lnTo>
                  <a:lnTo>
                    <a:pt x="382" y="125"/>
                  </a:lnTo>
                  <a:lnTo>
                    <a:pt x="371" y="138"/>
                  </a:lnTo>
                  <a:lnTo>
                    <a:pt x="359" y="159"/>
                  </a:lnTo>
                  <a:lnTo>
                    <a:pt x="346" y="187"/>
                  </a:lnTo>
                  <a:lnTo>
                    <a:pt x="375" y="190"/>
                  </a:lnTo>
                  <a:lnTo>
                    <a:pt x="399" y="194"/>
                  </a:lnTo>
                  <a:lnTo>
                    <a:pt x="423" y="198"/>
                  </a:lnTo>
                  <a:lnTo>
                    <a:pt x="448" y="202"/>
                  </a:lnTo>
                  <a:lnTo>
                    <a:pt x="476" y="207"/>
                  </a:lnTo>
                  <a:lnTo>
                    <a:pt x="476" y="184"/>
                  </a:lnTo>
                  <a:lnTo>
                    <a:pt x="472" y="163"/>
                  </a:lnTo>
                  <a:lnTo>
                    <a:pt x="464" y="145"/>
                  </a:lnTo>
                  <a:lnTo>
                    <a:pt x="455" y="129"/>
                  </a:lnTo>
                  <a:lnTo>
                    <a:pt x="441" y="120"/>
                  </a:lnTo>
                  <a:lnTo>
                    <a:pt x="425" y="115"/>
                  </a:lnTo>
                  <a:lnTo>
                    <a:pt x="410" y="114"/>
                  </a:lnTo>
                  <a:close/>
                  <a:moveTo>
                    <a:pt x="107" y="0"/>
                  </a:moveTo>
                  <a:lnTo>
                    <a:pt x="125" y="15"/>
                  </a:lnTo>
                  <a:lnTo>
                    <a:pt x="139" y="28"/>
                  </a:lnTo>
                  <a:lnTo>
                    <a:pt x="155" y="39"/>
                  </a:lnTo>
                  <a:lnTo>
                    <a:pt x="172" y="55"/>
                  </a:lnTo>
                  <a:lnTo>
                    <a:pt x="148" y="89"/>
                  </a:lnTo>
                  <a:lnTo>
                    <a:pt x="131" y="127"/>
                  </a:lnTo>
                  <a:lnTo>
                    <a:pt x="120" y="166"/>
                  </a:lnTo>
                  <a:lnTo>
                    <a:pt x="149" y="167"/>
                  </a:lnTo>
                  <a:lnTo>
                    <a:pt x="176" y="168"/>
                  </a:lnTo>
                  <a:lnTo>
                    <a:pt x="202" y="170"/>
                  </a:lnTo>
                  <a:lnTo>
                    <a:pt x="228" y="172"/>
                  </a:lnTo>
                  <a:lnTo>
                    <a:pt x="258" y="175"/>
                  </a:lnTo>
                  <a:lnTo>
                    <a:pt x="258" y="174"/>
                  </a:lnTo>
                  <a:lnTo>
                    <a:pt x="258" y="172"/>
                  </a:lnTo>
                  <a:lnTo>
                    <a:pt x="273" y="132"/>
                  </a:lnTo>
                  <a:lnTo>
                    <a:pt x="290" y="95"/>
                  </a:lnTo>
                  <a:lnTo>
                    <a:pt x="307" y="67"/>
                  </a:lnTo>
                  <a:lnTo>
                    <a:pt x="327" y="45"/>
                  </a:lnTo>
                  <a:lnTo>
                    <a:pt x="349" y="29"/>
                  </a:lnTo>
                  <a:lnTo>
                    <a:pt x="373" y="19"/>
                  </a:lnTo>
                  <a:lnTo>
                    <a:pt x="402" y="15"/>
                  </a:lnTo>
                  <a:lnTo>
                    <a:pt x="433" y="17"/>
                  </a:lnTo>
                  <a:lnTo>
                    <a:pt x="463" y="26"/>
                  </a:lnTo>
                  <a:lnTo>
                    <a:pt x="491" y="41"/>
                  </a:lnTo>
                  <a:lnTo>
                    <a:pt x="513" y="62"/>
                  </a:lnTo>
                  <a:lnTo>
                    <a:pt x="531" y="88"/>
                  </a:lnTo>
                  <a:lnTo>
                    <a:pt x="545" y="118"/>
                  </a:lnTo>
                  <a:lnTo>
                    <a:pt x="553" y="150"/>
                  </a:lnTo>
                  <a:lnTo>
                    <a:pt x="556" y="187"/>
                  </a:lnTo>
                  <a:lnTo>
                    <a:pt x="553" y="224"/>
                  </a:lnTo>
                  <a:lnTo>
                    <a:pt x="571" y="228"/>
                  </a:lnTo>
                  <a:lnTo>
                    <a:pt x="587" y="232"/>
                  </a:lnTo>
                  <a:lnTo>
                    <a:pt x="604" y="237"/>
                  </a:lnTo>
                  <a:lnTo>
                    <a:pt x="601" y="254"/>
                  </a:lnTo>
                  <a:lnTo>
                    <a:pt x="599" y="269"/>
                  </a:lnTo>
                  <a:lnTo>
                    <a:pt x="596" y="285"/>
                  </a:lnTo>
                  <a:lnTo>
                    <a:pt x="578" y="282"/>
                  </a:lnTo>
                  <a:lnTo>
                    <a:pt x="562" y="278"/>
                  </a:lnTo>
                  <a:lnTo>
                    <a:pt x="544" y="274"/>
                  </a:lnTo>
                  <a:lnTo>
                    <a:pt x="531" y="314"/>
                  </a:lnTo>
                  <a:lnTo>
                    <a:pt x="513" y="352"/>
                  </a:lnTo>
                  <a:lnTo>
                    <a:pt x="492" y="387"/>
                  </a:lnTo>
                  <a:lnTo>
                    <a:pt x="466" y="420"/>
                  </a:lnTo>
                  <a:lnTo>
                    <a:pt x="437" y="451"/>
                  </a:lnTo>
                  <a:lnTo>
                    <a:pt x="423" y="433"/>
                  </a:lnTo>
                  <a:lnTo>
                    <a:pt x="411" y="417"/>
                  </a:lnTo>
                  <a:lnTo>
                    <a:pt x="399" y="401"/>
                  </a:lnTo>
                  <a:lnTo>
                    <a:pt x="385" y="383"/>
                  </a:lnTo>
                  <a:lnTo>
                    <a:pt x="412" y="353"/>
                  </a:lnTo>
                  <a:lnTo>
                    <a:pt x="436" y="323"/>
                  </a:lnTo>
                  <a:lnTo>
                    <a:pt x="453" y="291"/>
                  </a:lnTo>
                  <a:lnTo>
                    <a:pt x="466" y="258"/>
                  </a:lnTo>
                  <a:lnTo>
                    <a:pt x="436" y="252"/>
                  </a:lnTo>
                  <a:lnTo>
                    <a:pt x="410" y="248"/>
                  </a:lnTo>
                  <a:lnTo>
                    <a:pt x="384" y="243"/>
                  </a:lnTo>
                  <a:lnTo>
                    <a:pt x="358" y="239"/>
                  </a:lnTo>
                  <a:lnTo>
                    <a:pt x="328" y="235"/>
                  </a:lnTo>
                  <a:lnTo>
                    <a:pt x="311" y="275"/>
                  </a:lnTo>
                  <a:lnTo>
                    <a:pt x="295" y="310"/>
                  </a:lnTo>
                  <a:lnTo>
                    <a:pt x="278" y="338"/>
                  </a:lnTo>
                  <a:lnTo>
                    <a:pt x="261" y="360"/>
                  </a:lnTo>
                  <a:lnTo>
                    <a:pt x="242" y="377"/>
                  </a:lnTo>
                  <a:lnTo>
                    <a:pt x="218" y="387"/>
                  </a:lnTo>
                  <a:lnTo>
                    <a:pt x="194" y="392"/>
                  </a:lnTo>
                  <a:lnTo>
                    <a:pt x="165" y="392"/>
                  </a:lnTo>
                  <a:lnTo>
                    <a:pt x="136" y="387"/>
                  </a:lnTo>
                  <a:lnTo>
                    <a:pt x="110" y="377"/>
                  </a:lnTo>
                  <a:lnTo>
                    <a:pt x="88" y="361"/>
                  </a:lnTo>
                  <a:lnTo>
                    <a:pt x="70" y="339"/>
                  </a:lnTo>
                  <a:lnTo>
                    <a:pt x="54" y="312"/>
                  </a:lnTo>
                  <a:lnTo>
                    <a:pt x="44" y="283"/>
                  </a:lnTo>
                  <a:lnTo>
                    <a:pt x="38" y="250"/>
                  </a:lnTo>
                  <a:lnTo>
                    <a:pt x="36" y="214"/>
                  </a:lnTo>
                  <a:lnTo>
                    <a:pt x="23" y="214"/>
                  </a:lnTo>
                  <a:lnTo>
                    <a:pt x="12" y="213"/>
                  </a:lnTo>
                  <a:lnTo>
                    <a:pt x="0" y="213"/>
                  </a:lnTo>
                  <a:lnTo>
                    <a:pt x="0" y="196"/>
                  </a:lnTo>
                  <a:lnTo>
                    <a:pt x="1" y="181"/>
                  </a:lnTo>
                  <a:lnTo>
                    <a:pt x="2" y="163"/>
                  </a:lnTo>
                  <a:lnTo>
                    <a:pt x="15" y="163"/>
                  </a:lnTo>
                  <a:lnTo>
                    <a:pt x="27" y="163"/>
                  </a:lnTo>
                  <a:lnTo>
                    <a:pt x="40" y="163"/>
                  </a:lnTo>
                  <a:lnTo>
                    <a:pt x="48" y="121"/>
                  </a:lnTo>
                  <a:lnTo>
                    <a:pt x="62" y="80"/>
                  </a:lnTo>
                  <a:lnTo>
                    <a:pt x="81" y="39"/>
                  </a:lnTo>
                  <a:lnTo>
                    <a:pt x="10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5648326" y="1746251"/>
              <a:ext cx="1065213" cy="1374775"/>
            </a:xfrm>
            <a:custGeom>
              <a:avLst/>
              <a:gdLst>
                <a:gd name="T0" fmla="*/ 626 w 2011"/>
                <a:gd name="T1" fmla="*/ 0 h 2597"/>
                <a:gd name="T2" fmla="*/ 723 w 2011"/>
                <a:gd name="T3" fmla="*/ 13 h 2597"/>
                <a:gd name="T4" fmla="*/ 814 w 2011"/>
                <a:gd name="T5" fmla="*/ 26 h 2597"/>
                <a:gd name="T6" fmla="*/ 900 w 2011"/>
                <a:gd name="T7" fmla="*/ 40 h 2597"/>
                <a:gd name="T8" fmla="*/ 981 w 2011"/>
                <a:gd name="T9" fmla="*/ 57 h 2597"/>
                <a:gd name="T10" fmla="*/ 1058 w 2011"/>
                <a:gd name="T11" fmla="*/ 75 h 2597"/>
                <a:gd name="T12" fmla="*/ 1131 w 2011"/>
                <a:gd name="T13" fmla="*/ 95 h 2597"/>
                <a:gd name="T14" fmla="*/ 1200 w 2011"/>
                <a:gd name="T15" fmla="*/ 117 h 2597"/>
                <a:gd name="T16" fmla="*/ 1266 w 2011"/>
                <a:gd name="T17" fmla="*/ 142 h 2597"/>
                <a:gd name="T18" fmla="*/ 1330 w 2011"/>
                <a:gd name="T19" fmla="*/ 169 h 2597"/>
                <a:gd name="T20" fmla="*/ 1391 w 2011"/>
                <a:gd name="T21" fmla="*/ 200 h 2597"/>
                <a:gd name="T22" fmla="*/ 1452 w 2011"/>
                <a:gd name="T23" fmla="*/ 234 h 2597"/>
                <a:gd name="T24" fmla="*/ 1511 w 2011"/>
                <a:gd name="T25" fmla="*/ 272 h 2597"/>
                <a:gd name="T26" fmla="*/ 1569 w 2011"/>
                <a:gd name="T27" fmla="*/ 312 h 2597"/>
                <a:gd name="T28" fmla="*/ 1629 w 2011"/>
                <a:gd name="T29" fmla="*/ 358 h 2597"/>
                <a:gd name="T30" fmla="*/ 1688 w 2011"/>
                <a:gd name="T31" fmla="*/ 409 h 2597"/>
                <a:gd name="T32" fmla="*/ 1749 w 2011"/>
                <a:gd name="T33" fmla="*/ 462 h 2597"/>
                <a:gd name="T34" fmla="*/ 1810 w 2011"/>
                <a:gd name="T35" fmla="*/ 522 h 2597"/>
                <a:gd name="T36" fmla="*/ 1874 w 2011"/>
                <a:gd name="T37" fmla="*/ 587 h 2597"/>
                <a:gd name="T38" fmla="*/ 1940 w 2011"/>
                <a:gd name="T39" fmla="*/ 656 h 2597"/>
                <a:gd name="T40" fmla="*/ 2011 w 2011"/>
                <a:gd name="T41" fmla="*/ 733 h 2597"/>
                <a:gd name="T42" fmla="*/ 1871 w 2011"/>
                <a:gd name="T43" fmla="*/ 905 h 2597"/>
                <a:gd name="T44" fmla="*/ 1741 w 2011"/>
                <a:gd name="T45" fmla="*/ 1081 h 2597"/>
                <a:gd name="T46" fmla="*/ 1616 w 2011"/>
                <a:gd name="T47" fmla="*/ 1258 h 2597"/>
                <a:gd name="T48" fmla="*/ 1499 w 2011"/>
                <a:gd name="T49" fmla="*/ 1439 h 2597"/>
                <a:gd name="T50" fmla="*/ 1386 w 2011"/>
                <a:gd name="T51" fmla="*/ 1621 h 2597"/>
                <a:gd name="T52" fmla="*/ 1278 w 2011"/>
                <a:gd name="T53" fmla="*/ 1809 h 2597"/>
                <a:gd name="T54" fmla="*/ 1172 w 2011"/>
                <a:gd name="T55" fmla="*/ 1999 h 2597"/>
                <a:gd name="T56" fmla="*/ 1071 w 2011"/>
                <a:gd name="T57" fmla="*/ 2193 h 2597"/>
                <a:gd name="T58" fmla="*/ 971 w 2011"/>
                <a:gd name="T59" fmla="*/ 2392 h 2597"/>
                <a:gd name="T60" fmla="*/ 873 w 2011"/>
                <a:gd name="T61" fmla="*/ 2597 h 2597"/>
                <a:gd name="T62" fmla="*/ 798 w 2011"/>
                <a:gd name="T63" fmla="*/ 2560 h 2597"/>
                <a:gd name="T64" fmla="*/ 729 w 2011"/>
                <a:gd name="T65" fmla="*/ 2527 h 2597"/>
                <a:gd name="T66" fmla="*/ 663 w 2011"/>
                <a:gd name="T67" fmla="*/ 2496 h 2597"/>
                <a:gd name="T68" fmla="*/ 602 w 2011"/>
                <a:gd name="T69" fmla="*/ 2466 h 2597"/>
                <a:gd name="T70" fmla="*/ 544 w 2011"/>
                <a:gd name="T71" fmla="*/ 2436 h 2597"/>
                <a:gd name="T72" fmla="*/ 486 w 2011"/>
                <a:gd name="T73" fmla="*/ 2408 h 2597"/>
                <a:gd name="T74" fmla="*/ 430 w 2011"/>
                <a:gd name="T75" fmla="*/ 2378 h 2597"/>
                <a:gd name="T76" fmla="*/ 375 w 2011"/>
                <a:gd name="T77" fmla="*/ 2348 h 2597"/>
                <a:gd name="T78" fmla="*/ 319 w 2011"/>
                <a:gd name="T79" fmla="*/ 2318 h 2597"/>
                <a:gd name="T80" fmla="*/ 261 w 2011"/>
                <a:gd name="T81" fmla="*/ 2285 h 2597"/>
                <a:gd name="T82" fmla="*/ 201 w 2011"/>
                <a:gd name="T83" fmla="*/ 2251 h 2597"/>
                <a:gd name="T84" fmla="*/ 139 w 2011"/>
                <a:gd name="T85" fmla="*/ 2215 h 2597"/>
                <a:gd name="T86" fmla="*/ 71 w 2011"/>
                <a:gd name="T87" fmla="*/ 2177 h 2597"/>
                <a:gd name="T88" fmla="*/ 0 w 2011"/>
                <a:gd name="T89" fmla="*/ 2134 h 2597"/>
                <a:gd name="T90" fmla="*/ 70 w 2011"/>
                <a:gd name="T91" fmla="*/ 1958 h 2597"/>
                <a:gd name="T92" fmla="*/ 138 w 2011"/>
                <a:gd name="T93" fmla="*/ 1784 h 2597"/>
                <a:gd name="T94" fmla="*/ 203 w 2011"/>
                <a:gd name="T95" fmla="*/ 1609 h 2597"/>
                <a:gd name="T96" fmla="*/ 264 w 2011"/>
                <a:gd name="T97" fmla="*/ 1436 h 2597"/>
                <a:gd name="T98" fmla="*/ 322 w 2011"/>
                <a:gd name="T99" fmla="*/ 1263 h 2597"/>
                <a:gd name="T100" fmla="*/ 377 w 2011"/>
                <a:gd name="T101" fmla="*/ 1089 h 2597"/>
                <a:gd name="T102" fmla="*/ 429 w 2011"/>
                <a:gd name="T103" fmla="*/ 913 h 2597"/>
                <a:gd name="T104" fmla="*/ 476 w 2011"/>
                <a:gd name="T105" fmla="*/ 736 h 2597"/>
                <a:gd name="T106" fmla="*/ 520 w 2011"/>
                <a:gd name="T107" fmla="*/ 557 h 2597"/>
                <a:gd name="T108" fmla="*/ 559 w 2011"/>
                <a:gd name="T109" fmla="*/ 375 h 2597"/>
                <a:gd name="T110" fmla="*/ 594 w 2011"/>
                <a:gd name="T111" fmla="*/ 190 h 2597"/>
                <a:gd name="T112" fmla="*/ 626 w 2011"/>
                <a:gd name="T113" fmla="*/ 0 h 2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11" h="2597">
                  <a:moveTo>
                    <a:pt x="626" y="0"/>
                  </a:moveTo>
                  <a:lnTo>
                    <a:pt x="723" y="13"/>
                  </a:lnTo>
                  <a:lnTo>
                    <a:pt x="814" y="26"/>
                  </a:lnTo>
                  <a:lnTo>
                    <a:pt x="900" y="40"/>
                  </a:lnTo>
                  <a:lnTo>
                    <a:pt x="981" y="57"/>
                  </a:lnTo>
                  <a:lnTo>
                    <a:pt x="1058" y="75"/>
                  </a:lnTo>
                  <a:lnTo>
                    <a:pt x="1131" y="95"/>
                  </a:lnTo>
                  <a:lnTo>
                    <a:pt x="1200" y="117"/>
                  </a:lnTo>
                  <a:lnTo>
                    <a:pt x="1266" y="142"/>
                  </a:lnTo>
                  <a:lnTo>
                    <a:pt x="1330" y="169"/>
                  </a:lnTo>
                  <a:lnTo>
                    <a:pt x="1391" y="200"/>
                  </a:lnTo>
                  <a:lnTo>
                    <a:pt x="1452" y="234"/>
                  </a:lnTo>
                  <a:lnTo>
                    <a:pt x="1511" y="272"/>
                  </a:lnTo>
                  <a:lnTo>
                    <a:pt x="1569" y="312"/>
                  </a:lnTo>
                  <a:lnTo>
                    <a:pt x="1629" y="358"/>
                  </a:lnTo>
                  <a:lnTo>
                    <a:pt x="1688" y="409"/>
                  </a:lnTo>
                  <a:lnTo>
                    <a:pt x="1749" y="462"/>
                  </a:lnTo>
                  <a:lnTo>
                    <a:pt x="1810" y="522"/>
                  </a:lnTo>
                  <a:lnTo>
                    <a:pt x="1874" y="587"/>
                  </a:lnTo>
                  <a:lnTo>
                    <a:pt x="1940" y="656"/>
                  </a:lnTo>
                  <a:lnTo>
                    <a:pt x="2011" y="733"/>
                  </a:lnTo>
                  <a:lnTo>
                    <a:pt x="1871" y="905"/>
                  </a:lnTo>
                  <a:lnTo>
                    <a:pt x="1741" y="1081"/>
                  </a:lnTo>
                  <a:lnTo>
                    <a:pt x="1616" y="1258"/>
                  </a:lnTo>
                  <a:lnTo>
                    <a:pt x="1499" y="1439"/>
                  </a:lnTo>
                  <a:lnTo>
                    <a:pt x="1386" y="1621"/>
                  </a:lnTo>
                  <a:lnTo>
                    <a:pt x="1278" y="1809"/>
                  </a:lnTo>
                  <a:lnTo>
                    <a:pt x="1172" y="1999"/>
                  </a:lnTo>
                  <a:lnTo>
                    <a:pt x="1071" y="2193"/>
                  </a:lnTo>
                  <a:lnTo>
                    <a:pt x="971" y="2392"/>
                  </a:lnTo>
                  <a:lnTo>
                    <a:pt x="873" y="2597"/>
                  </a:lnTo>
                  <a:lnTo>
                    <a:pt x="798" y="2560"/>
                  </a:lnTo>
                  <a:lnTo>
                    <a:pt x="729" y="2527"/>
                  </a:lnTo>
                  <a:lnTo>
                    <a:pt x="663" y="2496"/>
                  </a:lnTo>
                  <a:lnTo>
                    <a:pt x="602" y="2466"/>
                  </a:lnTo>
                  <a:lnTo>
                    <a:pt x="544" y="2436"/>
                  </a:lnTo>
                  <a:lnTo>
                    <a:pt x="486" y="2408"/>
                  </a:lnTo>
                  <a:lnTo>
                    <a:pt x="430" y="2378"/>
                  </a:lnTo>
                  <a:lnTo>
                    <a:pt x="375" y="2348"/>
                  </a:lnTo>
                  <a:lnTo>
                    <a:pt x="319" y="2318"/>
                  </a:lnTo>
                  <a:lnTo>
                    <a:pt x="261" y="2285"/>
                  </a:lnTo>
                  <a:lnTo>
                    <a:pt x="201" y="2251"/>
                  </a:lnTo>
                  <a:lnTo>
                    <a:pt x="139" y="2215"/>
                  </a:lnTo>
                  <a:lnTo>
                    <a:pt x="71" y="2177"/>
                  </a:lnTo>
                  <a:lnTo>
                    <a:pt x="0" y="2134"/>
                  </a:lnTo>
                  <a:lnTo>
                    <a:pt x="70" y="1958"/>
                  </a:lnTo>
                  <a:lnTo>
                    <a:pt x="138" y="1784"/>
                  </a:lnTo>
                  <a:lnTo>
                    <a:pt x="203" y="1609"/>
                  </a:lnTo>
                  <a:lnTo>
                    <a:pt x="264" y="1436"/>
                  </a:lnTo>
                  <a:lnTo>
                    <a:pt x="322" y="1263"/>
                  </a:lnTo>
                  <a:lnTo>
                    <a:pt x="377" y="1089"/>
                  </a:lnTo>
                  <a:lnTo>
                    <a:pt x="429" y="913"/>
                  </a:lnTo>
                  <a:lnTo>
                    <a:pt x="476" y="736"/>
                  </a:lnTo>
                  <a:lnTo>
                    <a:pt x="520" y="557"/>
                  </a:lnTo>
                  <a:lnTo>
                    <a:pt x="559" y="375"/>
                  </a:lnTo>
                  <a:lnTo>
                    <a:pt x="594" y="190"/>
                  </a:lnTo>
                  <a:lnTo>
                    <a:pt x="62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5730876" y="1830388"/>
              <a:ext cx="857250" cy="1201738"/>
            </a:xfrm>
            <a:custGeom>
              <a:avLst/>
              <a:gdLst>
                <a:gd name="T0" fmla="*/ 838 w 1620"/>
                <a:gd name="T1" fmla="*/ 16 h 2272"/>
                <a:gd name="T2" fmla="*/ 982 w 1620"/>
                <a:gd name="T3" fmla="*/ 51 h 2272"/>
                <a:gd name="T4" fmla="*/ 1109 w 1620"/>
                <a:gd name="T5" fmla="*/ 96 h 2272"/>
                <a:gd name="T6" fmla="*/ 1223 w 1620"/>
                <a:gd name="T7" fmla="*/ 152 h 2272"/>
                <a:gd name="T8" fmla="*/ 1334 w 1620"/>
                <a:gd name="T9" fmla="*/ 223 h 2272"/>
                <a:gd name="T10" fmla="*/ 1444 w 1620"/>
                <a:gd name="T11" fmla="*/ 314 h 2272"/>
                <a:gd name="T12" fmla="*/ 1564 w 1620"/>
                <a:gd name="T13" fmla="*/ 428 h 2272"/>
                <a:gd name="T14" fmla="*/ 1545 w 1620"/>
                <a:gd name="T15" fmla="*/ 478 h 2272"/>
                <a:gd name="T16" fmla="*/ 1545 w 1620"/>
                <a:gd name="T17" fmla="*/ 540 h 2272"/>
                <a:gd name="T18" fmla="*/ 1563 w 1620"/>
                <a:gd name="T19" fmla="*/ 603 h 2272"/>
                <a:gd name="T20" fmla="*/ 1598 w 1620"/>
                <a:gd name="T21" fmla="*/ 667 h 2272"/>
                <a:gd name="T22" fmla="*/ 1498 w 1620"/>
                <a:gd name="T23" fmla="*/ 879 h 2272"/>
                <a:gd name="T24" fmla="*/ 1267 w 1620"/>
                <a:gd name="T25" fmla="*/ 1243 h 2272"/>
                <a:gd name="T26" fmla="*/ 1055 w 1620"/>
                <a:gd name="T27" fmla="*/ 1611 h 2272"/>
                <a:gd name="T28" fmla="*/ 852 w 1620"/>
                <a:gd name="T29" fmla="*/ 1994 h 2272"/>
                <a:gd name="T30" fmla="*/ 728 w 1620"/>
                <a:gd name="T31" fmla="*/ 2183 h 2272"/>
                <a:gd name="T32" fmla="*/ 676 w 1620"/>
                <a:gd name="T33" fmla="*/ 2183 h 2272"/>
                <a:gd name="T34" fmla="*/ 628 w 1620"/>
                <a:gd name="T35" fmla="*/ 2204 h 2272"/>
                <a:gd name="T36" fmla="*/ 588 w 1620"/>
                <a:gd name="T37" fmla="*/ 2245 h 2272"/>
                <a:gd name="T38" fmla="*/ 512 w 1620"/>
                <a:gd name="T39" fmla="*/ 2242 h 2272"/>
                <a:gd name="T40" fmla="*/ 407 w 1620"/>
                <a:gd name="T41" fmla="*/ 2187 h 2272"/>
                <a:gd name="T42" fmla="*/ 312 w 1620"/>
                <a:gd name="T43" fmla="*/ 2137 h 2272"/>
                <a:gd name="T44" fmla="*/ 218 w 1620"/>
                <a:gd name="T45" fmla="*/ 2087 h 2272"/>
                <a:gd name="T46" fmla="*/ 114 w 1620"/>
                <a:gd name="T47" fmla="*/ 2031 h 2272"/>
                <a:gd name="T48" fmla="*/ 65 w 1620"/>
                <a:gd name="T49" fmla="*/ 1968 h 2272"/>
                <a:gd name="T50" fmla="*/ 69 w 1620"/>
                <a:gd name="T51" fmla="*/ 1908 h 2272"/>
                <a:gd name="T52" fmla="*/ 54 w 1620"/>
                <a:gd name="T53" fmla="*/ 1854 h 2272"/>
                <a:gd name="T54" fmla="*/ 22 w 1620"/>
                <a:gd name="T55" fmla="*/ 1809 h 2272"/>
                <a:gd name="T56" fmla="*/ 79 w 1620"/>
                <a:gd name="T57" fmla="*/ 1585 h 2272"/>
                <a:gd name="T58" fmla="*/ 227 w 1620"/>
                <a:gd name="T59" fmla="*/ 1174 h 2272"/>
                <a:gd name="T60" fmla="*/ 359 w 1620"/>
                <a:gd name="T61" fmla="*/ 762 h 2272"/>
                <a:gd name="T62" fmla="*/ 476 w 1620"/>
                <a:gd name="T63" fmla="*/ 339 h 2272"/>
                <a:gd name="T64" fmla="*/ 564 w 1620"/>
                <a:gd name="T65" fmla="*/ 122 h 2272"/>
                <a:gd name="T66" fmla="*/ 632 w 1620"/>
                <a:gd name="T67" fmla="*/ 111 h 2272"/>
                <a:gd name="T68" fmla="*/ 689 w 1620"/>
                <a:gd name="T69" fmla="*/ 88 h 2272"/>
                <a:gd name="T70" fmla="*/ 732 w 1620"/>
                <a:gd name="T71" fmla="*/ 50 h 2272"/>
                <a:gd name="T72" fmla="*/ 757 w 1620"/>
                <a:gd name="T73" fmla="*/ 0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20" h="2272">
                  <a:moveTo>
                    <a:pt x="757" y="0"/>
                  </a:moveTo>
                  <a:lnTo>
                    <a:pt x="838" y="16"/>
                  </a:lnTo>
                  <a:lnTo>
                    <a:pt x="913" y="33"/>
                  </a:lnTo>
                  <a:lnTo>
                    <a:pt x="982" y="51"/>
                  </a:lnTo>
                  <a:lnTo>
                    <a:pt x="1047" y="72"/>
                  </a:lnTo>
                  <a:lnTo>
                    <a:pt x="1109" y="96"/>
                  </a:lnTo>
                  <a:lnTo>
                    <a:pt x="1167" y="122"/>
                  </a:lnTo>
                  <a:lnTo>
                    <a:pt x="1223" y="152"/>
                  </a:lnTo>
                  <a:lnTo>
                    <a:pt x="1279" y="185"/>
                  </a:lnTo>
                  <a:lnTo>
                    <a:pt x="1334" y="223"/>
                  </a:lnTo>
                  <a:lnTo>
                    <a:pt x="1388" y="266"/>
                  </a:lnTo>
                  <a:lnTo>
                    <a:pt x="1444" y="314"/>
                  </a:lnTo>
                  <a:lnTo>
                    <a:pt x="1503" y="368"/>
                  </a:lnTo>
                  <a:lnTo>
                    <a:pt x="1564" y="428"/>
                  </a:lnTo>
                  <a:lnTo>
                    <a:pt x="1552" y="451"/>
                  </a:lnTo>
                  <a:lnTo>
                    <a:pt x="1545" y="478"/>
                  </a:lnTo>
                  <a:lnTo>
                    <a:pt x="1542" y="508"/>
                  </a:lnTo>
                  <a:lnTo>
                    <a:pt x="1545" y="540"/>
                  </a:lnTo>
                  <a:lnTo>
                    <a:pt x="1552" y="571"/>
                  </a:lnTo>
                  <a:lnTo>
                    <a:pt x="1563" y="603"/>
                  </a:lnTo>
                  <a:lnTo>
                    <a:pt x="1578" y="636"/>
                  </a:lnTo>
                  <a:lnTo>
                    <a:pt x="1598" y="667"/>
                  </a:lnTo>
                  <a:lnTo>
                    <a:pt x="1620" y="697"/>
                  </a:lnTo>
                  <a:lnTo>
                    <a:pt x="1498" y="879"/>
                  </a:lnTo>
                  <a:lnTo>
                    <a:pt x="1379" y="1060"/>
                  </a:lnTo>
                  <a:lnTo>
                    <a:pt x="1267" y="1243"/>
                  </a:lnTo>
                  <a:lnTo>
                    <a:pt x="1159" y="1425"/>
                  </a:lnTo>
                  <a:lnTo>
                    <a:pt x="1055" y="1611"/>
                  </a:lnTo>
                  <a:lnTo>
                    <a:pt x="952" y="1800"/>
                  </a:lnTo>
                  <a:lnTo>
                    <a:pt x="852" y="1994"/>
                  </a:lnTo>
                  <a:lnTo>
                    <a:pt x="753" y="2192"/>
                  </a:lnTo>
                  <a:lnTo>
                    <a:pt x="728" y="2183"/>
                  </a:lnTo>
                  <a:lnTo>
                    <a:pt x="702" y="2180"/>
                  </a:lnTo>
                  <a:lnTo>
                    <a:pt x="676" y="2183"/>
                  </a:lnTo>
                  <a:lnTo>
                    <a:pt x="652" y="2191"/>
                  </a:lnTo>
                  <a:lnTo>
                    <a:pt x="628" y="2204"/>
                  </a:lnTo>
                  <a:lnTo>
                    <a:pt x="606" y="2222"/>
                  </a:lnTo>
                  <a:lnTo>
                    <a:pt x="588" y="2245"/>
                  </a:lnTo>
                  <a:lnTo>
                    <a:pt x="572" y="2272"/>
                  </a:lnTo>
                  <a:lnTo>
                    <a:pt x="512" y="2242"/>
                  </a:lnTo>
                  <a:lnTo>
                    <a:pt x="458" y="2213"/>
                  </a:lnTo>
                  <a:lnTo>
                    <a:pt x="407" y="2187"/>
                  </a:lnTo>
                  <a:lnTo>
                    <a:pt x="359" y="2162"/>
                  </a:lnTo>
                  <a:lnTo>
                    <a:pt x="312" y="2137"/>
                  </a:lnTo>
                  <a:lnTo>
                    <a:pt x="266" y="2113"/>
                  </a:lnTo>
                  <a:lnTo>
                    <a:pt x="218" y="2087"/>
                  </a:lnTo>
                  <a:lnTo>
                    <a:pt x="167" y="2059"/>
                  </a:lnTo>
                  <a:lnTo>
                    <a:pt x="114" y="2031"/>
                  </a:lnTo>
                  <a:lnTo>
                    <a:pt x="54" y="1998"/>
                  </a:lnTo>
                  <a:lnTo>
                    <a:pt x="65" y="1968"/>
                  </a:lnTo>
                  <a:lnTo>
                    <a:pt x="69" y="1938"/>
                  </a:lnTo>
                  <a:lnTo>
                    <a:pt x="69" y="1908"/>
                  </a:lnTo>
                  <a:lnTo>
                    <a:pt x="63" y="1880"/>
                  </a:lnTo>
                  <a:lnTo>
                    <a:pt x="54" y="1854"/>
                  </a:lnTo>
                  <a:lnTo>
                    <a:pt x="40" y="1829"/>
                  </a:lnTo>
                  <a:lnTo>
                    <a:pt x="22" y="1809"/>
                  </a:lnTo>
                  <a:lnTo>
                    <a:pt x="0" y="1794"/>
                  </a:lnTo>
                  <a:lnTo>
                    <a:pt x="79" y="1585"/>
                  </a:lnTo>
                  <a:lnTo>
                    <a:pt x="156" y="1378"/>
                  </a:lnTo>
                  <a:lnTo>
                    <a:pt x="227" y="1174"/>
                  </a:lnTo>
                  <a:lnTo>
                    <a:pt x="295" y="968"/>
                  </a:lnTo>
                  <a:lnTo>
                    <a:pt x="359" y="762"/>
                  </a:lnTo>
                  <a:lnTo>
                    <a:pt x="419" y="553"/>
                  </a:lnTo>
                  <a:lnTo>
                    <a:pt x="476" y="339"/>
                  </a:lnTo>
                  <a:lnTo>
                    <a:pt x="529" y="120"/>
                  </a:lnTo>
                  <a:lnTo>
                    <a:pt x="564" y="122"/>
                  </a:lnTo>
                  <a:lnTo>
                    <a:pt x="600" y="119"/>
                  </a:lnTo>
                  <a:lnTo>
                    <a:pt x="632" y="111"/>
                  </a:lnTo>
                  <a:lnTo>
                    <a:pt x="662" y="101"/>
                  </a:lnTo>
                  <a:lnTo>
                    <a:pt x="689" y="88"/>
                  </a:lnTo>
                  <a:lnTo>
                    <a:pt x="713" y="69"/>
                  </a:lnTo>
                  <a:lnTo>
                    <a:pt x="732" y="50"/>
                  </a:lnTo>
                  <a:lnTo>
                    <a:pt x="748" y="27"/>
                  </a:lnTo>
                  <a:lnTo>
                    <a:pt x="75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4"/>
            <p:cNvSpPr>
              <a:spLocks/>
            </p:cNvSpPr>
            <p:nvPr/>
          </p:nvSpPr>
          <p:spPr bwMode="auto">
            <a:xfrm>
              <a:off x="5937251" y="2254251"/>
              <a:ext cx="379413" cy="363538"/>
            </a:xfrm>
            <a:custGeom>
              <a:avLst/>
              <a:gdLst>
                <a:gd name="T0" fmla="*/ 293 w 717"/>
                <a:gd name="T1" fmla="*/ 0 h 685"/>
                <a:gd name="T2" fmla="*/ 341 w 717"/>
                <a:gd name="T3" fmla="*/ 0 h 685"/>
                <a:gd name="T4" fmla="*/ 392 w 717"/>
                <a:gd name="T5" fmla="*/ 7 h 685"/>
                <a:gd name="T6" fmla="*/ 442 w 717"/>
                <a:gd name="T7" fmla="*/ 23 h 685"/>
                <a:gd name="T8" fmla="*/ 492 w 717"/>
                <a:gd name="T9" fmla="*/ 45 h 685"/>
                <a:gd name="T10" fmla="*/ 536 w 717"/>
                <a:gd name="T11" fmla="*/ 71 h 685"/>
                <a:gd name="T12" fmla="*/ 575 w 717"/>
                <a:gd name="T13" fmla="*/ 102 h 685"/>
                <a:gd name="T14" fmla="*/ 610 w 717"/>
                <a:gd name="T15" fmla="*/ 138 h 685"/>
                <a:gd name="T16" fmla="*/ 640 w 717"/>
                <a:gd name="T17" fmla="*/ 175 h 685"/>
                <a:gd name="T18" fmla="*/ 666 w 717"/>
                <a:gd name="T19" fmla="*/ 214 h 685"/>
                <a:gd name="T20" fmla="*/ 686 w 717"/>
                <a:gd name="T21" fmla="*/ 256 h 685"/>
                <a:gd name="T22" fmla="*/ 701 w 717"/>
                <a:gd name="T23" fmla="*/ 299 h 685"/>
                <a:gd name="T24" fmla="*/ 712 w 717"/>
                <a:gd name="T25" fmla="*/ 342 h 685"/>
                <a:gd name="T26" fmla="*/ 717 w 717"/>
                <a:gd name="T27" fmla="*/ 385 h 685"/>
                <a:gd name="T28" fmla="*/ 717 w 717"/>
                <a:gd name="T29" fmla="*/ 427 h 685"/>
                <a:gd name="T30" fmla="*/ 713 w 717"/>
                <a:gd name="T31" fmla="*/ 468 h 685"/>
                <a:gd name="T32" fmla="*/ 703 w 717"/>
                <a:gd name="T33" fmla="*/ 506 h 685"/>
                <a:gd name="T34" fmla="*/ 686 w 717"/>
                <a:gd name="T35" fmla="*/ 543 h 685"/>
                <a:gd name="T36" fmla="*/ 664 w 717"/>
                <a:gd name="T37" fmla="*/ 578 h 685"/>
                <a:gd name="T38" fmla="*/ 636 w 717"/>
                <a:gd name="T39" fmla="*/ 608 h 685"/>
                <a:gd name="T40" fmla="*/ 606 w 717"/>
                <a:gd name="T41" fmla="*/ 632 h 685"/>
                <a:gd name="T42" fmla="*/ 571 w 717"/>
                <a:gd name="T43" fmla="*/ 653 h 685"/>
                <a:gd name="T44" fmla="*/ 535 w 717"/>
                <a:gd name="T45" fmla="*/ 669 h 685"/>
                <a:gd name="T46" fmla="*/ 494 w 717"/>
                <a:gd name="T47" fmla="*/ 678 h 685"/>
                <a:gd name="T48" fmla="*/ 453 w 717"/>
                <a:gd name="T49" fmla="*/ 685 h 685"/>
                <a:gd name="T50" fmla="*/ 410 w 717"/>
                <a:gd name="T51" fmla="*/ 685 h 685"/>
                <a:gd name="T52" fmla="*/ 365 w 717"/>
                <a:gd name="T53" fmla="*/ 679 h 685"/>
                <a:gd name="T54" fmla="*/ 321 w 717"/>
                <a:gd name="T55" fmla="*/ 669 h 685"/>
                <a:gd name="T56" fmla="*/ 277 w 717"/>
                <a:gd name="T57" fmla="*/ 655 h 685"/>
                <a:gd name="T58" fmla="*/ 233 w 717"/>
                <a:gd name="T59" fmla="*/ 634 h 685"/>
                <a:gd name="T60" fmla="*/ 187 w 717"/>
                <a:gd name="T61" fmla="*/ 606 h 685"/>
                <a:gd name="T62" fmla="*/ 146 w 717"/>
                <a:gd name="T63" fmla="*/ 574 h 685"/>
                <a:gd name="T64" fmla="*/ 108 w 717"/>
                <a:gd name="T65" fmla="*/ 539 h 685"/>
                <a:gd name="T66" fmla="*/ 75 w 717"/>
                <a:gd name="T67" fmla="*/ 500 h 685"/>
                <a:gd name="T68" fmla="*/ 49 w 717"/>
                <a:gd name="T69" fmla="*/ 458 h 685"/>
                <a:gd name="T70" fmla="*/ 27 w 717"/>
                <a:gd name="T71" fmla="*/ 415 h 685"/>
                <a:gd name="T72" fmla="*/ 11 w 717"/>
                <a:gd name="T73" fmla="*/ 369 h 685"/>
                <a:gd name="T74" fmla="*/ 2 w 717"/>
                <a:gd name="T75" fmla="*/ 324 h 685"/>
                <a:gd name="T76" fmla="*/ 0 w 717"/>
                <a:gd name="T77" fmla="*/ 278 h 685"/>
                <a:gd name="T78" fmla="*/ 4 w 717"/>
                <a:gd name="T79" fmla="*/ 233 h 685"/>
                <a:gd name="T80" fmla="*/ 15 w 717"/>
                <a:gd name="T81" fmla="*/ 188 h 685"/>
                <a:gd name="T82" fmla="*/ 34 w 717"/>
                <a:gd name="T83" fmla="*/ 149 h 685"/>
                <a:gd name="T84" fmla="*/ 57 w 717"/>
                <a:gd name="T85" fmla="*/ 114 h 685"/>
                <a:gd name="T86" fmla="*/ 86 w 717"/>
                <a:gd name="T87" fmla="*/ 83 h 685"/>
                <a:gd name="T88" fmla="*/ 119 w 717"/>
                <a:gd name="T89" fmla="*/ 56 h 685"/>
                <a:gd name="T90" fmla="*/ 159 w 717"/>
                <a:gd name="T91" fmla="*/ 33 h 685"/>
                <a:gd name="T92" fmla="*/ 200 w 717"/>
                <a:gd name="T93" fmla="*/ 17 h 685"/>
                <a:gd name="T94" fmla="*/ 246 w 717"/>
                <a:gd name="T95" fmla="*/ 5 h 685"/>
                <a:gd name="T96" fmla="*/ 293 w 717"/>
                <a:gd name="T97" fmla="*/ 0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7" h="685">
                  <a:moveTo>
                    <a:pt x="293" y="0"/>
                  </a:moveTo>
                  <a:lnTo>
                    <a:pt x="341" y="0"/>
                  </a:lnTo>
                  <a:lnTo>
                    <a:pt x="392" y="7"/>
                  </a:lnTo>
                  <a:lnTo>
                    <a:pt x="442" y="23"/>
                  </a:lnTo>
                  <a:lnTo>
                    <a:pt x="492" y="45"/>
                  </a:lnTo>
                  <a:lnTo>
                    <a:pt x="536" y="71"/>
                  </a:lnTo>
                  <a:lnTo>
                    <a:pt x="575" y="102"/>
                  </a:lnTo>
                  <a:lnTo>
                    <a:pt x="610" y="138"/>
                  </a:lnTo>
                  <a:lnTo>
                    <a:pt x="640" y="175"/>
                  </a:lnTo>
                  <a:lnTo>
                    <a:pt x="666" y="214"/>
                  </a:lnTo>
                  <a:lnTo>
                    <a:pt x="686" y="256"/>
                  </a:lnTo>
                  <a:lnTo>
                    <a:pt x="701" y="299"/>
                  </a:lnTo>
                  <a:lnTo>
                    <a:pt x="712" y="342"/>
                  </a:lnTo>
                  <a:lnTo>
                    <a:pt x="717" y="385"/>
                  </a:lnTo>
                  <a:lnTo>
                    <a:pt x="717" y="427"/>
                  </a:lnTo>
                  <a:lnTo>
                    <a:pt x="713" y="468"/>
                  </a:lnTo>
                  <a:lnTo>
                    <a:pt x="703" y="506"/>
                  </a:lnTo>
                  <a:lnTo>
                    <a:pt x="686" y="543"/>
                  </a:lnTo>
                  <a:lnTo>
                    <a:pt x="664" y="578"/>
                  </a:lnTo>
                  <a:lnTo>
                    <a:pt x="636" y="608"/>
                  </a:lnTo>
                  <a:lnTo>
                    <a:pt x="606" y="632"/>
                  </a:lnTo>
                  <a:lnTo>
                    <a:pt x="571" y="653"/>
                  </a:lnTo>
                  <a:lnTo>
                    <a:pt x="535" y="669"/>
                  </a:lnTo>
                  <a:lnTo>
                    <a:pt x="494" y="678"/>
                  </a:lnTo>
                  <a:lnTo>
                    <a:pt x="453" y="685"/>
                  </a:lnTo>
                  <a:lnTo>
                    <a:pt x="410" y="685"/>
                  </a:lnTo>
                  <a:lnTo>
                    <a:pt x="365" y="679"/>
                  </a:lnTo>
                  <a:lnTo>
                    <a:pt x="321" y="669"/>
                  </a:lnTo>
                  <a:lnTo>
                    <a:pt x="277" y="655"/>
                  </a:lnTo>
                  <a:lnTo>
                    <a:pt x="233" y="634"/>
                  </a:lnTo>
                  <a:lnTo>
                    <a:pt x="187" y="606"/>
                  </a:lnTo>
                  <a:lnTo>
                    <a:pt x="146" y="574"/>
                  </a:lnTo>
                  <a:lnTo>
                    <a:pt x="108" y="539"/>
                  </a:lnTo>
                  <a:lnTo>
                    <a:pt x="75" y="500"/>
                  </a:lnTo>
                  <a:lnTo>
                    <a:pt x="49" y="458"/>
                  </a:lnTo>
                  <a:lnTo>
                    <a:pt x="27" y="415"/>
                  </a:lnTo>
                  <a:lnTo>
                    <a:pt x="11" y="369"/>
                  </a:lnTo>
                  <a:lnTo>
                    <a:pt x="2" y="324"/>
                  </a:lnTo>
                  <a:lnTo>
                    <a:pt x="0" y="278"/>
                  </a:lnTo>
                  <a:lnTo>
                    <a:pt x="4" y="233"/>
                  </a:lnTo>
                  <a:lnTo>
                    <a:pt x="15" y="188"/>
                  </a:lnTo>
                  <a:lnTo>
                    <a:pt x="34" y="149"/>
                  </a:lnTo>
                  <a:lnTo>
                    <a:pt x="57" y="114"/>
                  </a:lnTo>
                  <a:lnTo>
                    <a:pt x="86" y="83"/>
                  </a:lnTo>
                  <a:lnTo>
                    <a:pt x="119" y="56"/>
                  </a:lnTo>
                  <a:lnTo>
                    <a:pt x="159" y="33"/>
                  </a:lnTo>
                  <a:lnTo>
                    <a:pt x="200" y="17"/>
                  </a:lnTo>
                  <a:lnTo>
                    <a:pt x="246" y="5"/>
                  </a:lnTo>
                  <a:lnTo>
                    <a:pt x="29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5"/>
            <p:cNvSpPr>
              <a:spLocks/>
            </p:cNvSpPr>
            <p:nvPr/>
          </p:nvSpPr>
          <p:spPr bwMode="auto">
            <a:xfrm>
              <a:off x="6278563" y="1952626"/>
              <a:ext cx="87313" cy="82550"/>
            </a:xfrm>
            <a:custGeom>
              <a:avLst/>
              <a:gdLst>
                <a:gd name="T0" fmla="*/ 67 w 165"/>
                <a:gd name="T1" fmla="*/ 0 h 156"/>
                <a:gd name="T2" fmla="*/ 89 w 165"/>
                <a:gd name="T3" fmla="*/ 3 h 156"/>
                <a:gd name="T4" fmla="*/ 113 w 165"/>
                <a:gd name="T5" fmla="*/ 12 h 156"/>
                <a:gd name="T6" fmla="*/ 132 w 165"/>
                <a:gd name="T7" fmla="*/ 25 h 156"/>
                <a:gd name="T8" fmla="*/ 148 w 165"/>
                <a:gd name="T9" fmla="*/ 43 h 156"/>
                <a:gd name="T10" fmla="*/ 160 w 165"/>
                <a:gd name="T11" fmla="*/ 62 h 156"/>
                <a:gd name="T12" fmla="*/ 165 w 165"/>
                <a:gd name="T13" fmla="*/ 82 h 156"/>
                <a:gd name="T14" fmla="*/ 165 w 165"/>
                <a:gd name="T15" fmla="*/ 103 h 156"/>
                <a:gd name="T16" fmla="*/ 160 w 165"/>
                <a:gd name="T17" fmla="*/ 122 h 156"/>
                <a:gd name="T18" fmla="*/ 149 w 165"/>
                <a:gd name="T19" fmla="*/ 138 h 156"/>
                <a:gd name="T20" fmla="*/ 134 w 165"/>
                <a:gd name="T21" fmla="*/ 148 h 156"/>
                <a:gd name="T22" fmla="*/ 116 w 165"/>
                <a:gd name="T23" fmla="*/ 155 h 156"/>
                <a:gd name="T24" fmla="*/ 96 w 165"/>
                <a:gd name="T25" fmla="*/ 156 h 156"/>
                <a:gd name="T26" fmla="*/ 75 w 165"/>
                <a:gd name="T27" fmla="*/ 154 h 156"/>
                <a:gd name="T28" fmla="*/ 53 w 165"/>
                <a:gd name="T29" fmla="*/ 144 h 156"/>
                <a:gd name="T30" fmla="*/ 35 w 165"/>
                <a:gd name="T31" fmla="*/ 131 h 156"/>
                <a:gd name="T32" fmla="*/ 19 w 165"/>
                <a:gd name="T33" fmla="*/ 116 h 156"/>
                <a:gd name="T34" fmla="*/ 7 w 165"/>
                <a:gd name="T35" fmla="*/ 98 h 156"/>
                <a:gd name="T36" fmla="*/ 1 w 165"/>
                <a:gd name="T37" fmla="*/ 78 h 156"/>
                <a:gd name="T38" fmla="*/ 0 w 165"/>
                <a:gd name="T39" fmla="*/ 59 h 156"/>
                <a:gd name="T40" fmla="*/ 4 w 165"/>
                <a:gd name="T41" fmla="*/ 39 h 156"/>
                <a:gd name="T42" fmla="*/ 14 w 165"/>
                <a:gd name="T43" fmla="*/ 22 h 156"/>
                <a:gd name="T44" fmla="*/ 28 w 165"/>
                <a:gd name="T45" fmla="*/ 10 h 156"/>
                <a:gd name="T46" fmla="*/ 48 w 165"/>
                <a:gd name="T47" fmla="*/ 3 h 156"/>
                <a:gd name="T48" fmla="*/ 67 w 165"/>
                <a:gd name="T49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5" h="156">
                  <a:moveTo>
                    <a:pt x="67" y="0"/>
                  </a:moveTo>
                  <a:lnTo>
                    <a:pt x="89" y="3"/>
                  </a:lnTo>
                  <a:lnTo>
                    <a:pt x="113" y="12"/>
                  </a:lnTo>
                  <a:lnTo>
                    <a:pt x="132" y="25"/>
                  </a:lnTo>
                  <a:lnTo>
                    <a:pt x="148" y="43"/>
                  </a:lnTo>
                  <a:lnTo>
                    <a:pt x="160" y="62"/>
                  </a:lnTo>
                  <a:lnTo>
                    <a:pt x="165" y="82"/>
                  </a:lnTo>
                  <a:lnTo>
                    <a:pt x="165" y="103"/>
                  </a:lnTo>
                  <a:lnTo>
                    <a:pt x="160" y="122"/>
                  </a:lnTo>
                  <a:lnTo>
                    <a:pt x="149" y="138"/>
                  </a:lnTo>
                  <a:lnTo>
                    <a:pt x="134" y="148"/>
                  </a:lnTo>
                  <a:lnTo>
                    <a:pt x="116" y="155"/>
                  </a:lnTo>
                  <a:lnTo>
                    <a:pt x="96" y="156"/>
                  </a:lnTo>
                  <a:lnTo>
                    <a:pt x="75" y="154"/>
                  </a:lnTo>
                  <a:lnTo>
                    <a:pt x="53" y="144"/>
                  </a:lnTo>
                  <a:lnTo>
                    <a:pt x="35" y="131"/>
                  </a:lnTo>
                  <a:lnTo>
                    <a:pt x="19" y="116"/>
                  </a:lnTo>
                  <a:lnTo>
                    <a:pt x="7" y="98"/>
                  </a:lnTo>
                  <a:lnTo>
                    <a:pt x="1" y="78"/>
                  </a:lnTo>
                  <a:lnTo>
                    <a:pt x="0" y="59"/>
                  </a:lnTo>
                  <a:lnTo>
                    <a:pt x="4" y="39"/>
                  </a:lnTo>
                  <a:lnTo>
                    <a:pt x="14" y="22"/>
                  </a:lnTo>
                  <a:lnTo>
                    <a:pt x="28" y="10"/>
                  </a:lnTo>
                  <a:lnTo>
                    <a:pt x="48" y="3"/>
                  </a:lnTo>
                  <a:lnTo>
                    <a:pt x="6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6"/>
            <p:cNvSpPr>
              <a:spLocks/>
            </p:cNvSpPr>
            <p:nvPr/>
          </p:nvSpPr>
          <p:spPr bwMode="auto">
            <a:xfrm>
              <a:off x="5900738" y="2836863"/>
              <a:ext cx="65088" cy="76200"/>
            </a:xfrm>
            <a:custGeom>
              <a:avLst/>
              <a:gdLst>
                <a:gd name="T0" fmla="*/ 73 w 123"/>
                <a:gd name="T1" fmla="*/ 0 h 145"/>
                <a:gd name="T2" fmla="*/ 91 w 123"/>
                <a:gd name="T3" fmla="*/ 7 h 145"/>
                <a:gd name="T4" fmla="*/ 104 w 123"/>
                <a:gd name="T5" fmla="*/ 16 h 145"/>
                <a:gd name="T6" fmla="*/ 114 w 123"/>
                <a:gd name="T7" fmla="*/ 30 h 145"/>
                <a:gd name="T8" fmla="*/ 120 w 123"/>
                <a:gd name="T9" fmla="*/ 46 h 145"/>
                <a:gd name="T10" fmla="*/ 123 w 123"/>
                <a:gd name="T11" fmla="*/ 64 h 145"/>
                <a:gd name="T12" fmla="*/ 121 w 123"/>
                <a:gd name="T13" fmla="*/ 82 h 145"/>
                <a:gd name="T14" fmla="*/ 115 w 123"/>
                <a:gd name="T15" fmla="*/ 100 h 145"/>
                <a:gd name="T16" fmla="*/ 103 w 123"/>
                <a:gd name="T17" fmla="*/ 120 h 145"/>
                <a:gd name="T18" fmla="*/ 88 w 123"/>
                <a:gd name="T19" fmla="*/ 134 h 145"/>
                <a:gd name="T20" fmla="*/ 69 w 123"/>
                <a:gd name="T21" fmla="*/ 143 h 145"/>
                <a:gd name="T22" fmla="*/ 51 w 123"/>
                <a:gd name="T23" fmla="*/ 145 h 145"/>
                <a:gd name="T24" fmla="*/ 33 w 123"/>
                <a:gd name="T25" fmla="*/ 139 h 145"/>
                <a:gd name="T26" fmla="*/ 20 w 123"/>
                <a:gd name="T27" fmla="*/ 129 h 145"/>
                <a:gd name="T28" fmla="*/ 9 w 123"/>
                <a:gd name="T29" fmla="*/ 116 h 145"/>
                <a:gd name="T30" fmla="*/ 3 w 123"/>
                <a:gd name="T31" fmla="*/ 100 h 145"/>
                <a:gd name="T32" fmla="*/ 0 w 123"/>
                <a:gd name="T33" fmla="*/ 82 h 145"/>
                <a:gd name="T34" fmla="*/ 3 w 123"/>
                <a:gd name="T35" fmla="*/ 62 h 145"/>
                <a:gd name="T36" fmla="*/ 8 w 123"/>
                <a:gd name="T37" fmla="*/ 44 h 145"/>
                <a:gd name="T38" fmla="*/ 20 w 123"/>
                <a:gd name="T39" fmla="*/ 25 h 145"/>
                <a:gd name="T40" fmla="*/ 35 w 123"/>
                <a:gd name="T41" fmla="*/ 10 h 145"/>
                <a:gd name="T42" fmla="*/ 54 w 123"/>
                <a:gd name="T43" fmla="*/ 3 h 145"/>
                <a:gd name="T44" fmla="*/ 73 w 123"/>
                <a:gd name="T4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3" h="145">
                  <a:moveTo>
                    <a:pt x="73" y="0"/>
                  </a:moveTo>
                  <a:lnTo>
                    <a:pt x="91" y="7"/>
                  </a:lnTo>
                  <a:lnTo>
                    <a:pt x="104" y="16"/>
                  </a:lnTo>
                  <a:lnTo>
                    <a:pt x="114" y="30"/>
                  </a:lnTo>
                  <a:lnTo>
                    <a:pt x="120" y="46"/>
                  </a:lnTo>
                  <a:lnTo>
                    <a:pt x="123" y="64"/>
                  </a:lnTo>
                  <a:lnTo>
                    <a:pt x="121" y="82"/>
                  </a:lnTo>
                  <a:lnTo>
                    <a:pt x="115" y="100"/>
                  </a:lnTo>
                  <a:lnTo>
                    <a:pt x="103" y="120"/>
                  </a:lnTo>
                  <a:lnTo>
                    <a:pt x="88" y="134"/>
                  </a:lnTo>
                  <a:lnTo>
                    <a:pt x="69" y="143"/>
                  </a:lnTo>
                  <a:lnTo>
                    <a:pt x="51" y="145"/>
                  </a:lnTo>
                  <a:lnTo>
                    <a:pt x="33" y="139"/>
                  </a:lnTo>
                  <a:lnTo>
                    <a:pt x="20" y="129"/>
                  </a:lnTo>
                  <a:lnTo>
                    <a:pt x="9" y="116"/>
                  </a:lnTo>
                  <a:lnTo>
                    <a:pt x="3" y="100"/>
                  </a:lnTo>
                  <a:lnTo>
                    <a:pt x="0" y="82"/>
                  </a:lnTo>
                  <a:lnTo>
                    <a:pt x="3" y="62"/>
                  </a:lnTo>
                  <a:lnTo>
                    <a:pt x="8" y="44"/>
                  </a:lnTo>
                  <a:lnTo>
                    <a:pt x="20" y="25"/>
                  </a:lnTo>
                  <a:lnTo>
                    <a:pt x="35" y="10"/>
                  </a:lnTo>
                  <a:lnTo>
                    <a:pt x="54" y="3"/>
                  </a:lnTo>
                  <a:lnTo>
                    <a:pt x="7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7"/>
            <p:cNvSpPr>
              <a:spLocks noEditPoints="1"/>
            </p:cNvSpPr>
            <p:nvPr/>
          </p:nvSpPr>
          <p:spPr bwMode="auto">
            <a:xfrm>
              <a:off x="5978526" y="2289176"/>
              <a:ext cx="296863" cy="290513"/>
            </a:xfrm>
            <a:custGeom>
              <a:avLst/>
              <a:gdLst>
                <a:gd name="T0" fmla="*/ 385 w 561"/>
                <a:gd name="T1" fmla="*/ 218 h 548"/>
                <a:gd name="T2" fmla="*/ 353 w 561"/>
                <a:gd name="T3" fmla="*/ 241 h 548"/>
                <a:gd name="T4" fmla="*/ 359 w 561"/>
                <a:gd name="T5" fmla="*/ 277 h 548"/>
                <a:gd name="T6" fmla="*/ 402 w 561"/>
                <a:gd name="T7" fmla="*/ 302 h 548"/>
                <a:gd name="T8" fmla="*/ 449 w 561"/>
                <a:gd name="T9" fmla="*/ 331 h 548"/>
                <a:gd name="T10" fmla="*/ 458 w 561"/>
                <a:gd name="T11" fmla="*/ 287 h 548"/>
                <a:gd name="T12" fmla="*/ 452 w 561"/>
                <a:gd name="T13" fmla="*/ 249 h 548"/>
                <a:gd name="T14" fmla="*/ 428 w 561"/>
                <a:gd name="T15" fmla="*/ 223 h 548"/>
                <a:gd name="T16" fmla="*/ 400 w 561"/>
                <a:gd name="T17" fmla="*/ 215 h 548"/>
                <a:gd name="T18" fmla="*/ 102 w 561"/>
                <a:gd name="T19" fmla="*/ 229 h 548"/>
                <a:gd name="T20" fmla="*/ 103 w 561"/>
                <a:gd name="T21" fmla="*/ 267 h 548"/>
                <a:gd name="T22" fmla="*/ 120 w 561"/>
                <a:gd name="T23" fmla="*/ 293 h 548"/>
                <a:gd name="T24" fmla="*/ 147 w 561"/>
                <a:gd name="T25" fmla="*/ 307 h 548"/>
                <a:gd name="T26" fmla="*/ 173 w 561"/>
                <a:gd name="T27" fmla="*/ 305 h 548"/>
                <a:gd name="T28" fmla="*/ 203 w 561"/>
                <a:gd name="T29" fmla="*/ 281 h 548"/>
                <a:gd name="T30" fmla="*/ 197 w 561"/>
                <a:gd name="T31" fmla="*/ 249 h 548"/>
                <a:gd name="T32" fmla="*/ 154 w 561"/>
                <a:gd name="T33" fmla="*/ 228 h 548"/>
                <a:gd name="T34" fmla="*/ 106 w 561"/>
                <a:gd name="T35" fmla="*/ 207 h 548"/>
                <a:gd name="T36" fmla="*/ 175 w 561"/>
                <a:gd name="T37" fmla="*/ 20 h 548"/>
                <a:gd name="T38" fmla="*/ 195 w 561"/>
                <a:gd name="T39" fmla="*/ 53 h 548"/>
                <a:gd name="T40" fmla="*/ 176 w 561"/>
                <a:gd name="T41" fmla="*/ 99 h 548"/>
                <a:gd name="T42" fmla="*/ 126 w 561"/>
                <a:gd name="T43" fmla="*/ 162 h 548"/>
                <a:gd name="T44" fmla="*/ 178 w 561"/>
                <a:gd name="T45" fmla="*/ 185 h 548"/>
                <a:gd name="T46" fmla="*/ 225 w 561"/>
                <a:gd name="T47" fmla="*/ 207 h 548"/>
                <a:gd name="T48" fmla="*/ 254 w 561"/>
                <a:gd name="T49" fmla="*/ 219 h 548"/>
                <a:gd name="T50" fmla="*/ 280 w 561"/>
                <a:gd name="T51" fmla="*/ 184 h 548"/>
                <a:gd name="T52" fmla="*/ 332 w 561"/>
                <a:gd name="T53" fmla="*/ 135 h 548"/>
                <a:gd name="T54" fmla="*/ 382 w 561"/>
                <a:gd name="T55" fmla="*/ 113 h 548"/>
                <a:gd name="T56" fmla="*/ 435 w 561"/>
                <a:gd name="T57" fmla="*/ 119 h 548"/>
                <a:gd name="T58" fmla="*/ 490 w 561"/>
                <a:gd name="T59" fmla="*/ 152 h 548"/>
                <a:gd name="T60" fmla="*/ 526 w 561"/>
                <a:gd name="T61" fmla="*/ 203 h 548"/>
                <a:gd name="T62" fmla="*/ 539 w 561"/>
                <a:gd name="T63" fmla="*/ 268 h 548"/>
                <a:gd name="T64" fmla="*/ 530 w 561"/>
                <a:gd name="T65" fmla="*/ 339 h 548"/>
                <a:gd name="T66" fmla="*/ 531 w 561"/>
                <a:gd name="T67" fmla="*/ 384 h 548"/>
                <a:gd name="T68" fmla="*/ 561 w 561"/>
                <a:gd name="T69" fmla="*/ 405 h 548"/>
                <a:gd name="T70" fmla="*/ 546 w 561"/>
                <a:gd name="T71" fmla="*/ 432 h 548"/>
                <a:gd name="T72" fmla="*/ 522 w 561"/>
                <a:gd name="T73" fmla="*/ 438 h 548"/>
                <a:gd name="T74" fmla="*/ 493 w 561"/>
                <a:gd name="T75" fmla="*/ 418 h 548"/>
                <a:gd name="T76" fmla="*/ 441 w 561"/>
                <a:gd name="T77" fmla="*/ 482 h 548"/>
                <a:gd name="T78" fmla="*/ 379 w 561"/>
                <a:gd name="T79" fmla="*/ 530 h 548"/>
                <a:gd name="T80" fmla="*/ 335 w 561"/>
                <a:gd name="T81" fmla="*/ 526 h 548"/>
                <a:gd name="T82" fmla="*/ 320 w 561"/>
                <a:gd name="T83" fmla="*/ 487 h 548"/>
                <a:gd name="T84" fmla="*/ 348 w 561"/>
                <a:gd name="T85" fmla="*/ 447 h 548"/>
                <a:gd name="T86" fmla="*/ 404 w 561"/>
                <a:gd name="T87" fmla="*/ 401 h 548"/>
                <a:gd name="T88" fmla="*/ 398 w 561"/>
                <a:gd name="T89" fmla="*/ 358 h 548"/>
                <a:gd name="T90" fmla="*/ 353 w 561"/>
                <a:gd name="T91" fmla="*/ 331 h 548"/>
                <a:gd name="T92" fmla="*/ 301 w 561"/>
                <a:gd name="T93" fmla="*/ 302 h 548"/>
                <a:gd name="T94" fmla="*/ 250 w 561"/>
                <a:gd name="T95" fmla="*/ 362 h 548"/>
                <a:gd name="T96" fmla="*/ 203 w 561"/>
                <a:gd name="T97" fmla="*/ 399 h 548"/>
                <a:gd name="T98" fmla="*/ 156 w 561"/>
                <a:gd name="T99" fmla="*/ 409 h 548"/>
                <a:gd name="T100" fmla="*/ 103 w 561"/>
                <a:gd name="T101" fmla="*/ 395 h 548"/>
                <a:gd name="T102" fmla="*/ 57 w 561"/>
                <a:gd name="T103" fmla="*/ 359 h 548"/>
                <a:gd name="T104" fmla="*/ 30 w 561"/>
                <a:gd name="T105" fmla="*/ 309 h 548"/>
                <a:gd name="T106" fmla="*/ 21 w 561"/>
                <a:gd name="T107" fmla="*/ 246 h 548"/>
                <a:gd name="T108" fmla="*/ 34 w 561"/>
                <a:gd name="T109" fmla="*/ 177 h 548"/>
                <a:gd name="T110" fmla="*/ 12 w 561"/>
                <a:gd name="T111" fmla="*/ 168 h 548"/>
                <a:gd name="T112" fmla="*/ 5 w 561"/>
                <a:gd name="T113" fmla="*/ 147 h 548"/>
                <a:gd name="T114" fmla="*/ 17 w 561"/>
                <a:gd name="T115" fmla="*/ 117 h 548"/>
                <a:gd name="T116" fmla="*/ 40 w 561"/>
                <a:gd name="T117" fmla="*/ 126 h 548"/>
                <a:gd name="T118" fmla="*/ 72 w 561"/>
                <a:gd name="T119" fmla="*/ 94 h 548"/>
                <a:gd name="T120" fmla="*/ 126 w 561"/>
                <a:gd name="T121" fmla="*/ 27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1" h="548">
                  <a:moveTo>
                    <a:pt x="400" y="215"/>
                  </a:moveTo>
                  <a:lnTo>
                    <a:pt x="385" y="218"/>
                  </a:lnTo>
                  <a:lnTo>
                    <a:pt x="370" y="227"/>
                  </a:lnTo>
                  <a:lnTo>
                    <a:pt x="353" y="241"/>
                  </a:lnTo>
                  <a:lnTo>
                    <a:pt x="333" y="263"/>
                  </a:lnTo>
                  <a:lnTo>
                    <a:pt x="359" y="277"/>
                  </a:lnTo>
                  <a:lnTo>
                    <a:pt x="382" y="289"/>
                  </a:lnTo>
                  <a:lnTo>
                    <a:pt x="402" y="302"/>
                  </a:lnTo>
                  <a:lnTo>
                    <a:pt x="423" y="315"/>
                  </a:lnTo>
                  <a:lnTo>
                    <a:pt x="449" y="331"/>
                  </a:lnTo>
                  <a:lnTo>
                    <a:pt x="456" y="307"/>
                  </a:lnTo>
                  <a:lnTo>
                    <a:pt x="458" y="287"/>
                  </a:lnTo>
                  <a:lnTo>
                    <a:pt x="457" y="266"/>
                  </a:lnTo>
                  <a:lnTo>
                    <a:pt x="452" y="249"/>
                  </a:lnTo>
                  <a:lnTo>
                    <a:pt x="443" y="234"/>
                  </a:lnTo>
                  <a:lnTo>
                    <a:pt x="428" y="223"/>
                  </a:lnTo>
                  <a:lnTo>
                    <a:pt x="414" y="216"/>
                  </a:lnTo>
                  <a:lnTo>
                    <a:pt x="400" y="215"/>
                  </a:lnTo>
                  <a:close/>
                  <a:moveTo>
                    <a:pt x="106" y="207"/>
                  </a:moveTo>
                  <a:lnTo>
                    <a:pt x="102" y="229"/>
                  </a:lnTo>
                  <a:lnTo>
                    <a:pt x="100" y="249"/>
                  </a:lnTo>
                  <a:lnTo>
                    <a:pt x="103" y="267"/>
                  </a:lnTo>
                  <a:lnTo>
                    <a:pt x="109" y="281"/>
                  </a:lnTo>
                  <a:lnTo>
                    <a:pt x="120" y="293"/>
                  </a:lnTo>
                  <a:lnTo>
                    <a:pt x="133" y="302"/>
                  </a:lnTo>
                  <a:lnTo>
                    <a:pt x="147" y="307"/>
                  </a:lnTo>
                  <a:lnTo>
                    <a:pt x="160" y="307"/>
                  </a:lnTo>
                  <a:lnTo>
                    <a:pt x="173" y="305"/>
                  </a:lnTo>
                  <a:lnTo>
                    <a:pt x="186" y="296"/>
                  </a:lnTo>
                  <a:lnTo>
                    <a:pt x="203" y="281"/>
                  </a:lnTo>
                  <a:lnTo>
                    <a:pt x="221" y="260"/>
                  </a:lnTo>
                  <a:lnTo>
                    <a:pt x="197" y="249"/>
                  </a:lnTo>
                  <a:lnTo>
                    <a:pt x="175" y="238"/>
                  </a:lnTo>
                  <a:lnTo>
                    <a:pt x="154" y="228"/>
                  </a:lnTo>
                  <a:lnTo>
                    <a:pt x="132" y="219"/>
                  </a:lnTo>
                  <a:lnTo>
                    <a:pt x="106" y="207"/>
                  </a:lnTo>
                  <a:close/>
                  <a:moveTo>
                    <a:pt x="162" y="0"/>
                  </a:moveTo>
                  <a:lnTo>
                    <a:pt x="175" y="20"/>
                  </a:lnTo>
                  <a:lnTo>
                    <a:pt x="185" y="36"/>
                  </a:lnTo>
                  <a:lnTo>
                    <a:pt x="195" y="53"/>
                  </a:lnTo>
                  <a:lnTo>
                    <a:pt x="208" y="74"/>
                  </a:lnTo>
                  <a:lnTo>
                    <a:pt x="176" y="99"/>
                  </a:lnTo>
                  <a:lnTo>
                    <a:pt x="149" y="128"/>
                  </a:lnTo>
                  <a:lnTo>
                    <a:pt x="126" y="162"/>
                  </a:lnTo>
                  <a:lnTo>
                    <a:pt x="155" y="173"/>
                  </a:lnTo>
                  <a:lnTo>
                    <a:pt x="178" y="185"/>
                  </a:lnTo>
                  <a:lnTo>
                    <a:pt x="202" y="195"/>
                  </a:lnTo>
                  <a:lnTo>
                    <a:pt x="225" y="207"/>
                  </a:lnTo>
                  <a:lnTo>
                    <a:pt x="253" y="220"/>
                  </a:lnTo>
                  <a:lnTo>
                    <a:pt x="254" y="219"/>
                  </a:lnTo>
                  <a:lnTo>
                    <a:pt x="254" y="218"/>
                  </a:lnTo>
                  <a:lnTo>
                    <a:pt x="280" y="184"/>
                  </a:lnTo>
                  <a:lnTo>
                    <a:pt x="306" y="156"/>
                  </a:lnTo>
                  <a:lnTo>
                    <a:pt x="332" y="135"/>
                  </a:lnTo>
                  <a:lnTo>
                    <a:pt x="355" y="121"/>
                  </a:lnTo>
                  <a:lnTo>
                    <a:pt x="382" y="113"/>
                  </a:lnTo>
                  <a:lnTo>
                    <a:pt x="408" y="112"/>
                  </a:lnTo>
                  <a:lnTo>
                    <a:pt x="435" y="119"/>
                  </a:lnTo>
                  <a:lnTo>
                    <a:pt x="464" y="133"/>
                  </a:lnTo>
                  <a:lnTo>
                    <a:pt x="490" y="152"/>
                  </a:lnTo>
                  <a:lnTo>
                    <a:pt x="510" y="176"/>
                  </a:lnTo>
                  <a:lnTo>
                    <a:pt x="526" y="203"/>
                  </a:lnTo>
                  <a:lnTo>
                    <a:pt x="535" y="236"/>
                  </a:lnTo>
                  <a:lnTo>
                    <a:pt x="539" y="268"/>
                  </a:lnTo>
                  <a:lnTo>
                    <a:pt x="538" y="303"/>
                  </a:lnTo>
                  <a:lnTo>
                    <a:pt x="530" y="339"/>
                  </a:lnTo>
                  <a:lnTo>
                    <a:pt x="516" y="374"/>
                  </a:lnTo>
                  <a:lnTo>
                    <a:pt x="531" y="384"/>
                  </a:lnTo>
                  <a:lnTo>
                    <a:pt x="546" y="393"/>
                  </a:lnTo>
                  <a:lnTo>
                    <a:pt x="561" y="405"/>
                  </a:lnTo>
                  <a:lnTo>
                    <a:pt x="553" y="419"/>
                  </a:lnTo>
                  <a:lnTo>
                    <a:pt x="546" y="432"/>
                  </a:lnTo>
                  <a:lnTo>
                    <a:pt x="538" y="448"/>
                  </a:lnTo>
                  <a:lnTo>
                    <a:pt x="522" y="438"/>
                  </a:lnTo>
                  <a:lnTo>
                    <a:pt x="509" y="428"/>
                  </a:lnTo>
                  <a:lnTo>
                    <a:pt x="493" y="418"/>
                  </a:lnTo>
                  <a:lnTo>
                    <a:pt x="469" y="452"/>
                  </a:lnTo>
                  <a:lnTo>
                    <a:pt x="441" y="482"/>
                  </a:lnTo>
                  <a:lnTo>
                    <a:pt x="411" y="507"/>
                  </a:lnTo>
                  <a:lnTo>
                    <a:pt x="379" y="530"/>
                  </a:lnTo>
                  <a:lnTo>
                    <a:pt x="342" y="548"/>
                  </a:lnTo>
                  <a:lnTo>
                    <a:pt x="335" y="526"/>
                  </a:lnTo>
                  <a:lnTo>
                    <a:pt x="327" y="507"/>
                  </a:lnTo>
                  <a:lnTo>
                    <a:pt x="320" y="487"/>
                  </a:lnTo>
                  <a:lnTo>
                    <a:pt x="313" y="465"/>
                  </a:lnTo>
                  <a:lnTo>
                    <a:pt x="348" y="447"/>
                  </a:lnTo>
                  <a:lnTo>
                    <a:pt x="378" y="426"/>
                  </a:lnTo>
                  <a:lnTo>
                    <a:pt x="404" y="401"/>
                  </a:lnTo>
                  <a:lnTo>
                    <a:pt x="426" y="374"/>
                  </a:lnTo>
                  <a:lnTo>
                    <a:pt x="398" y="358"/>
                  </a:lnTo>
                  <a:lnTo>
                    <a:pt x="375" y="344"/>
                  </a:lnTo>
                  <a:lnTo>
                    <a:pt x="353" y="331"/>
                  </a:lnTo>
                  <a:lnTo>
                    <a:pt x="328" y="318"/>
                  </a:lnTo>
                  <a:lnTo>
                    <a:pt x="301" y="302"/>
                  </a:lnTo>
                  <a:lnTo>
                    <a:pt x="275" y="336"/>
                  </a:lnTo>
                  <a:lnTo>
                    <a:pt x="250" y="362"/>
                  </a:lnTo>
                  <a:lnTo>
                    <a:pt x="225" y="383"/>
                  </a:lnTo>
                  <a:lnTo>
                    <a:pt x="203" y="399"/>
                  </a:lnTo>
                  <a:lnTo>
                    <a:pt x="180" y="406"/>
                  </a:lnTo>
                  <a:lnTo>
                    <a:pt x="156" y="409"/>
                  </a:lnTo>
                  <a:lnTo>
                    <a:pt x="130" y="405"/>
                  </a:lnTo>
                  <a:lnTo>
                    <a:pt x="103" y="395"/>
                  </a:lnTo>
                  <a:lnTo>
                    <a:pt x="78" y="379"/>
                  </a:lnTo>
                  <a:lnTo>
                    <a:pt x="57" y="359"/>
                  </a:lnTo>
                  <a:lnTo>
                    <a:pt x="42" y="336"/>
                  </a:lnTo>
                  <a:lnTo>
                    <a:pt x="30" y="309"/>
                  </a:lnTo>
                  <a:lnTo>
                    <a:pt x="22" y="277"/>
                  </a:lnTo>
                  <a:lnTo>
                    <a:pt x="21" y="246"/>
                  </a:lnTo>
                  <a:lnTo>
                    <a:pt x="25" y="212"/>
                  </a:lnTo>
                  <a:lnTo>
                    <a:pt x="34" y="177"/>
                  </a:lnTo>
                  <a:lnTo>
                    <a:pt x="22" y="172"/>
                  </a:lnTo>
                  <a:lnTo>
                    <a:pt x="12" y="168"/>
                  </a:lnTo>
                  <a:lnTo>
                    <a:pt x="0" y="164"/>
                  </a:lnTo>
                  <a:lnTo>
                    <a:pt x="5" y="147"/>
                  </a:lnTo>
                  <a:lnTo>
                    <a:pt x="11" y="133"/>
                  </a:lnTo>
                  <a:lnTo>
                    <a:pt x="17" y="117"/>
                  </a:lnTo>
                  <a:lnTo>
                    <a:pt x="29" y="121"/>
                  </a:lnTo>
                  <a:lnTo>
                    <a:pt x="40" y="126"/>
                  </a:lnTo>
                  <a:lnTo>
                    <a:pt x="52" y="130"/>
                  </a:lnTo>
                  <a:lnTo>
                    <a:pt x="72" y="94"/>
                  </a:lnTo>
                  <a:lnTo>
                    <a:pt x="98" y="59"/>
                  </a:lnTo>
                  <a:lnTo>
                    <a:pt x="126" y="27"/>
                  </a:lnTo>
                  <a:lnTo>
                    <a:pt x="16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8"/>
            <p:cNvSpPr>
              <a:spLocks/>
            </p:cNvSpPr>
            <p:nvPr/>
          </p:nvSpPr>
          <p:spPr bwMode="auto">
            <a:xfrm>
              <a:off x="4824413" y="2397126"/>
              <a:ext cx="1527175" cy="1433513"/>
            </a:xfrm>
            <a:custGeom>
              <a:avLst/>
              <a:gdLst>
                <a:gd name="T0" fmla="*/ 1673 w 2885"/>
                <a:gd name="T1" fmla="*/ 447 h 2709"/>
                <a:gd name="T2" fmla="*/ 1726 w 2885"/>
                <a:gd name="T3" fmla="*/ 434 h 2709"/>
                <a:gd name="T4" fmla="*/ 1836 w 2885"/>
                <a:gd name="T5" fmla="*/ 414 h 2709"/>
                <a:gd name="T6" fmla="*/ 1925 w 2885"/>
                <a:gd name="T7" fmla="*/ 404 h 2709"/>
                <a:gd name="T8" fmla="*/ 2125 w 2885"/>
                <a:gd name="T9" fmla="*/ 390 h 2709"/>
                <a:gd name="T10" fmla="*/ 2378 w 2885"/>
                <a:gd name="T11" fmla="*/ 391 h 2709"/>
                <a:gd name="T12" fmla="*/ 2595 w 2885"/>
                <a:gd name="T13" fmla="*/ 404 h 2709"/>
                <a:gd name="T14" fmla="*/ 2728 w 2885"/>
                <a:gd name="T15" fmla="*/ 436 h 2709"/>
                <a:gd name="T16" fmla="*/ 2829 w 2885"/>
                <a:gd name="T17" fmla="*/ 525 h 2709"/>
                <a:gd name="T18" fmla="*/ 2881 w 2885"/>
                <a:gd name="T19" fmla="*/ 653 h 2709"/>
                <a:gd name="T20" fmla="*/ 2881 w 2885"/>
                <a:gd name="T21" fmla="*/ 749 h 2709"/>
                <a:gd name="T22" fmla="*/ 2828 w 2885"/>
                <a:gd name="T23" fmla="*/ 878 h 2709"/>
                <a:gd name="T24" fmla="*/ 2724 w 2885"/>
                <a:gd name="T25" fmla="*/ 966 h 2709"/>
                <a:gd name="T26" fmla="*/ 2763 w 2885"/>
                <a:gd name="T27" fmla="*/ 1025 h 2709"/>
                <a:gd name="T28" fmla="*/ 2851 w 2885"/>
                <a:gd name="T29" fmla="*/ 1129 h 2709"/>
                <a:gd name="T30" fmla="*/ 2885 w 2885"/>
                <a:gd name="T31" fmla="*/ 1267 h 2709"/>
                <a:gd name="T32" fmla="*/ 2853 w 2885"/>
                <a:gd name="T33" fmla="*/ 1403 h 2709"/>
                <a:gd name="T34" fmla="*/ 2768 w 2885"/>
                <a:gd name="T35" fmla="*/ 1506 h 2709"/>
                <a:gd name="T36" fmla="*/ 2646 w 2885"/>
                <a:gd name="T37" fmla="*/ 1559 h 2709"/>
                <a:gd name="T38" fmla="*/ 2751 w 2885"/>
                <a:gd name="T39" fmla="*/ 1647 h 2709"/>
                <a:gd name="T40" fmla="*/ 2807 w 2885"/>
                <a:gd name="T41" fmla="*/ 1778 h 2709"/>
                <a:gd name="T42" fmla="*/ 2796 w 2885"/>
                <a:gd name="T43" fmla="*/ 1921 h 2709"/>
                <a:gd name="T44" fmla="*/ 2725 w 2885"/>
                <a:gd name="T45" fmla="*/ 2037 h 2709"/>
                <a:gd name="T46" fmla="*/ 2612 w 2885"/>
                <a:gd name="T47" fmla="*/ 2108 h 2709"/>
                <a:gd name="T48" fmla="*/ 2500 w 2885"/>
                <a:gd name="T49" fmla="*/ 2123 h 2709"/>
                <a:gd name="T50" fmla="*/ 2598 w 2885"/>
                <a:gd name="T51" fmla="*/ 2198 h 2709"/>
                <a:gd name="T52" fmla="*/ 2656 w 2885"/>
                <a:gd name="T53" fmla="*/ 2306 h 2709"/>
                <a:gd name="T54" fmla="*/ 2665 w 2885"/>
                <a:gd name="T55" fmla="*/ 2441 h 2709"/>
                <a:gd name="T56" fmla="*/ 2613 w 2885"/>
                <a:gd name="T57" fmla="*/ 2568 h 2709"/>
                <a:gd name="T58" fmla="*/ 2512 w 2885"/>
                <a:gd name="T59" fmla="*/ 2657 h 2709"/>
                <a:gd name="T60" fmla="*/ 2379 w 2885"/>
                <a:gd name="T61" fmla="*/ 2689 h 2709"/>
                <a:gd name="T62" fmla="*/ 2279 w 2885"/>
                <a:gd name="T63" fmla="*/ 2692 h 2709"/>
                <a:gd name="T64" fmla="*/ 2192 w 2885"/>
                <a:gd name="T65" fmla="*/ 2698 h 2709"/>
                <a:gd name="T66" fmla="*/ 2042 w 2885"/>
                <a:gd name="T67" fmla="*/ 2706 h 2709"/>
                <a:gd name="T68" fmla="*/ 1840 w 2885"/>
                <a:gd name="T69" fmla="*/ 2707 h 2709"/>
                <a:gd name="T70" fmla="*/ 1598 w 2885"/>
                <a:gd name="T71" fmla="*/ 2700 h 2709"/>
                <a:gd name="T72" fmla="*/ 1327 w 2885"/>
                <a:gd name="T73" fmla="*/ 2675 h 2709"/>
                <a:gd name="T74" fmla="*/ 1041 w 2885"/>
                <a:gd name="T75" fmla="*/ 2628 h 2709"/>
                <a:gd name="T76" fmla="*/ 748 w 2885"/>
                <a:gd name="T77" fmla="*/ 2554 h 2709"/>
                <a:gd name="T78" fmla="*/ 0 w 2885"/>
                <a:gd name="T79" fmla="*/ 2482 h 2709"/>
                <a:gd name="T80" fmla="*/ 337 w 2885"/>
                <a:gd name="T81" fmla="*/ 884 h 2709"/>
                <a:gd name="T82" fmla="*/ 510 w 2885"/>
                <a:gd name="T83" fmla="*/ 839 h 2709"/>
                <a:gd name="T84" fmla="*/ 662 w 2885"/>
                <a:gd name="T85" fmla="*/ 742 h 2709"/>
                <a:gd name="T86" fmla="*/ 1192 w 2885"/>
                <a:gd name="T87" fmla="*/ 176 h 2709"/>
                <a:gd name="T88" fmla="*/ 1339 w 2885"/>
                <a:gd name="T89" fmla="*/ 81 h 2709"/>
                <a:gd name="T90" fmla="*/ 1655 w 2885"/>
                <a:gd name="T91" fmla="*/ 0 h 2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85" h="2709">
                  <a:moveTo>
                    <a:pt x="1655" y="0"/>
                  </a:moveTo>
                  <a:lnTo>
                    <a:pt x="1670" y="448"/>
                  </a:lnTo>
                  <a:lnTo>
                    <a:pt x="1673" y="447"/>
                  </a:lnTo>
                  <a:lnTo>
                    <a:pt x="1684" y="444"/>
                  </a:lnTo>
                  <a:lnTo>
                    <a:pt x="1701" y="440"/>
                  </a:lnTo>
                  <a:lnTo>
                    <a:pt x="1726" y="434"/>
                  </a:lnTo>
                  <a:lnTo>
                    <a:pt x="1755" y="429"/>
                  </a:lnTo>
                  <a:lnTo>
                    <a:pt x="1793" y="422"/>
                  </a:lnTo>
                  <a:lnTo>
                    <a:pt x="1836" y="414"/>
                  </a:lnTo>
                  <a:lnTo>
                    <a:pt x="1886" y="408"/>
                  </a:lnTo>
                  <a:lnTo>
                    <a:pt x="1886" y="404"/>
                  </a:lnTo>
                  <a:lnTo>
                    <a:pt x="1925" y="404"/>
                  </a:lnTo>
                  <a:lnTo>
                    <a:pt x="1986" y="397"/>
                  </a:lnTo>
                  <a:lnTo>
                    <a:pt x="2052" y="393"/>
                  </a:lnTo>
                  <a:lnTo>
                    <a:pt x="2125" y="390"/>
                  </a:lnTo>
                  <a:lnTo>
                    <a:pt x="2203" y="388"/>
                  </a:lnTo>
                  <a:lnTo>
                    <a:pt x="2288" y="388"/>
                  </a:lnTo>
                  <a:lnTo>
                    <a:pt x="2378" y="391"/>
                  </a:lnTo>
                  <a:lnTo>
                    <a:pt x="2474" y="396"/>
                  </a:lnTo>
                  <a:lnTo>
                    <a:pt x="2576" y="404"/>
                  </a:lnTo>
                  <a:lnTo>
                    <a:pt x="2595" y="404"/>
                  </a:lnTo>
                  <a:lnTo>
                    <a:pt x="2642" y="408"/>
                  </a:lnTo>
                  <a:lnTo>
                    <a:pt x="2686" y="419"/>
                  </a:lnTo>
                  <a:lnTo>
                    <a:pt x="2728" y="436"/>
                  </a:lnTo>
                  <a:lnTo>
                    <a:pt x="2766" y="461"/>
                  </a:lnTo>
                  <a:lnTo>
                    <a:pt x="2799" y="491"/>
                  </a:lnTo>
                  <a:lnTo>
                    <a:pt x="2829" y="525"/>
                  </a:lnTo>
                  <a:lnTo>
                    <a:pt x="2853" y="564"/>
                  </a:lnTo>
                  <a:lnTo>
                    <a:pt x="2870" y="607"/>
                  </a:lnTo>
                  <a:lnTo>
                    <a:pt x="2881" y="653"/>
                  </a:lnTo>
                  <a:lnTo>
                    <a:pt x="2885" y="701"/>
                  </a:lnTo>
                  <a:lnTo>
                    <a:pt x="2885" y="701"/>
                  </a:lnTo>
                  <a:lnTo>
                    <a:pt x="2881" y="749"/>
                  </a:lnTo>
                  <a:lnTo>
                    <a:pt x="2870" y="796"/>
                  </a:lnTo>
                  <a:lnTo>
                    <a:pt x="2851" y="839"/>
                  </a:lnTo>
                  <a:lnTo>
                    <a:pt x="2828" y="878"/>
                  </a:lnTo>
                  <a:lnTo>
                    <a:pt x="2798" y="913"/>
                  </a:lnTo>
                  <a:lnTo>
                    <a:pt x="2763" y="943"/>
                  </a:lnTo>
                  <a:lnTo>
                    <a:pt x="2724" y="966"/>
                  </a:lnTo>
                  <a:lnTo>
                    <a:pt x="2681" y="983"/>
                  </a:lnTo>
                  <a:lnTo>
                    <a:pt x="2724" y="1002"/>
                  </a:lnTo>
                  <a:lnTo>
                    <a:pt x="2763" y="1025"/>
                  </a:lnTo>
                  <a:lnTo>
                    <a:pt x="2798" y="1055"/>
                  </a:lnTo>
                  <a:lnTo>
                    <a:pt x="2828" y="1090"/>
                  </a:lnTo>
                  <a:lnTo>
                    <a:pt x="2851" y="1129"/>
                  </a:lnTo>
                  <a:lnTo>
                    <a:pt x="2870" y="1172"/>
                  </a:lnTo>
                  <a:lnTo>
                    <a:pt x="2881" y="1219"/>
                  </a:lnTo>
                  <a:lnTo>
                    <a:pt x="2885" y="1267"/>
                  </a:lnTo>
                  <a:lnTo>
                    <a:pt x="2881" y="1315"/>
                  </a:lnTo>
                  <a:lnTo>
                    <a:pt x="2871" y="1360"/>
                  </a:lnTo>
                  <a:lnTo>
                    <a:pt x="2853" y="1403"/>
                  </a:lnTo>
                  <a:lnTo>
                    <a:pt x="2831" y="1440"/>
                  </a:lnTo>
                  <a:lnTo>
                    <a:pt x="2802" y="1476"/>
                  </a:lnTo>
                  <a:lnTo>
                    <a:pt x="2768" y="1506"/>
                  </a:lnTo>
                  <a:lnTo>
                    <a:pt x="2730" y="1529"/>
                  </a:lnTo>
                  <a:lnTo>
                    <a:pt x="2690" y="1547"/>
                  </a:lnTo>
                  <a:lnTo>
                    <a:pt x="2646" y="1559"/>
                  </a:lnTo>
                  <a:lnTo>
                    <a:pt x="2686" y="1582"/>
                  </a:lnTo>
                  <a:lnTo>
                    <a:pt x="2721" y="1612"/>
                  </a:lnTo>
                  <a:lnTo>
                    <a:pt x="2751" y="1647"/>
                  </a:lnTo>
                  <a:lnTo>
                    <a:pt x="2776" y="1687"/>
                  </a:lnTo>
                  <a:lnTo>
                    <a:pt x="2796" y="1731"/>
                  </a:lnTo>
                  <a:lnTo>
                    <a:pt x="2807" y="1778"/>
                  </a:lnTo>
                  <a:lnTo>
                    <a:pt x="2811" y="1826"/>
                  </a:lnTo>
                  <a:lnTo>
                    <a:pt x="2807" y="1874"/>
                  </a:lnTo>
                  <a:lnTo>
                    <a:pt x="2796" y="1921"/>
                  </a:lnTo>
                  <a:lnTo>
                    <a:pt x="2779" y="1963"/>
                  </a:lnTo>
                  <a:lnTo>
                    <a:pt x="2755" y="2002"/>
                  </a:lnTo>
                  <a:lnTo>
                    <a:pt x="2725" y="2037"/>
                  </a:lnTo>
                  <a:lnTo>
                    <a:pt x="2691" y="2065"/>
                  </a:lnTo>
                  <a:lnTo>
                    <a:pt x="2654" y="2090"/>
                  </a:lnTo>
                  <a:lnTo>
                    <a:pt x="2612" y="2108"/>
                  </a:lnTo>
                  <a:lnTo>
                    <a:pt x="2568" y="2119"/>
                  </a:lnTo>
                  <a:lnTo>
                    <a:pt x="2521" y="2123"/>
                  </a:lnTo>
                  <a:lnTo>
                    <a:pt x="2500" y="2123"/>
                  </a:lnTo>
                  <a:lnTo>
                    <a:pt x="2536" y="2144"/>
                  </a:lnTo>
                  <a:lnTo>
                    <a:pt x="2569" y="2168"/>
                  </a:lnTo>
                  <a:lnTo>
                    <a:pt x="2598" y="2198"/>
                  </a:lnTo>
                  <a:lnTo>
                    <a:pt x="2622" y="2231"/>
                  </a:lnTo>
                  <a:lnTo>
                    <a:pt x="2642" y="2267"/>
                  </a:lnTo>
                  <a:lnTo>
                    <a:pt x="2656" y="2306"/>
                  </a:lnTo>
                  <a:lnTo>
                    <a:pt x="2665" y="2348"/>
                  </a:lnTo>
                  <a:lnTo>
                    <a:pt x="2669" y="2392"/>
                  </a:lnTo>
                  <a:lnTo>
                    <a:pt x="2665" y="2441"/>
                  </a:lnTo>
                  <a:lnTo>
                    <a:pt x="2654" y="2486"/>
                  </a:lnTo>
                  <a:lnTo>
                    <a:pt x="2637" y="2529"/>
                  </a:lnTo>
                  <a:lnTo>
                    <a:pt x="2613" y="2568"/>
                  </a:lnTo>
                  <a:lnTo>
                    <a:pt x="2585" y="2602"/>
                  </a:lnTo>
                  <a:lnTo>
                    <a:pt x="2551" y="2632"/>
                  </a:lnTo>
                  <a:lnTo>
                    <a:pt x="2512" y="2657"/>
                  </a:lnTo>
                  <a:lnTo>
                    <a:pt x="2470" y="2675"/>
                  </a:lnTo>
                  <a:lnTo>
                    <a:pt x="2426" y="2685"/>
                  </a:lnTo>
                  <a:lnTo>
                    <a:pt x="2379" y="2689"/>
                  </a:lnTo>
                  <a:lnTo>
                    <a:pt x="2297" y="2689"/>
                  </a:lnTo>
                  <a:lnTo>
                    <a:pt x="2293" y="2691"/>
                  </a:lnTo>
                  <a:lnTo>
                    <a:pt x="2279" y="2692"/>
                  </a:lnTo>
                  <a:lnTo>
                    <a:pt x="2258" y="2693"/>
                  </a:lnTo>
                  <a:lnTo>
                    <a:pt x="2228" y="2696"/>
                  </a:lnTo>
                  <a:lnTo>
                    <a:pt x="2192" y="2698"/>
                  </a:lnTo>
                  <a:lnTo>
                    <a:pt x="2149" y="2701"/>
                  </a:lnTo>
                  <a:lnTo>
                    <a:pt x="2098" y="2704"/>
                  </a:lnTo>
                  <a:lnTo>
                    <a:pt x="2042" y="2706"/>
                  </a:lnTo>
                  <a:lnTo>
                    <a:pt x="1979" y="2707"/>
                  </a:lnTo>
                  <a:lnTo>
                    <a:pt x="1912" y="2709"/>
                  </a:lnTo>
                  <a:lnTo>
                    <a:pt x="1840" y="2707"/>
                  </a:lnTo>
                  <a:lnTo>
                    <a:pt x="1763" y="2706"/>
                  </a:lnTo>
                  <a:lnTo>
                    <a:pt x="1683" y="2704"/>
                  </a:lnTo>
                  <a:lnTo>
                    <a:pt x="1598" y="2700"/>
                  </a:lnTo>
                  <a:lnTo>
                    <a:pt x="1511" y="2693"/>
                  </a:lnTo>
                  <a:lnTo>
                    <a:pt x="1420" y="2685"/>
                  </a:lnTo>
                  <a:lnTo>
                    <a:pt x="1327" y="2675"/>
                  </a:lnTo>
                  <a:lnTo>
                    <a:pt x="1234" y="2662"/>
                  </a:lnTo>
                  <a:lnTo>
                    <a:pt x="1137" y="2646"/>
                  </a:lnTo>
                  <a:lnTo>
                    <a:pt x="1041" y="2628"/>
                  </a:lnTo>
                  <a:lnTo>
                    <a:pt x="943" y="2607"/>
                  </a:lnTo>
                  <a:lnTo>
                    <a:pt x="846" y="2582"/>
                  </a:lnTo>
                  <a:lnTo>
                    <a:pt x="748" y="2554"/>
                  </a:lnTo>
                  <a:lnTo>
                    <a:pt x="652" y="2523"/>
                  </a:lnTo>
                  <a:lnTo>
                    <a:pt x="557" y="2487"/>
                  </a:lnTo>
                  <a:lnTo>
                    <a:pt x="0" y="2482"/>
                  </a:lnTo>
                  <a:lnTo>
                    <a:pt x="220" y="888"/>
                  </a:lnTo>
                  <a:lnTo>
                    <a:pt x="276" y="888"/>
                  </a:lnTo>
                  <a:lnTo>
                    <a:pt x="337" y="884"/>
                  </a:lnTo>
                  <a:lnTo>
                    <a:pt x="397" y="875"/>
                  </a:lnTo>
                  <a:lnTo>
                    <a:pt x="454" y="860"/>
                  </a:lnTo>
                  <a:lnTo>
                    <a:pt x="510" y="839"/>
                  </a:lnTo>
                  <a:lnTo>
                    <a:pt x="563" y="811"/>
                  </a:lnTo>
                  <a:lnTo>
                    <a:pt x="614" y="780"/>
                  </a:lnTo>
                  <a:lnTo>
                    <a:pt x="662" y="742"/>
                  </a:lnTo>
                  <a:lnTo>
                    <a:pt x="705" y="699"/>
                  </a:lnTo>
                  <a:lnTo>
                    <a:pt x="1149" y="218"/>
                  </a:lnTo>
                  <a:lnTo>
                    <a:pt x="1192" y="176"/>
                  </a:lnTo>
                  <a:lnTo>
                    <a:pt x="1237" y="140"/>
                  </a:lnTo>
                  <a:lnTo>
                    <a:pt x="1287" y="107"/>
                  </a:lnTo>
                  <a:lnTo>
                    <a:pt x="1339" y="81"/>
                  </a:lnTo>
                  <a:lnTo>
                    <a:pt x="1394" y="59"/>
                  </a:lnTo>
                  <a:lnTo>
                    <a:pt x="1451" y="43"/>
                  </a:lnTo>
                  <a:lnTo>
                    <a:pt x="165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19"/>
            <p:cNvSpPr>
              <a:spLocks noChangeArrowheads="1"/>
            </p:cNvSpPr>
            <p:nvPr/>
          </p:nvSpPr>
          <p:spPr bwMode="auto">
            <a:xfrm>
              <a:off x="4510088" y="2732088"/>
              <a:ext cx="492125" cy="1196975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0"/>
            <p:cNvSpPr>
              <a:spLocks/>
            </p:cNvSpPr>
            <p:nvPr/>
          </p:nvSpPr>
          <p:spPr bwMode="auto">
            <a:xfrm>
              <a:off x="4670426" y="3652838"/>
              <a:ext cx="173038" cy="173038"/>
            </a:xfrm>
            <a:custGeom>
              <a:avLst/>
              <a:gdLst>
                <a:gd name="T0" fmla="*/ 163 w 327"/>
                <a:gd name="T1" fmla="*/ 0 h 327"/>
                <a:gd name="T2" fmla="*/ 195 w 327"/>
                <a:gd name="T3" fmla="*/ 4 h 327"/>
                <a:gd name="T4" fmla="*/ 226 w 327"/>
                <a:gd name="T5" fmla="*/ 13 h 327"/>
                <a:gd name="T6" fmla="*/ 254 w 327"/>
                <a:gd name="T7" fmla="*/ 29 h 327"/>
                <a:gd name="T8" fmla="*/ 279 w 327"/>
                <a:gd name="T9" fmla="*/ 48 h 327"/>
                <a:gd name="T10" fmla="*/ 298 w 327"/>
                <a:gd name="T11" fmla="*/ 73 h 327"/>
                <a:gd name="T12" fmla="*/ 314 w 327"/>
                <a:gd name="T13" fmla="*/ 100 h 327"/>
                <a:gd name="T14" fmla="*/ 323 w 327"/>
                <a:gd name="T15" fmla="*/ 132 h 327"/>
                <a:gd name="T16" fmla="*/ 327 w 327"/>
                <a:gd name="T17" fmla="*/ 164 h 327"/>
                <a:gd name="T18" fmla="*/ 323 w 327"/>
                <a:gd name="T19" fmla="*/ 197 h 327"/>
                <a:gd name="T20" fmla="*/ 314 w 327"/>
                <a:gd name="T21" fmla="*/ 228 h 327"/>
                <a:gd name="T22" fmla="*/ 298 w 327"/>
                <a:gd name="T23" fmla="*/ 255 h 327"/>
                <a:gd name="T24" fmla="*/ 279 w 327"/>
                <a:gd name="T25" fmla="*/ 280 h 327"/>
                <a:gd name="T26" fmla="*/ 254 w 327"/>
                <a:gd name="T27" fmla="*/ 300 h 327"/>
                <a:gd name="T28" fmla="*/ 226 w 327"/>
                <a:gd name="T29" fmla="*/ 315 h 327"/>
                <a:gd name="T30" fmla="*/ 195 w 327"/>
                <a:gd name="T31" fmla="*/ 324 h 327"/>
                <a:gd name="T32" fmla="*/ 163 w 327"/>
                <a:gd name="T33" fmla="*/ 327 h 327"/>
                <a:gd name="T34" fmla="*/ 130 w 327"/>
                <a:gd name="T35" fmla="*/ 324 h 327"/>
                <a:gd name="T36" fmla="*/ 99 w 327"/>
                <a:gd name="T37" fmla="*/ 315 h 327"/>
                <a:gd name="T38" fmla="*/ 72 w 327"/>
                <a:gd name="T39" fmla="*/ 300 h 327"/>
                <a:gd name="T40" fmla="*/ 47 w 327"/>
                <a:gd name="T41" fmla="*/ 280 h 327"/>
                <a:gd name="T42" fmla="*/ 27 w 327"/>
                <a:gd name="T43" fmla="*/ 255 h 327"/>
                <a:gd name="T44" fmla="*/ 12 w 327"/>
                <a:gd name="T45" fmla="*/ 228 h 327"/>
                <a:gd name="T46" fmla="*/ 3 w 327"/>
                <a:gd name="T47" fmla="*/ 197 h 327"/>
                <a:gd name="T48" fmla="*/ 0 w 327"/>
                <a:gd name="T49" fmla="*/ 164 h 327"/>
                <a:gd name="T50" fmla="*/ 3 w 327"/>
                <a:gd name="T51" fmla="*/ 132 h 327"/>
                <a:gd name="T52" fmla="*/ 12 w 327"/>
                <a:gd name="T53" fmla="*/ 100 h 327"/>
                <a:gd name="T54" fmla="*/ 27 w 327"/>
                <a:gd name="T55" fmla="*/ 73 h 327"/>
                <a:gd name="T56" fmla="*/ 47 w 327"/>
                <a:gd name="T57" fmla="*/ 48 h 327"/>
                <a:gd name="T58" fmla="*/ 72 w 327"/>
                <a:gd name="T59" fmla="*/ 29 h 327"/>
                <a:gd name="T60" fmla="*/ 99 w 327"/>
                <a:gd name="T61" fmla="*/ 13 h 327"/>
                <a:gd name="T62" fmla="*/ 130 w 327"/>
                <a:gd name="T63" fmla="*/ 4 h 327"/>
                <a:gd name="T64" fmla="*/ 163 w 327"/>
                <a:gd name="T65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7" h="327">
                  <a:moveTo>
                    <a:pt x="163" y="0"/>
                  </a:moveTo>
                  <a:lnTo>
                    <a:pt x="195" y="4"/>
                  </a:lnTo>
                  <a:lnTo>
                    <a:pt x="226" y="13"/>
                  </a:lnTo>
                  <a:lnTo>
                    <a:pt x="254" y="29"/>
                  </a:lnTo>
                  <a:lnTo>
                    <a:pt x="279" y="48"/>
                  </a:lnTo>
                  <a:lnTo>
                    <a:pt x="298" y="73"/>
                  </a:lnTo>
                  <a:lnTo>
                    <a:pt x="314" y="100"/>
                  </a:lnTo>
                  <a:lnTo>
                    <a:pt x="323" y="132"/>
                  </a:lnTo>
                  <a:lnTo>
                    <a:pt x="327" y="164"/>
                  </a:lnTo>
                  <a:lnTo>
                    <a:pt x="323" y="197"/>
                  </a:lnTo>
                  <a:lnTo>
                    <a:pt x="314" y="228"/>
                  </a:lnTo>
                  <a:lnTo>
                    <a:pt x="298" y="255"/>
                  </a:lnTo>
                  <a:lnTo>
                    <a:pt x="279" y="280"/>
                  </a:lnTo>
                  <a:lnTo>
                    <a:pt x="254" y="300"/>
                  </a:lnTo>
                  <a:lnTo>
                    <a:pt x="226" y="315"/>
                  </a:lnTo>
                  <a:lnTo>
                    <a:pt x="195" y="324"/>
                  </a:lnTo>
                  <a:lnTo>
                    <a:pt x="163" y="327"/>
                  </a:lnTo>
                  <a:lnTo>
                    <a:pt x="130" y="324"/>
                  </a:lnTo>
                  <a:lnTo>
                    <a:pt x="99" y="315"/>
                  </a:lnTo>
                  <a:lnTo>
                    <a:pt x="72" y="300"/>
                  </a:lnTo>
                  <a:lnTo>
                    <a:pt x="47" y="280"/>
                  </a:lnTo>
                  <a:lnTo>
                    <a:pt x="27" y="255"/>
                  </a:lnTo>
                  <a:lnTo>
                    <a:pt x="12" y="228"/>
                  </a:lnTo>
                  <a:lnTo>
                    <a:pt x="3" y="197"/>
                  </a:lnTo>
                  <a:lnTo>
                    <a:pt x="0" y="164"/>
                  </a:lnTo>
                  <a:lnTo>
                    <a:pt x="3" y="132"/>
                  </a:lnTo>
                  <a:lnTo>
                    <a:pt x="12" y="100"/>
                  </a:lnTo>
                  <a:lnTo>
                    <a:pt x="27" y="73"/>
                  </a:lnTo>
                  <a:lnTo>
                    <a:pt x="47" y="48"/>
                  </a:lnTo>
                  <a:lnTo>
                    <a:pt x="72" y="29"/>
                  </a:lnTo>
                  <a:lnTo>
                    <a:pt x="99" y="13"/>
                  </a:lnTo>
                  <a:lnTo>
                    <a:pt x="130" y="4"/>
                  </a:lnTo>
                  <a:lnTo>
                    <a:pt x="16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559817" y="4854302"/>
            <a:ext cx="4210559" cy="547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Fastest delivery of organic vegetables and fruits for your health and that of your loved ones</a:t>
            </a:r>
          </a:p>
        </p:txBody>
      </p:sp>
      <p:sp>
        <p:nvSpPr>
          <p:cNvPr id="20" name="Oval 19"/>
          <p:cNvSpPr/>
          <p:nvPr/>
        </p:nvSpPr>
        <p:spPr>
          <a:xfrm>
            <a:off x="3051142" y="3338362"/>
            <a:ext cx="1227908" cy="122790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5" name="Group 54"/>
          <p:cNvGrpSpPr/>
          <p:nvPr/>
        </p:nvGrpSpPr>
        <p:grpSpPr>
          <a:xfrm>
            <a:off x="3394087" y="3681307"/>
            <a:ext cx="542018" cy="542018"/>
            <a:chOff x="-8667750" y="-1390650"/>
            <a:chExt cx="6505575" cy="6505576"/>
          </a:xfrm>
        </p:grpSpPr>
        <p:sp>
          <p:nvSpPr>
            <p:cNvPr id="47" name="Freeform 25"/>
            <p:cNvSpPr>
              <a:spLocks/>
            </p:cNvSpPr>
            <p:nvPr/>
          </p:nvSpPr>
          <p:spPr bwMode="auto">
            <a:xfrm>
              <a:off x="-7739063" y="2035175"/>
              <a:ext cx="2151063" cy="2151063"/>
            </a:xfrm>
            <a:custGeom>
              <a:avLst/>
              <a:gdLst>
                <a:gd name="T0" fmla="*/ 390 w 1355"/>
                <a:gd name="T1" fmla="*/ 0 h 1355"/>
                <a:gd name="T2" fmla="*/ 1355 w 1355"/>
                <a:gd name="T3" fmla="*/ 965 h 1355"/>
                <a:gd name="T4" fmla="*/ 757 w 1355"/>
                <a:gd name="T5" fmla="*/ 1355 h 1355"/>
                <a:gd name="T6" fmla="*/ 0 w 1355"/>
                <a:gd name="T7" fmla="*/ 598 h 1355"/>
                <a:gd name="T8" fmla="*/ 390 w 1355"/>
                <a:gd name="T9" fmla="*/ 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5" h="1355">
                  <a:moveTo>
                    <a:pt x="390" y="0"/>
                  </a:moveTo>
                  <a:lnTo>
                    <a:pt x="1355" y="965"/>
                  </a:lnTo>
                  <a:lnTo>
                    <a:pt x="757" y="1355"/>
                  </a:lnTo>
                  <a:lnTo>
                    <a:pt x="0" y="598"/>
                  </a:lnTo>
                  <a:lnTo>
                    <a:pt x="39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6"/>
            <p:cNvSpPr>
              <a:spLocks/>
            </p:cNvSpPr>
            <p:nvPr/>
          </p:nvSpPr>
          <p:spPr bwMode="auto">
            <a:xfrm>
              <a:off x="-8350250" y="-6350"/>
              <a:ext cx="4803775" cy="4803775"/>
            </a:xfrm>
            <a:custGeom>
              <a:avLst/>
              <a:gdLst>
                <a:gd name="T0" fmla="*/ 1783 w 3026"/>
                <a:gd name="T1" fmla="*/ 0 h 3026"/>
                <a:gd name="T2" fmla="*/ 3026 w 3026"/>
                <a:gd name="T3" fmla="*/ 1243 h 3026"/>
                <a:gd name="T4" fmla="*/ 2855 w 3026"/>
                <a:gd name="T5" fmla="*/ 2342 h 3026"/>
                <a:gd name="T6" fmla="*/ 2171 w 3026"/>
                <a:gd name="T7" fmla="*/ 3026 h 3026"/>
                <a:gd name="T8" fmla="*/ 2133 w 3026"/>
                <a:gd name="T9" fmla="*/ 2136 h 3026"/>
                <a:gd name="T10" fmla="*/ 890 w 3026"/>
                <a:gd name="T11" fmla="*/ 893 h 3026"/>
                <a:gd name="T12" fmla="*/ 0 w 3026"/>
                <a:gd name="T13" fmla="*/ 855 h 3026"/>
                <a:gd name="T14" fmla="*/ 684 w 3026"/>
                <a:gd name="T15" fmla="*/ 171 h 3026"/>
                <a:gd name="T16" fmla="*/ 1783 w 3026"/>
                <a:gd name="T17" fmla="*/ 0 h 3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6" h="3026">
                  <a:moveTo>
                    <a:pt x="1783" y="0"/>
                  </a:moveTo>
                  <a:lnTo>
                    <a:pt x="3026" y="1243"/>
                  </a:lnTo>
                  <a:lnTo>
                    <a:pt x="2855" y="2342"/>
                  </a:lnTo>
                  <a:lnTo>
                    <a:pt x="2171" y="3026"/>
                  </a:lnTo>
                  <a:lnTo>
                    <a:pt x="2133" y="2136"/>
                  </a:lnTo>
                  <a:lnTo>
                    <a:pt x="890" y="893"/>
                  </a:lnTo>
                  <a:lnTo>
                    <a:pt x="0" y="855"/>
                  </a:lnTo>
                  <a:lnTo>
                    <a:pt x="684" y="171"/>
                  </a:lnTo>
                  <a:lnTo>
                    <a:pt x="178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27"/>
            <p:cNvSpPr>
              <a:spLocks/>
            </p:cNvSpPr>
            <p:nvPr/>
          </p:nvSpPr>
          <p:spPr bwMode="auto">
            <a:xfrm>
              <a:off x="-7446963" y="-1390650"/>
              <a:ext cx="5284788" cy="5284788"/>
            </a:xfrm>
            <a:custGeom>
              <a:avLst/>
              <a:gdLst>
                <a:gd name="T0" fmla="*/ 2945 w 3329"/>
                <a:gd name="T1" fmla="*/ 2 h 3329"/>
                <a:gd name="T2" fmla="*/ 3161 w 3329"/>
                <a:gd name="T3" fmla="*/ 31 h 3329"/>
                <a:gd name="T4" fmla="*/ 3298 w 3329"/>
                <a:gd name="T5" fmla="*/ 168 h 3329"/>
                <a:gd name="T6" fmla="*/ 3327 w 3329"/>
                <a:gd name="T7" fmla="*/ 384 h 3329"/>
                <a:gd name="T8" fmla="*/ 3325 w 3329"/>
                <a:gd name="T9" fmla="*/ 594 h 3329"/>
                <a:gd name="T10" fmla="*/ 3299 w 3329"/>
                <a:gd name="T11" fmla="*/ 797 h 3329"/>
                <a:gd name="T12" fmla="*/ 3251 w 3329"/>
                <a:gd name="T13" fmla="*/ 990 h 3329"/>
                <a:gd name="T14" fmla="*/ 3185 w 3329"/>
                <a:gd name="T15" fmla="*/ 1172 h 3329"/>
                <a:gd name="T16" fmla="*/ 3105 w 3329"/>
                <a:gd name="T17" fmla="*/ 1341 h 3329"/>
                <a:gd name="T18" fmla="*/ 3016 w 3329"/>
                <a:gd name="T19" fmla="*/ 1494 h 3329"/>
                <a:gd name="T20" fmla="*/ 2920 w 3329"/>
                <a:gd name="T21" fmla="*/ 1631 h 3329"/>
                <a:gd name="T22" fmla="*/ 2822 w 3329"/>
                <a:gd name="T23" fmla="*/ 1747 h 3329"/>
                <a:gd name="T24" fmla="*/ 2755 w 3329"/>
                <a:gd name="T25" fmla="*/ 1817 h 3329"/>
                <a:gd name="T26" fmla="*/ 2704 w 3329"/>
                <a:gd name="T27" fmla="*/ 1868 h 3329"/>
                <a:gd name="T28" fmla="*/ 2642 w 3329"/>
                <a:gd name="T29" fmla="*/ 1930 h 3329"/>
                <a:gd name="T30" fmla="*/ 2567 w 3329"/>
                <a:gd name="T31" fmla="*/ 2006 h 3329"/>
                <a:gd name="T32" fmla="*/ 2482 w 3329"/>
                <a:gd name="T33" fmla="*/ 2090 h 3329"/>
                <a:gd name="T34" fmla="*/ 2390 w 3329"/>
                <a:gd name="T35" fmla="*/ 2182 h 3329"/>
                <a:gd name="T36" fmla="*/ 2291 w 3329"/>
                <a:gd name="T37" fmla="*/ 2281 h 3329"/>
                <a:gd name="T38" fmla="*/ 2188 w 3329"/>
                <a:gd name="T39" fmla="*/ 2384 h 3329"/>
                <a:gd name="T40" fmla="*/ 2082 w 3329"/>
                <a:gd name="T41" fmla="*/ 2490 h 3329"/>
                <a:gd name="T42" fmla="*/ 1975 w 3329"/>
                <a:gd name="T43" fmla="*/ 2598 h 3329"/>
                <a:gd name="T44" fmla="*/ 1869 w 3329"/>
                <a:gd name="T45" fmla="*/ 2703 h 3329"/>
                <a:gd name="T46" fmla="*/ 1766 w 3329"/>
                <a:gd name="T47" fmla="*/ 2807 h 3329"/>
                <a:gd name="T48" fmla="*/ 1666 w 3329"/>
                <a:gd name="T49" fmla="*/ 2906 h 3329"/>
                <a:gd name="T50" fmla="*/ 1573 w 3329"/>
                <a:gd name="T51" fmla="*/ 2999 h 3329"/>
                <a:gd name="T52" fmla="*/ 1489 w 3329"/>
                <a:gd name="T53" fmla="*/ 3083 h 3329"/>
                <a:gd name="T54" fmla="*/ 1413 w 3329"/>
                <a:gd name="T55" fmla="*/ 3159 h 3329"/>
                <a:gd name="T56" fmla="*/ 1350 w 3329"/>
                <a:gd name="T57" fmla="*/ 3223 h 3329"/>
                <a:gd name="T58" fmla="*/ 1299 w 3329"/>
                <a:gd name="T59" fmla="*/ 3273 h 3329"/>
                <a:gd name="T60" fmla="*/ 1264 w 3329"/>
                <a:gd name="T61" fmla="*/ 3308 h 3329"/>
                <a:gd name="T62" fmla="*/ 1245 w 3329"/>
                <a:gd name="T63" fmla="*/ 3327 h 3329"/>
                <a:gd name="T64" fmla="*/ 0 w 3329"/>
                <a:gd name="T65" fmla="*/ 2086 h 3329"/>
                <a:gd name="T66" fmla="*/ 10 w 3329"/>
                <a:gd name="T67" fmla="*/ 2076 h 3329"/>
                <a:gd name="T68" fmla="*/ 37 w 3329"/>
                <a:gd name="T69" fmla="*/ 2049 h 3329"/>
                <a:gd name="T70" fmla="*/ 79 w 3329"/>
                <a:gd name="T71" fmla="*/ 2007 h 3329"/>
                <a:gd name="T72" fmla="*/ 136 w 3329"/>
                <a:gd name="T73" fmla="*/ 1948 h 3329"/>
                <a:gd name="T74" fmla="*/ 207 w 3329"/>
                <a:gd name="T75" fmla="*/ 1879 h 3329"/>
                <a:gd name="T76" fmla="*/ 287 w 3329"/>
                <a:gd name="T77" fmla="*/ 1799 h 3329"/>
                <a:gd name="T78" fmla="*/ 376 w 3329"/>
                <a:gd name="T79" fmla="*/ 1710 h 3329"/>
                <a:gd name="T80" fmla="*/ 472 w 3329"/>
                <a:gd name="T81" fmla="*/ 1614 h 3329"/>
                <a:gd name="T82" fmla="*/ 572 w 3329"/>
                <a:gd name="T83" fmla="*/ 1514 h 3329"/>
                <a:gd name="T84" fmla="*/ 676 w 3329"/>
                <a:gd name="T85" fmla="*/ 1409 h 3329"/>
                <a:gd name="T86" fmla="*/ 782 w 3329"/>
                <a:gd name="T87" fmla="*/ 1304 h 3329"/>
                <a:gd name="T88" fmla="*/ 888 w 3329"/>
                <a:gd name="T89" fmla="*/ 1198 h 3329"/>
                <a:gd name="T90" fmla="*/ 992 w 3329"/>
                <a:gd name="T91" fmla="*/ 1094 h 3329"/>
                <a:gd name="T92" fmla="*/ 1091 w 3329"/>
                <a:gd name="T93" fmla="*/ 995 h 3329"/>
                <a:gd name="T94" fmla="*/ 1186 w 3329"/>
                <a:gd name="T95" fmla="*/ 900 h 3329"/>
                <a:gd name="T96" fmla="*/ 1273 w 3329"/>
                <a:gd name="T97" fmla="*/ 813 h 3329"/>
                <a:gd name="T98" fmla="*/ 1350 w 3329"/>
                <a:gd name="T99" fmla="*/ 736 h 3329"/>
                <a:gd name="T100" fmla="*/ 1417 w 3329"/>
                <a:gd name="T101" fmla="*/ 669 h 3329"/>
                <a:gd name="T102" fmla="*/ 1470 w 3329"/>
                <a:gd name="T103" fmla="*/ 616 h 3329"/>
                <a:gd name="T104" fmla="*/ 1508 w 3329"/>
                <a:gd name="T105" fmla="*/ 577 h 3329"/>
                <a:gd name="T106" fmla="*/ 1531 w 3329"/>
                <a:gd name="T107" fmla="*/ 555 h 3329"/>
                <a:gd name="T108" fmla="*/ 1638 w 3329"/>
                <a:gd name="T109" fmla="*/ 457 h 3329"/>
                <a:gd name="T110" fmla="*/ 1764 w 3329"/>
                <a:gd name="T111" fmla="*/ 360 h 3329"/>
                <a:gd name="T112" fmla="*/ 1910 w 3329"/>
                <a:gd name="T113" fmla="*/ 267 h 3329"/>
                <a:gd name="T114" fmla="*/ 2071 w 3329"/>
                <a:gd name="T115" fmla="*/ 183 h 3329"/>
                <a:gd name="T116" fmla="*/ 2246 w 3329"/>
                <a:gd name="T117" fmla="*/ 109 h 3329"/>
                <a:gd name="T118" fmla="*/ 2434 w 3329"/>
                <a:gd name="T119" fmla="*/ 52 h 3329"/>
                <a:gd name="T120" fmla="*/ 2632 w 3329"/>
                <a:gd name="T121" fmla="*/ 14 h 3329"/>
                <a:gd name="T122" fmla="*/ 2840 w 3329"/>
                <a:gd name="T123" fmla="*/ 0 h 3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9" h="3329">
                  <a:moveTo>
                    <a:pt x="2840" y="0"/>
                  </a:moveTo>
                  <a:lnTo>
                    <a:pt x="2945" y="2"/>
                  </a:lnTo>
                  <a:lnTo>
                    <a:pt x="3053" y="14"/>
                  </a:lnTo>
                  <a:lnTo>
                    <a:pt x="3161" y="31"/>
                  </a:lnTo>
                  <a:lnTo>
                    <a:pt x="3272" y="57"/>
                  </a:lnTo>
                  <a:lnTo>
                    <a:pt x="3298" y="168"/>
                  </a:lnTo>
                  <a:lnTo>
                    <a:pt x="3315" y="276"/>
                  </a:lnTo>
                  <a:lnTo>
                    <a:pt x="3327" y="384"/>
                  </a:lnTo>
                  <a:lnTo>
                    <a:pt x="3329" y="489"/>
                  </a:lnTo>
                  <a:lnTo>
                    <a:pt x="3325" y="594"/>
                  </a:lnTo>
                  <a:lnTo>
                    <a:pt x="3315" y="697"/>
                  </a:lnTo>
                  <a:lnTo>
                    <a:pt x="3299" y="797"/>
                  </a:lnTo>
                  <a:lnTo>
                    <a:pt x="3277" y="895"/>
                  </a:lnTo>
                  <a:lnTo>
                    <a:pt x="3251" y="990"/>
                  </a:lnTo>
                  <a:lnTo>
                    <a:pt x="3220" y="1083"/>
                  </a:lnTo>
                  <a:lnTo>
                    <a:pt x="3185" y="1172"/>
                  </a:lnTo>
                  <a:lnTo>
                    <a:pt x="3146" y="1258"/>
                  </a:lnTo>
                  <a:lnTo>
                    <a:pt x="3105" y="1341"/>
                  </a:lnTo>
                  <a:lnTo>
                    <a:pt x="3062" y="1419"/>
                  </a:lnTo>
                  <a:lnTo>
                    <a:pt x="3016" y="1494"/>
                  </a:lnTo>
                  <a:lnTo>
                    <a:pt x="2969" y="1565"/>
                  </a:lnTo>
                  <a:lnTo>
                    <a:pt x="2920" y="1631"/>
                  </a:lnTo>
                  <a:lnTo>
                    <a:pt x="2872" y="1691"/>
                  </a:lnTo>
                  <a:lnTo>
                    <a:pt x="2822" y="1747"/>
                  </a:lnTo>
                  <a:lnTo>
                    <a:pt x="2774" y="1798"/>
                  </a:lnTo>
                  <a:lnTo>
                    <a:pt x="2755" y="1817"/>
                  </a:lnTo>
                  <a:lnTo>
                    <a:pt x="2732" y="1840"/>
                  </a:lnTo>
                  <a:lnTo>
                    <a:pt x="2704" y="1868"/>
                  </a:lnTo>
                  <a:lnTo>
                    <a:pt x="2675" y="1897"/>
                  </a:lnTo>
                  <a:lnTo>
                    <a:pt x="2642" y="1930"/>
                  </a:lnTo>
                  <a:lnTo>
                    <a:pt x="2606" y="1966"/>
                  </a:lnTo>
                  <a:lnTo>
                    <a:pt x="2567" y="2006"/>
                  </a:lnTo>
                  <a:lnTo>
                    <a:pt x="2526" y="2047"/>
                  </a:lnTo>
                  <a:lnTo>
                    <a:pt x="2482" y="2090"/>
                  </a:lnTo>
                  <a:lnTo>
                    <a:pt x="2437" y="2135"/>
                  </a:lnTo>
                  <a:lnTo>
                    <a:pt x="2390" y="2182"/>
                  </a:lnTo>
                  <a:lnTo>
                    <a:pt x="2342" y="2232"/>
                  </a:lnTo>
                  <a:lnTo>
                    <a:pt x="2291" y="2281"/>
                  </a:lnTo>
                  <a:lnTo>
                    <a:pt x="2240" y="2332"/>
                  </a:lnTo>
                  <a:lnTo>
                    <a:pt x="2188" y="2384"/>
                  </a:lnTo>
                  <a:lnTo>
                    <a:pt x="2136" y="2438"/>
                  </a:lnTo>
                  <a:lnTo>
                    <a:pt x="2082" y="2490"/>
                  </a:lnTo>
                  <a:lnTo>
                    <a:pt x="2029" y="2543"/>
                  </a:lnTo>
                  <a:lnTo>
                    <a:pt x="1975" y="2598"/>
                  </a:lnTo>
                  <a:lnTo>
                    <a:pt x="1922" y="2650"/>
                  </a:lnTo>
                  <a:lnTo>
                    <a:pt x="1869" y="2703"/>
                  </a:lnTo>
                  <a:lnTo>
                    <a:pt x="1816" y="2756"/>
                  </a:lnTo>
                  <a:lnTo>
                    <a:pt x="1766" y="2807"/>
                  </a:lnTo>
                  <a:lnTo>
                    <a:pt x="1715" y="2857"/>
                  </a:lnTo>
                  <a:lnTo>
                    <a:pt x="1666" y="2906"/>
                  </a:lnTo>
                  <a:lnTo>
                    <a:pt x="1619" y="2953"/>
                  </a:lnTo>
                  <a:lnTo>
                    <a:pt x="1573" y="2999"/>
                  </a:lnTo>
                  <a:lnTo>
                    <a:pt x="1530" y="3042"/>
                  </a:lnTo>
                  <a:lnTo>
                    <a:pt x="1489" y="3083"/>
                  </a:lnTo>
                  <a:lnTo>
                    <a:pt x="1450" y="3122"/>
                  </a:lnTo>
                  <a:lnTo>
                    <a:pt x="1413" y="3159"/>
                  </a:lnTo>
                  <a:lnTo>
                    <a:pt x="1379" y="3193"/>
                  </a:lnTo>
                  <a:lnTo>
                    <a:pt x="1350" y="3223"/>
                  </a:lnTo>
                  <a:lnTo>
                    <a:pt x="1322" y="3250"/>
                  </a:lnTo>
                  <a:lnTo>
                    <a:pt x="1299" y="3273"/>
                  </a:lnTo>
                  <a:lnTo>
                    <a:pt x="1279" y="3292"/>
                  </a:lnTo>
                  <a:lnTo>
                    <a:pt x="1264" y="3308"/>
                  </a:lnTo>
                  <a:lnTo>
                    <a:pt x="1253" y="3319"/>
                  </a:lnTo>
                  <a:lnTo>
                    <a:pt x="1245" y="3327"/>
                  </a:lnTo>
                  <a:lnTo>
                    <a:pt x="1243" y="3329"/>
                  </a:lnTo>
                  <a:lnTo>
                    <a:pt x="0" y="2086"/>
                  </a:lnTo>
                  <a:lnTo>
                    <a:pt x="2" y="2084"/>
                  </a:lnTo>
                  <a:lnTo>
                    <a:pt x="10" y="2076"/>
                  </a:lnTo>
                  <a:lnTo>
                    <a:pt x="21" y="2065"/>
                  </a:lnTo>
                  <a:lnTo>
                    <a:pt x="37" y="2049"/>
                  </a:lnTo>
                  <a:lnTo>
                    <a:pt x="56" y="2029"/>
                  </a:lnTo>
                  <a:lnTo>
                    <a:pt x="79" y="2007"/>
                  </a:lnTo>
                  <a:lnTo>
                    <a:pt x="106" y="1979"/>
                  </a:lnTo>
                  <a:lnTo>
                    <a:pt x="136" y="1948"/>
                  </a:lnTo>
                  <a:lnTo>
                    <a:pt x="170" y="1916"/>
                  </a:lnTo>
                  <a:lnTo>
                    <a:pt x="207" y="1879"/>
                  </a:lnTo>
                  <a:lnTo>
                    <a:pt x="246" y="1840"/>
                  </a:lnTo>
                  <a:lnTo>
                    <a:pt x="287" y="1799"/>
                  </a:lnTo>
                  <a:lnTo>
                    <a:pt x="330" y="1756"/>
                  </a:lnTo>
                  <a:lnTo>
                    <a:pt x="376" y="1710"/>
                  </a:lnTo>
                  <a:lnTo>
                    <a:pt x="423" y="1663"/>
                  </a:lnTo>
                  <a:lnTo>
                    <a:pt x="472" y="1614"/>
                  </a:lnTo>
                  <a:lnTo>
                    <a:pt x="521" y="1565"/>
                  </a:lnTo>
                  <a:lnTo>
                    <a:pt x="572" y="1514"/>
                  </a:lnTo>
                  <a:lnTo>
                    <a:pt x="624" y="1462"/>
                  </a:lnTo>
                  <a:lnTo>
                    <a:pt x="676" y="1409"/>
                  </a:lnTo>
                  <a:lnTo>
                    <a:pt x="730" y="1356"/>
                  </a:lnTo>
                  <a:lnTo>
                    <a:pt x="782" y="1304"/>
                  </a:lnTo>
                  <a:lnTo>
                    <a:pt x="835" y="1251"/>
                  </a:lnTo>
                  <a:lnTo>
                    <a:pt x="888" y="1198"/>
                  </a:lnTo>
                  <a:lnTo>
                    <a:pt x="940" y="1146"/>
                  </a:lnTo>
                  <a:lnTo>
                    <a:pt x="992" y="1094"/>
                  </a:lnTo>
                  <a:lnTo>
                    <a:pt x="1042" y="1043"/>
                  </a:lnTo>
                  <a:lnTo>
                    <a:pt x="1091" y="995"/>
                  </a:lnTo>
                  <a:lnTo>
                    <a:pt x="1140" y="946"/>
                  </a:lnTo>
                  <a:lnTo>
                    <a:pt x="1186" y="900"/>
                  </a:lnTo>
                  <a:lnTo>
                    <a:pt x="1230" y="856"/>
                  </a:lnTo>
                  <a:lnTo>
                    <a:pt x="1273" y="813"/>
                  </a:lnTo>
                  <a:lnTo>
                    <a:pt x="1312" y="774"/>
                  </a:lnTo>
                  <a:lnTo>
                    <a:pt x="1350" y="736"/>
                  </a:lnTo>
                  <a:lnTo>
                    <a:pt x="1384" y="702"/>
                  </a:lnTo>
                  <a:lnTo>
                    <a:pt x="1417" y="669"/>
                  </a:lnTo>
                  <a:lnTo>
                    <a:pt x="1444" y="641"/>
                  </a:lnTo>
                  <a:lnTo>
                    <a:pt x="1470" y="616"/>
                  </a:lnTo>
                  <a:lnTo>
                    <a:pt x="1491" y="595"/>
                  </a:lnTo>
                  <a:lnTo>
                    <a:pt x="1508" y="577"/>
                  </a:lnTo>
                  <a:lnTo>
                    <a:pt x="1522" y="564"/>
                  </a:lnTo>
                  <a:lnTo>
                    <a:pt x="1531" y="555"/>
                  </a:lnTo>
                  <a:lnTo>
                    <a:pt x="1582" y="507"/>
                  </a:lnTo>
                  <a:lnTo>
                    <a:pt x="1638" y="457"/>
                  </a:lnTo>
                  <a:lnTo>
                    <a:pt x="1698" y="409"/>
                  </a:lnTo>
                  <a:lnTo>
                    <a:pt x="1764" y="360"/>
                  </a:lnTo>
                  <a:lnTo>
                    <a:pt x="1835" y="313"/>
                  </a:lnTo>
                  <a:lnTo>
                    <a:pt x="1910" y="267"/>
                  </a:lnTo>
                  <a:lnTo>
                    <a:pt x="1989" y="224"/>
                  </a:lnTo>
                  <a:lnTo>
                    <a:pt x="2071" y="183"/>
                  </a:lnTo>
                  <a:lnTo>
                    <a:pt x="2157" y="144"/>
                  </a:lnTo>
                  <a:lnTo>
                    <a:pt x="2246" y="109"/>
                  </a:lnTo>
                  <a:lnTo>
                    <a:pt x="2339" y="78"/>
                  </a:lnTo>
                  <a:lnTo>
                    <a:pt x="2434" y="52"/>
                  </a:lnTo>
                  <a:lnTo>
                    <a:pt x="2532" y="30"/>
                  </a:lnTo>
                  <a:lnTo>
                    <a:pt x="2632" y="14"/>
                  </a:lnTo>
                  <a:lnTo>
                    <a:pt x="2735" y="4"/>
                  </a:lnTo>
                  <a:lnTo>
                    <a:pt x="284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28"/>
            <p:cNvSpPr>
              <a:spLocks/>
            </p:cNvSpPr>
            <p:nvPr/>
          </p:nvSpPr>
          <p:spPr bwMode="auto">
            <a:xfrm>
              <a:off x="-6775450" y="831850"/>
              <a:ext cx="2390775" cy="2392363"/>
            </a:xfrm>
            <a:custGeom>
              <a:avLst/>
              <a:gdLst>
                <a:gd name="T0" fmla="*/ 1402 w 1506"/>
                <a:gd name="T1" fmla="*/ 0 h 1507"/>
                <a:gd name="T2" fmla="*/ 1423 w 1506"/>
                <a:gd name="T3" fmla="*/ 0 h 1507"/>
                <a:gd name="T4" fmla="*/ 1443 w 1506"/>
                <a:gd name="T5" fmla="*/ 3 h 1507"/>
                <a:gd name="T6" fmla="*/ 1463 w 1506"/>
                <a:gd name="T7" fmla="*/ 12 h 1507"/>
                <a:gd name="T8" fmla="*/ 1480 w 1506"/>
                <a:gd name="T9" fmla="*/ 26 h 1507"/>
                <a:gd name="T10" fmla="*/ 1494 w 1506"/>
                <a:gd name="T11" fmla="*/ 43 h 1507"/>
                <a:gd name="T12" fmla="*/ 1503 w 1506"/>
                <a:gd name="T13" fmla="*/ 63 h 1507"/>
                <a:gd name="T14" fmla="*/ 1506 w 1506"/>
                <a:gd name="T15" fmla="*/ 83 h 1507"/>
                <a:gd name="T16" fmla="*/ 1506 w 1506"/>
                <a:gd name="T17" fmla="*/ 104 h 1507"/>
                <a:gd name="T18" fmla="*/ 1503 w 1506"/>
                <a:gd name="T19" fmla="*/ 124 h 1507"/>
                <a:gd name="T20" fmla="*/ 1494 w 1506"/>
                <a:gd name="T21" fmla="*/ 144 h 1507"/>
                <a:gd name="T22" fmla="*/ 1480 w 1506"/>
                <a:gd name="T23" fmla="*/ 160 h 1507"/>
                <a:gd name="T24" fmla="*/ 160 w 1506"/>
                <a:gd name="T25" fmla="*/ 1480 h 1507"/>
                <a:gd name="T26" fmla="*/ 144 w 1506"/>
                <a:gd name="T27" fmla="*/ 1493 h 1507"/>
                <a:gd name="T28" fmla="*/ 124 w 1506"/>
                <a:gd name="T29" fmla="*/ 1502 h 1507"/>
                <a:gd name="T30" fmla="*/ 104 w 1506"/>
                <a:gd name="T31" fmla="*/ 1507 h 1507"/>
                <a:gd name="T32" fmla="*/ 83 w 1506"/>
                <a:gd name="T33" fmla="*/ 1507 h 1507"/>
                <a:gd name="T34" fmla="*/ 63 w 1506"/>
                <a:gd name="T35" fmla="*/ 1502 h 1507"/>
                <a:gd name="T36" fmla="*/ 44 w 1506"/>
                <a:gd name="T37" fmla="*/ 1493 h 1507"/>
                <a:gd name="T38" fmla="*/ 26 w 1506"/>
                <a:gd name="T39" fmla="*/ 1480 h 1507"/>
                <a:gd name="T40" fmla="*/ 13 w 1506"/>
                <a:gd name="T41" fmla="*/ 1462 h 1507"/>
                <a:gd name="T42" fmla="*/ 4 w 1506"/>
                <a:gd name="T43" fmla="*/ 1443 h 1507"/>
                <a:gd name="T44" fmla="*/ 0 w 1506"/>
                <a:gd name="T45" fmla="*/ 1423 h 1507"/>
                <a:gd name="T46" fmla="*/ 0 w 1506"/>
                <a:gd name="T47" fmla="*/ 1402 h 1507"/>
                <a:gd name="T48" fmla="*/ 4 w 1506"/>
                <a:gd name="T49" fmla="*/ 1382 h 1507"/>
                <a:gd name="T50" fmla="*/ 13 w 1506"/>
                <a:gd name="T51" fmla="*/ 1362 h 1507"/>
                <a:gd name="T52" fmla="*/ 26 w 1506"/>
                <a:gd name="T53" fmla="*/ 1346 h 1507"/>
                <a:gd name="T54" fmla="*/ 1346 w 1506"/>
                <a:gd name="T55" fmla="*/ 26 h 1507"/>
                <a:gd name="T56" fmla="*/ 1362 w 1506"/>
                <a:gd name="T57" fmla="*/ 12 h 1507"/>
                <a:gd name="T58" fmla="*/ 1382 w 1506"/>
                <a:gd name="T59" fmla="*/ 3 h 1507"/>
                <a:gd name="T60" fmla="*/ 1402 w 1506"/>
                <a:gd name="T61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06" h="1507">
                  <a:moveTo>
                    <a:pt x="1402" y="0"/>
                  </a:moveTo>
                  <a:lnTo>
                    <a:pt x="1423" y="0"/>
                  </a:lnTo>
                  <a:lnTo>
                    <a:pt x="1443" y="3"/>
                  </a:lnTo>
                  <a:lnTo>
                    <a:pt x="1463" y="12"/>
                  </a:lnTo>
                  <a:lnTo>
                    <a:pt x="1480" y="26"/>
                  </a:lnTo>
                  <a:lnTo>
                    <a:pt x="1494" y="43"/>
                  </a:lnTo>
                  <a:lnTo>
                    <a:pt x="1503" y="63"/>
                  </a:lnTo>
                  <a:lnTo>
                    <a:pt x="1506" y="83"/>
                  </a:lnTo>
                  <a:lnTo>
                    <a:pt x="1506" y="104"/>
                  </a:lnTo>
                  <a:lnTo>
                    <a:pt x="1503" y="124"/>
                  </a:lnTo>
                  <a:lnTo>
                    <a:pt x="1494" y="144"/>
                  </a:lnTo>
                  <a:lnTo>
                    <a:pt x="1480" y="160"/>
                  </a:lnTo>
                  <a:lnTo>
                    <a:pt x="160" y="1480"/>
                  </a:lnTo>
                  <a:lnTo>
                    <a:pt x="144" y="1493"/>
                  </a:lnTo>
                  <a:lnTo>
                    <a:pt x="124" y="1502"/>
                  </a:lnTo>
                  <a:lnTo>
                    <a:pt x="104" y="1507"/>
                  </a:lnTo>
                  <a:lnTo>
                    <a:pt x="83" y="1507"/>
                  </a:lnTo>
                  <a:lnTo>
                    <a:pt x="63" y="1502"/>
                  </a:lnTo>
                  <a:lnTo>
                    <a:pt x="44" y="1493"/>
                  </a:lnTo>
                  <a:lnTo>
                    <a:pt x="26" y="1480"/>
                  </a:lnTo>
                  <a:lnTo>
                    <a:pt x="13" y="1462"/>
                  </a:lnTo>
                  <a:lnTo>
                    <a:pt x="4" y="1443"/>
                  </a:lnTo>
                  <a:lnTo>
                    <a:pt x="0" y="1423"/>
                  </a:lnTo>
                  <a:lnTo>
                    <a:pt x="0" y="1402"/>
                  </a:lnTo>
                  <a:lnTo>
                    <a:pt x="4" y="1382"/>
                  </a:lnTo>
                  <a:lnTo>
                    <a:pt x="13" y="1362"/>
                  </a:lnTo>
                  <a:lnTo>
                    <a:pt x="26" y="1346"/>
                  </a:lnTo>
                  <a:lnTo>
                    <a:pt x="1346" y="26"/>
                  </a:lnTo>
                  <a:lnTo>
                    <a:pt x="1362" y="12"/>
                  </a:lnTo>
                  <a:lnTo>
                    <a:pt x="1382" y="3"/>
                  </a:lnTo>
                  <a:lnTo>
                    <a:pt x="140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29"/>
            <p:cNvSpPr>
              <a:spLocks/>
            </p:cNvSpPr>
            <p:nvPr/>
          </p:nvSpPr>
          <p:spPr bwMode="auto">
            <a:xfrm>
              <a:off x="-4102100" y="-561975"/>
              <a:ext cx="1111250" cy="1111250"/>
            </a:xfrm>
            <a:custGeom>
              <a:avLst/>
              <a:gdLst>
                <a:gd name="T0" fmla="*/ 350 w 700"/>
                <a:gd name="T1" fmla="*/ 0 h 700"/>
                <a:gd name="T2" fmla="*/ 402 w 700"/>
                <a:gd name="T3" fmla="*/ 3 h 700"/>
                <a:gd name="T4" fmla="*/ 452 w 700"/>
                <a:gd name="T5" fmla="*/ 14 h 700"/>
                <a:gd name="T6" fmla="*/ 498 w 700"/>
                <a:gd name="T7" fmla="*/ 32 h 700"/>
                <a:gd name="T8" fmla="*/ 541 w 700"/>
                <a:gd name="T9" fmla="*/ 55 h 700"/>
                <a:gd name="T10" fmla="*/ 580 w 700"/>
                <a:gd name="T11" fmla="*/ 85 h 700"/>
                <a:gd name="T12" fmla="*/ 615 w 700"/>
                <a:gd name="T13" fmla="*/ 120 h 700"/>
                <a:gd name="T14" fmla="*/ 645 w 700"/>
                <a:gd name="T15" fmla="*/ 159 h 700"/>
                <a:gd name="T16" fmla="*/ 668 w 700"/>
                <a:gd name="T17" fmla="*/ 202 h 700"/>
                <a:gd name="T18" fmla="*/ 686 w 700"/>
                <a:gd name="T19" fmla="*/ 248 h 700"/>
                <a:gd name="T20" fmla="*/ 697 w 700"/>
                <a:gd name="T21" fmla="*/ 298 h 700"/>
                <a:gd name="T22" fmla="*/ 700 w 700"/>
                <a:gd name="T23" fmla="*/ 350 h 700"/>
                <a:gd name="T24" fmla="*/ 697 w 700"/>
                <a:gd name="T25" fmla="*/ 402 h 700"/>
                <a:gd name="T26" fmla="*/ 686 w 700"/>
                <a:gd name="T27" fmla="*/ 450 h 700"/>
                <a:gd name="T28" fmla="*/ 668 w 700"/>
                <a:gd name="T29" fmla="*/ 498 h 700"/>
                <a:gd name="T30" fmla="*/ 645 w 700"/>
                <a:gd name="T31" fmla="*/ 541 h 700"/>
                <a:gd name="T32" fmla="*/ 615 w 700"/>
                <a:gd name="T33" fmla="*/ 579 h 700"/>
                <a:gd name="T34" fmla="*/ 580 w 700"/>
                <a:gd name="T35" fmla="*/ 614 h 700"/>
                <a:gd name="T36" fmla="*/ 541 w 700"/>
                <a:gd name="T37" fmla="*/ 644 h 700"/>
                <a:gd name="T38" fmla="*/ 498 w 700"/>
                <a:gd name="T39" fmla="*/ 668 h 700"/>
                <a:gd name="T40" fmla="*/ 452 w 700"/>
                <a:gd name="T41" fmla="*/ 685 h 700"/>
                <a:gd name="T42" fmla="*/ 402 w 700"/>
                <a:gd name="T43" fmla="*/ 696 h 700"/>
                <a:gd name="T44" fmla="*/ 350 w 700"/>
                <a:gd name="T45" fmla="*/ 700 h 700"/>
                <a:gd name="T46" fmla="*/ 298 w 700"/>
                <a:gd name="T47" fmla="*/ 696 h 700"/>
                <a:gd name="T48" fmla="*/ 250 w 700"/>
                <a:gd name="T49" fmla="*/ 685 h 700"/>
                <a:gd name="T50" fmla="*/ 202 w 700"/>
                <a:gd name="T51" fmla="*/ 668 h 700"/>
                <a:gd name="T52" fmla="*/ 159 w 700"/>
                <a:gd name="T53" fmla="*/ 644 h 700"/>
                <a:gd name="T54" fmla="*/ 121 w 700"/>
                <a:gd name="T55" fmla="*/ 614 h 700"/>
                <a:gd name="T56" fmla="*/ 86 w 700"/>
                <a:gd name="T57" fmla="*/ 579 h 700"/>
                <a:gd name="T58" fmla="*/ 56 w 700"/>
                <a:gd name="T59" fmla="*/ 541 h 700"/>
                <a:gd name="T60" fmla="*/ 32 w 700"/>
                <a:gd name="T61" fmla="*/ 498 h 700"/>
                <a:gd name="T62" fmla="*/ 15 w 700"/>
                <a:gd name="T63" fmla="*/ 450 h 700"/>
                <a:gd name="T64" fmla="*/ 4 w 700"/>
                <a:gd name="T65" fmla="*/ 402 h 700"/>
                <a:gd name="T66" fmla="*/ 0 w 700"/>
                <a:gd name="T67" fmla="*/ 350 h 700"/>
                <a:gd name="T68" fmla="*/ 4 w 700"/>
                <a:gd name="T69" fmla="*/ 298 h 700"/>
                <a:gd name="T70" fmla="*/ 15 w 700"/>
                <a:gd name="T71" fmla="*/ 248 h 700"/>
                <a:gd name="T72" fmla="*/ 32 w 700"/>
                <a:gd name="T73" fmla="*/ 202 h 700"/>
                <a:gd name="T74" fmla="*/ 56 w 700"/>
                <a:gd name="T75" fmla="*/ 159 h 700"/>
                <a:gd name="T76" fmla="*/ 86 w 700"/>
                <a:gd name="T77" fmla="*/ 120 h 700"/>
                <a:gd name="T78" fmla="*/ 121 w 700"/>
                <a:gd name="T79" fmla="*/ 85 h 700"/>
                <a:gd name="T80" fmla="*/ 159 w 700"/>
                <a:gd name="T81" fmla="*/ 55 h 700"/>
                <a:gd name="T82" fmla="*/ 202 w 700"/>
                <a:gd name="T83" fmla="*/ 32 h 700"/>
                <a:gd name="T84" fmla="*/ 250 w 700"/>
                <a:gd name="T85" fmla="*/ 14 h 700"/>
                <a:gd name="T86" fmla="*/ 298 w 700"/>
                <a:gd name="T87" fmla="*/ 3 h 700"/>
                <a:gd name="T88" fmla="*/ 350 w 700"/>
                <a:gd name="T89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0" h="700">
                  <a:moveTo>
                    <a:pt x="350" y="0"/>
                  </a:moveTo>
                  <a:lnTo>
                    <a:pt x="402" y="3"/>
                  </a:lnTo>
                  <a:lnTo>
                    <a:pt x="452" y="14"/>
                  </a:lnTo>
                  <a:lnTo>
                    <a:pt x="498" y="32"/>
                  </a:lnTo>
                  <a:lnTo>
                    <a:pt x="541" y="55"/>
                  </a:lnTo>
                  <a:lnTo>
                    <a:pt x="580" y="85"/>
                  </a:lnTo>
                  <a:lnTo>
                    <a:pt x="615" y="120"/>
                  </a:lnTo>
                  <a:lnTo>
                    <a:pt x="645" y="159"/>
                  </a:lnTo>
                  <a:lnTo>
                    <a:pt x="668" y="202"/>
                  </a:lnTo>
                  <a:lnTo>
                    <a:pt x="686" y="248"/>
                  </a:lnTo>
                  <a:lnTo>
                    <a:pt x="697" y="298"/>
                  </a:lnTo>
                  <a:lnTo>
                    <a:pt x="700" y="350"/>
                  </a:lnTo>
                  <a:lnTo>
                    <a:pt x="697" y="402"/>
                  </a:lnTo>
                  <a:lnTo>
                    <a:pt x="686" y="450"/>
                  </a:lnTo>
                  <a:lnTo>
                    <a:pt x="668" y="498"/>
                  </a:lnTo>
                  <a:lnTo>
                    <a:pt x="645" y="541"/>
                  </a:lnTo>
                  <a:lnTo>
                    <a:pt x="615" y="579"/>
                  </a:lnTo>
                  <a:lnTo>
                    <a:pt x="580" y="614"/>
                  </a:lnTo>
                  <a:lnTo>
                    <a:pt x="541" y="644"/>
                  </a:lnTo>
                  <a:lnTo>
                    <a:pt x="498" y="668"/>
                  </a:lnTo>
                  <a:lnTo>
                    <a:pt x="452" y="685"/>
                  </a:lnTo>
                  <a:lnTo>
                    <a:pt x="402" y="696"/>
                  </a:lnTo>
                  <a:lnTo>
                    <a:pt x="350" y="700"/>
                  </a:lnTo>
                  <a:lnTo>
                    <a:pt x="298" y="696"/>
                  </a:lnTo>
                  <a:lnTo>
                    <a:pt x="250" y="685"/>
                  </a:lnTo>
                  <a:lnTo>
                    <a:pt x="202" y="668"/>
                  </a:lnTo>
                  <a:lnTo>
                    <a:pt x="159" y="644"/>
                  </a:lnTo>
                  <a:lnTo>
                    <a:pt x="121" y="614"/>
                  </a:lnTo>
                  <a:lnTo>
                    <a:pt x="86" y="579"/>
                  </a:lnTo>
                  <a:lnTo>
                    <a:pt x="56" y="541"/>
                  </a:lnTo>
                  <a:lnTo>
                    <a:pt x="32" y="498"/>
                  </a:lnTo>
                  <a:lnTo>
                    <a:pt x="15" y="450"/>
                  </a:lnTo>
                  <a:lnTo>
                    <a:pt x="4" y="402"/>
                  </a:lnTo>
                  <a:lnTo>
                    <a:pt x="0" y="350"/>
                  </a:lnTo>
                  <a:lnTo>
                    <a:pt x="4" y="298"/>
                  </a:lnTo>
                  <a:lnTo>
                    <a:pt x="15" y="248"/>
                  </a:lnTo>
                  <a:lnTo>
                    <a:pt x="32" y="202"/>
                  </a:lnTo>
                  <a:lnTo>
                    <a:pt x="56" y="159"/>
                  </a:lnTo>
                  <a:lnTo>
                    <a:pt x="86" y="120"/>
                  </a:lnTo>
                  <a:lnTo>
                    <a:pt x="121" y="85"/>
                  </a:lnTo>
                  <a:lnTo>
                    <a:pt x="159" y="55"/>
                  </a:lnTo>
                  <a:lnTo>
                    <a:pt x="202" y="32"/>
                  </a:lnTo>
                  <a:lnTo>
                    <a:pt x="250" y="14"/>
                  </a:lnTo>
                  <a:lnTo>
                    <a:pt x="298" y="3"/>
                  </a:lnTo>
                  <a:lnTo>
                    <a:pt x="35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30"/>
            <p:cNvSpPr>
              <a:spLocks/>
            </p:cNvSpPr>
            <p:nvPr/>
          </p:nvSpPr>
          <p:spPr bwMode="auto">
            <a:xfrm>
              <a:off x="-8667750" y="3267075"/>
              <a:ext cx="874713" cy="876300"/>
            </a:xfrm>
            <a:custGeom>
              <a:avLst/>
              <a:gdLst>
                <a:gd name="T0" fmla="*/ 447 w 551"/>
                <a:gd name="T1" fmla="*/ 0 h 552"/>
                <a:gd name="T2" fmla="*/ 467 w 551"/>
                <a:gd name="T3" fmla="*/ 0 h 552"/>
                <a:gd name="T4" fmla="*/ 488 w 551"/>
                <a:gd name="T5" fmla="*/ 5 h 552"/>
                <a:gd name="T6" fmla="*/ 507 w 551"/>
                <a:gd name="T7" fmla="*/ 14 h 552"/>
                <a:gd name="T8" fmla="*/ 524 w 551"/>
                <a:gd name="T9" fmla="*/ 28 h 552"/>
                <a:gd name="T10" fmla="*/ 538 w 551"/>
                <a:gd name="T11" fmla="*/ 45 h 552"/>
                <a:gd name="T12" fmla="*/ 546 w 551"/>
                <a:gd name="T13" fmla="*/ 65 h 552"/>
                <a:gd name="T14" fmla="*/ 551 w 551"/>
                <a:gd name="T15" fmla="*/ 85 h 552"/>
                <a:gd name="T16" fmla="*/ 551 w 551"/>
                <a:gd name="T17" fmla="*/ 106 h 552"/>
                <a:gd name="T18" fmla="*/ 546 w 551"/>
                <a:gd name="T19" fmla="*/ 126 h 552"/>
                <a:gd name="T20" fmla="*/ 538 w 551"/>
                <a:gd name="T21" fmla="*/ 146 h 552"/>
                <a:gd name="T22" fmla="*/ 524 w 551"/>
                <a:gd name="T23" fmla="*/ 162 h 552"/>
                <a:gd name="T24" fmla="*/ 161 w 551"/>
                <a:gd name="T25" fmla="*/ 524 h 552"/>
                <a:gd name="T26" fmla="*/ 145 w 551"/>
                <a:gd name="T27" fmla="*/ 538 h 552"/>
                <a:gd name="T28" fmla="*/ 125 w 551"/>
                <a:gd name="T29" fmla="*/ 547 h 552"/>
                <a:gd name="T30" fmla="*/ 106 w 551"/>
                <a:gd name="T31" fmla="*/ 552 h 552"/>
                <a:gd name="T32" fmla="*/ 84 w 551"/>
                <a:gd name="T33" fmla="*/ 552 h 552"/>
                <a:gd name="T34" fmla="*/ 65 w 551"/>
                <a:gd name="T35" fmla="*/ 547 h 552"/>
                <a:gd name="T36" fmla="*/ 45 w 551"/>
                <a:gd name="T37" fmla="*/ 538 h 552"/>
                <a:gd name="T38" fmla="*/ 27 w 551"/>
                <a:gd name="T39" fmla="*/ 524 h 552"/>
                <a:gd name="T40" fmla="*/ 14 w 551"/>
                <a:gd name="T41" fmla="*/ 507 h 552"/>
                <a:gd name="T42" fmla="*/ 5 w 551"/>
                <a:gd name="T43" fmla="*/ 488 h 552"/>
                <a:gd name="T44" fmla="*/ 0 w 551"/>
                <a:gd name="T45" fmla="*/ 467 h 552"/>
                <a:gd name="T46" fmla="*/ 0 w 551"/>
                <a:gd name="T47" fmla="*/ 447 h 552"/>
                <a:gd name="T48" fmla="*/ 5 w 551"/>
                <a:gd name="T49" fmla="*/ 426 h 552"/>
                <a:gd name="T50" fmla="*/ 14 w 551"/>
                <a:gd name="T51" fmla="*/ 408 h 552"/>
                <a:gd name="T52" fmla="*/ 27 w 551"/>
                <a:gd name="T53" fmla="*/ 390 h 552"/>
                <a:gd name="T54" fmla="*/ 390 w 551"/>
                <a:gd name="T55" fmla="*/ 28 h 552"/>
                <a:gd name="T56" fmla="*/ 407 w 551"/>
                <a:gd name="T57" fmla="*/ 14 h 552"/>
                <a:gd name="T58" fmla="*/ 426 w 551"/>
                <a:gd name="T59" fmla="*/ 5 h 552"/>
                <a:gd name="T60" fmla="*/ 447 w 551"/>
                <a:gd name="T61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552">
                  <a:moveTo>
                    <a:pt x="447" y="0"/>
                  </a:moveTo>
                  <a:lnTo>
                    <a:pt x="467" y="0"/>
                  </a:lnTo>
                  <a:lnTo>
                    <a:pt x="488" y="5"/>
                  </a:lnTo>
                  <a:lnTo>
                    <a:pt x="507" y="14"/>
                  </a:lnTo>
                  <a:lnTo>
                    <a:pt x="524" y="28"/>
                  </a:lnTo>
                  <a:lnTo>
                    <a:pt x="538" y="45"/>
                  </a:lnTo>
                  <a:lnTo>
                    <a:pt x="546" y="65"/>
                  </a:lnTo>
                  <a:lnTo>
                    <a:pt x="551" y="85"/>
                  </a:lnTo>
                  <a:lnTo>
                    <a:pt x="551" y="106"/>
                  </a:lnTo>
                  <a:lnTo>
                    <a:pt x="546" y="126"/>
                  </a:lnTo>
                  <a:lnTo>
                    <a:pt x="538" y="146"/>
                  </a:lnTo>
                  <a:lnTo>
                    <a:pt x="524" y="162"/>
                  </a:lnTo>
                  <a:lnTo>
                    <a:pt x="161" y="524"/>
                  </a:lnTo>
                  <a:lnTo>
                    <a:pt x="145" y="538"/>
                  </a:lnTo>
                  <a:lnTo>
                    <a:pt x="125" y="547"/>
                  </a:lnTo>
                  <a:lnTo>
                    <a:pt x="106" y="552"/>
                  </a:lnTo>
                  <a:lnTo>
                    <a:pt x="84" y="552"/>
                  </a:lnTo>
                  <a:lnTo>
                    <a:pt x="65" y="547"/>
                  </a:lnTo>
                  <a:lnTo>
                    <a:pt x="45" y="538"/>
                  </a:lnTo>
                  <a:lnTo>
                    <a:pt x="27" y="524"/>
                  </a:lnTo>
                  <a:lnTo>
                    <a:pt x="14" y="507"/>
                  </a:lnTo>
                  <a:lnTo>
                    <a:pt x="5" y="488"/>
                  </a:lnTo>
                  <a:lnTo>
                    <a:pt x="0" y="467"/>
                  </a:lnTo>
                  <a:lnTo>
                    <a:pt x="0" y="447"/>
                  </a:lnTo>
                  <a:lnTo>
                    <a:pt x="5" y="426"/>
                  </a:lnTo>
                  <a:lnTo>
                    <a:pt x="14" y="408"/>
                  </a:lnTo>
                  <a:lnTo>
                    <a:pt x="27" y="390"/>
                  </a:lnTo>
                  <a:lnTo>
                    <a:pt x="390" y="28"/>
                  </a:lnTo>
                  <a:lnTo>
                    <a:pt x="407" y="14"/>
                  </a:lnTo>
                  <a:lnTo>
                    <a:pt x="426" y="5"/>
                  </a:lnTo>
                  <a:lnTo>
                    <a:pt x="44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-7696200" y="4240213"/>
              <a:ext cx="876300" cy="874713"/>
            </a:xfrm>
            <a:custGeom>
              <a:avLst/>
              <a:gdLst>
                <a:gd name="T0" fmla="*/ 446 w 552"/>
                <a:gd name="T1" fmla="*/ 0 h 551"/>
                <a:gd name="T2" fmla="*/ 467 w 552"/>
                <a:gd name="T3" fmla="*/ 0 h 551"/>
                <a:gd name="T4" fmla="*/ 487 w 552"/>
                <a:gd name="T5" fmla="*/ 5 h 551"/>
                <a:gd name="T6" fmla="*/ 507 w 552"/>
                <a:gd name="T7" fmla="*/ 13 h 551"/>
                <a:gd name="T8" fmla="*/ 524 w 552"/>
                <a:gd name="T9" fmla="*/ 27 h 551"/>
                <a:gd name="T10" fmla="*/ 538 w 552"/>
                <a:gd name="T11" fmla="*/ 44 h 551"/>
                <a:gd name="T12" fmla="*/ 547 w 552"/>
                <a:gd name="T13" fmla="*/ 63 h 551"/>
                <a:gd name="T14" fmla="*/ 552 w 552"/>
                <a:gd name="T15" fmla="*/ 84 h 551"/>
                <a:gd name="T16" fmla="*/ 552 w 552"/>
                <a:gd name="T17" fmla="*/ 104 h 551"/>
                <a:gd name="T18" fmla="*/ 547 w 552"/>
                <a:gd name="T19" fmla="*/ 125 h 551"/>
                <a:gd name="T20" fmla="*/ 538 w 552"/>
                <a:gd name="T21" fmla="*/ 144 h 551"/>
                <a:gd name="T22" fmla="*/ 524 w 552"/>
                <a:gd name="T23" fmla="*/ 161 h 551"/>
                <a:gd name="T24" fmla="*/ 162 w 552"/>
                <a:gd name="T25" fmla="*/ 524 h 551"/>
                <a:gd name="T26" fmla="*/ 144 w 552"/>
                <a:gd name="T27" fmla="*/ 537 h 551"/>
                <a:gd name="T28" fmla="*/ 126 w 552"/>
                <a:gd name="T29" fmla="*/ 546 h 551"/>
                <a:gd name="T30" fmla="*/ 105 w 552"/>
                <a:gd name="T31" fmla="*/ 551 h 551"/>
                <a:gd name="T32" fmla="*/ 85 w 552"/>
                <a:gd name="T33" fmla="*/ 551 h 551"/>
                <a:gd name="T34" fmla="*/ 64 w 552"/>
                <a:gd name="T35" fmla="*/ 546 h 551"/>
                <a:gd name="T36" fmla="*/ 45 w 552"/>
                <a:gd name="T37" fmla="*/ 537 h 551"/>
                <a:gd name="T38" fmla="*/ 28 w 552"/>
                <a:gd name="T39" fmla="*/ 524 h 551"/>
                <a:gd name="T40" fmla="*/ 14 w 552"/>
                <a:gd name="T41" fmla="*/ 506 h 551"/>
                <a:gd name="T42" fmla="*/ 5 w 552"/>
                <a:gd name="T43" fmla="*/ 486 h 551"/>
                <a:gd name="T44" fmla="*/ 0 w 552"/>
                <a:gd name="T45" fmla="*/ 467 h 551"/>
                <a:gd name="T46" fmla="*/ 0 w 552"/>
                <a:gd name="T47" fmla="*/ 445 h 551"/>
                <a:gd name="T48" fmla="*/ 5 w 552"/>
                <a:gd name="T49" fmla="*/ 426 h 551"/>
                <a:gd name="T50" fmla="*/ 14 w 552"/>
                <a:gd name="T51" fmla="*/ 406 h 551"/>
                <a:gd name="T52" fmla="*/ 28 w 552"/>
                <a:gd name="T53" fmla="*/ 390 h 551"/>
                <a:gd name="T54" fmla="*/ 390 w 552"/>
                <a:gd name="T55" fmla="*/ 27 h 551"/>
                <a:gd name="T56" fmla="*/ 406 w 552"/>
                <a:gd name="T57" fmla="*/ 13 h 551"/>
                <a:gd name="T58" fmla="*/ 426 w 552"/>
                <a:gd name="T59" fmla="*/ 5 h 551"/>
                <a:gd name="T60" fmla="*/ 446 w 552"/>
                <a:gd name="T61" fmla="*/ 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2" h="551">
                  <a:moveTo>
                    <a:pt x="446" y="0"/>
                  </a:moveTo>
                  <a:lnTo>
                    <a:pt x="467" y="0"/>
                  </a:lnTo>
                  <a:lnTo>
                    <a:pt x="487" y="5"/>
                  </a:lnTo>
                  <a:lnTo>
                    <a:pt x="507" y="13"/>
                  </a:lnTo>
                  <a:lnTo>
                    <a:pt x="524" y="27"/>
                  </a:lnTo>
                  <a:lnTo>
                    <a:pt x="538" y="44"/>
                  </a:lnTo>
                  <a:lnTo>
                    <a:pt x="547" y="63"/>
                  </a:lnTo>
                  <a:lnTo>
                    <a:pt x="552" y="84"/>
                  </a:lnTo>
                  <a:lnTo>
                    <a:pt x="552" y="104"/>
                  </a:lnTo>
                  <a:lnTo>
                    <a:pt x="547" y="125"/>
                  </a:lnTo>
                  <a:lnTo>
                    <a:pt x="538" y="144"/>
                  </a:lnTo>
                  <a:lnTo>
                    <a:pt x="524" y="161"/>
                  </a:lnTo>
                  <a:lnTo>
                    <a:pt x="162" y="524"/>
                  </a:lnTo>
                  <a:lnTo>
                    <a:pt x="144" y="537"/>
                  </a:lnTo>
                  <a:lnTo>
                    <a:pt x="126" y="546"/>
                  </a:lnTo>
                  <a:lnTo>
                    <a:pt x="105" y="551"/>
                  </a:lnTo>
                  <a:lnTo>
                    <a:pt x="85" y="551"/>
                  </a:lnTo>
                  <a:lnTo>
                    <a:pt x="64" y="546"/>
                  </a:lnTo>
                  <a:lnTo>
                    <a:pt x="45" y="537"/>
                  </a:lnTo>
                  <a:lnTo>
                    <a:pt x="28" y="524"/>
                  </a:lnTo>
                  <a:lnTo>
                    <a:pt x="14" y="506"/>
                  </a:lnTo>
                  <a:lnTo>
                    <a:pt x="5" y="486"/>
                  </a:lnTo>
                  <a:lnTo>
                    <a:pt x="0" y="467"/>
                  </a:lnTo>
                  <a:lnTo>
                    <a:pt x="0" y="445"/>
                  </a:lnTo>
                  <a:lnTo>
                    <a:pt x="5" y="426"/>
                  </a:lnTo>
                  <a:lnTo>
                    <a:pt x="14" y="406"/>
                  </a:lnTo>
                  <a:lnTo>
                    <a:pt x="28" y="390"/>
                  </a:lnTo>
                  <a:lnTo>
                    <a:pt x="390" y="27"/>
                  </a:lnTo>
                  <a:lnTo>
                    <a:pt x="406" y="13"/>
                  </a:lnTo>
                  <a:lnTo>
                    <a:pt x="426" y="5"/>
                  </a:lnTo>
                  <a:lnTo>
                    <a:pt x="44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-8423275" y="3743325"/>
              <a:ext cx="1106488" cy="1104900"/>
            </a:xfrm>
            <a:custGeom>
              <a:avLst/>
              <a:gdLst>
                <a:gd name="T0" fmla="*/ 612 w 697"/>
                <a:gd name="T1" fmla="*/ 0 h 696"/>
                <a:gd name="T2" fmla="*/ 633 w 697"/>
                <a:gd name="T3" fmla="*/ 5 h 696"/>
                <a:gd name="T4" fmla="*/ 652 w 697"/>
                <a:gd name="T5" fmla="*/ 13 h 696"/>
                <a:gd name="T6" fmla="*/ 669 w 697"/>
                <a:gd name="T7" fmla="*/ 27 h 696"/>
                <a:gd name="T8" fmla="*/ 683 w 697"/>
                <a:gd name="T9" fmla="*/ 44 h 696"/>
                <a:gd name="T10" fmla="*/ 692 w 697"/>
                <a:gd name="T11" fmla="*/ 64 h 696"/>
                <a:gd name="T12" fmla="*/ 697 w 697"/>
                <a:gd name="T13" fmla="*/ 84 h 696"/>
                <a:gd name="T14" fmla="*/ 697 w 697"/>
                <a:gd name="T15" fmla="*/ 105 h 696"/>
                <a:gd name="T16" fmla="*/ 692 w 697"/>
                <a:gd name="T17" fmla="*/ 125 h 696"/>
                <a:gd name="T18" fmla="*/ 683 w 697"/>
                <a:gd name="T19" fmla="*/ 144 h 696"/>
                <a:gd name="T20" fmla="*/ 669 w 697"/>
                <a:gd name="T21" fmla="*/ 161 h 696"/>
                <a:gd name="T22" fmla="*/ 161 w 697"/>
                <a:gd name="T23" fmla="*/ 669 h 696"/>
                <a:gd name="T24" fmla="*/ 144 w 697"/>
                <a:gd name="T25" fmla="*/ 683 h 696"/>
                <a:gd name="T26" fmla="*/ 125 w 697"/>
                <a:gd name="T27" fmla="*/ 693 h 696"/>
                <a:gd name="T28" fmla="*/ 104 w 697"/>
                <a:gd name="T29" fmla="*/ 696 h 696"/>
                <a:gd name="T30" fmla="*/ 84 w 697"/>
                <a:gd name="T31" fmla="*/ 696 h 696"/>
                <a:gd name="T32" fmla="*/ 63 w 697"/>
                <a:gd name="T33" fmla="*/ 693 h 696"/>
                <a:gd name="T34" fmla="*/ 45 w 697"/>
                <a:gd name="T35" fmla="*/ 683 h 696"/>
                <a:gd name="T36" fmla="*/ 27 w 697"/>
                <a:gd name="T37" fmla="*/ 669 h 696"/>
                <a:gd name="T38" fmla="*/ 14 w 697"/>
                <a:gd name="T39" fmla="*/ 652 h 696"/>
                <a:gd name="T40" fmla="*/ 5 w 697"/>
                <a:gd name="T41" fmla="*/ 633 h 696"/>
                <a:gd name="T42" fmla="*/ 0 w 697"/>
                <a:gd name="T43" fmla="*/ 613 h 696"/>
                <a:gd name="T44" fmla="*/ 0 w 697"/>
                <a:gd name="T45" fmla="*/ 592 h 696"/>
                <a:gd name="T46" fmla="*/ 5 w 697"/>
                <a:gd name="T47" fmla="*/ 571 h 696"/>
                <a:gd name="T48" fmla="*/ 14 w 697"/>
                <a:gd name="T49" fmla="*/ 552 h 696"/>
                <a:gd name="T50" fmla="*/ 27 w 697"/>
                <a:gd name="T51" fmla="*/ 535 h 696"/>
                <a:gd name="T52" fmla="*/ 535 w 697"/>
                <a:gd name="T53" fmla="*/ 27 h 696"/>
                <a:gd name="T54" fmla="*/ 553 w 697"/>
                <a:gd name="T55" fmla="*/ 13 h 696"/>
                <a:gd name="T56" fmla="*/ 571 w 697"/>
                <a:gd name="T57" fmla="*/ 5 h 696"/>
                <a:gd name="T58" fmla="*/ 591 w 697"/>
                <a:gd name="T59" fmla="*/ 0 h 696"/>
                <a:gd name="T60" fmla="*/ 612 w 697"/>
                <a:gd name="T61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97" h="696">
                  <a:moveTo>
                    <a:pt x="612" y="0"/>
                  </a:moveTo>
                  <a:lnTo>
                    <a:pt x="633" y="5"/>
                  </a:lnTo>
                  <a:lnTo>
                    <a:pt x="652" y="13"/>
                  </a:lnTo>
                  <a:lnTo>
                    <a:pt x="669" y="27"/>
                  </a:lnTo>
                  <a:lnTo>
                    <a:pt x="683" y="44"/>
                  </a:lnTo>
                  <a:lnTo>
                    <a:pt x="692" y="64"/>
                  </a:lnTo>
                  <a:lnTo>
                    <a:pt x="697" y="84"/>
                  </a:lnTo>
                  <a:lnTo>
                    <a:pt x="697" y="105"/>
                  </a:lnTo>
                  <a:lnTo>
                    <a:pt x="692" y="125"/>
                  </a:lnTo>
                  <a:lnTo>
                    <a:pt x="683" y="144"/>
                  </a:lnTo>
                  <a:lnTo>
                    <a:pt x="669" y="161"/>
                  </a:lnTo>
                  <a:lnTo>
                    <a:pt x="161" y="669"/>
                  </a:lnTo>
                  <a:lnTo>
                    <a:pt x="144" y="683"/>
                  </a:lnTo>
                  <a:lnTo>
                    <a:pt x="125" y="693"/>
                  </a:lnTo>
                  <a:lnTo>
                    <a:pt x="104" y="696"/>
                  </a:lnTo>
                  <a:lnTo>
                    <a:pt x="84" y="696"/>
                  </a:lnTo>
                  <a:lnTo>
                    <a:pt x="63" y="693"/>
                  </a:lnTo>
                  <a:lnTo>
                    <a:pt x="45" y="683"/>
                  </a:lnTo>
                  <a:lnTo>
                    <a:pt x="27" y="669"/>
                  </a:lnTo>
                  <a:lnTo>
                    <a:pt x="14" y="652"/>
                  </a:lnTo>
                  <a:lnTo>
                    <a:pt x="5" y="633"/>
                  </a:lnTo>
                  <a:lnTo>
                    <a:pt x="0" y="613"/>
                  </a:lnTo>
                  <a:lnTo>
                    <a:pt x="0" y="592"/>
                  </a:lnTo>
                  <a:lnTo>
                    <a:pt x="5" y="571"/>
                  </a:lnTo>
                  <a:lnTo>
                    <a:pt x="14" y="552"/>
                  </a:lnTo>
                  <a:lnTo>
                    <a:pt x="27" y="535"/>
                  </a:lnTo>
                  <a:lnTo>
                    <a:pt x="535" y="27"/>
                  </a:lnTo>
                  <a:lnTo>
                    <a:pt x="553" y="13"/>
                  </a:lnTo>
                  <a:lnTo>
                    <a:pt x="571" y="5"/>
                  </a:lnTo>
                  <a:lnTo>
                    <a:pt x="591" y="0"/>
                  </a:lnTo>
                  <a:lnTo>
                    <a:pt x="61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hred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 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Other Future Brand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068493" y="1412776"/>
            <a:ext cx="5055440" cy="3594040"/>
            <a:chOff x="5662364" y="1556792"/>
            <a:chExt cx="5635211" cy="400621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6" name="Rectangle 25"/>
            <p:cNvSpPr/>
            <p:nvPr/>
          </p:nvSpPr>
          <p:spPr>
            <a:xfrm>
              <a:off x="5662364" y="2048080"/>
              <a:ext cx="5635211" cy="3310533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662364" y="1556792"/>
              <a:ext cx="5635211" cy="4006214"/>
              <a:chOff x="1053852" y="1556792"/>
              <a:chExt cx="5635211" cy="400621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053852" y="1556792"/>
                <a:ext cx="5635211" cy="4006214"/>
                <a:chOff x="1395303" y="1641568"/>
                <a:chExt cx="5635211" cy="4006214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1395303" y="1641568"/>
                  <a:ext cx="5635211" cy="4006214"/>
                </a:xfrm>
                <a:prstGeom prst="roundRect">
                  <a:avLst>
                    <a:gd name="adj" fmla="val 4632"/>
                  </a:avLst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395303" y="2132856"/>
                  <a:ext cx="5635211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/>
              <p:cNvSpPr/>
              <p:nvPr/>
            </p:nvSpPr>
            <p:spPr>
              <a:xfrm>
                <a:off x="1269877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53738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0489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5662364" y="5358613"/>
              <a:ext cx="563521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9406780" y="2060848"/>
            <a:ext cx="2613994" cy="2945968"/>
            <a:chOff x="1557909" y="1385668"/>
            <a:chExt cx="2099692" cy="359404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1" name="Rectangle 40"/>
            <p:cNvSpPr/>
            <p:nvPr/>
          </p:nvSpPr>
          <p:spPr>
            <a:xfrm>
              <a:off x="1557909" y="1639174"/>
              <a:ext cx="2099692" cy="2977726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557908" y="1556792"/>
                <a:ext cx="2340490" cy="4006213"/>
                <a:chOff x="1919039" y="548691"/>
                <a:chExt cx="3743325" cy="6407442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1919039" y="548691"/>
                  <a:ext cx="3743325" cy="6407442"/>
                </a:xfrm>
                <a:prstGeom prst="roundRect">
                  <a:avLst>
                    <a:gd name="adj" fmla="val 7710"/>
                  </a:avLst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919039" y="1000641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919039" y="6309320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ounded Rectangle 45"/>
              <p:cNvSpPr/>
              <p:nvPr/>
            </p:nvSpPr>
            <p:spPr>
              <a:xfrm>
                <a:off x="2440121" y="1686766"/>
                <a:ext cx="576064" cy="45719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41250" y="1653701"/>
                <a:ext cx="97277" cy="9727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584137" y="5229200"/>
                <a:ext cx="288032" cy="216024"/>
              </a:xfrm>
              <a:prstGeom prst="roundRect">
                <a:avLst>
                  <a:gd name="adj" fmla="val 31520"/>
                </a:avLst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05781" y="1988840"/>
            <a:ext cx="3257556" cy="3017976"/>
            <a:chOff x="837828" y="2122926"/>
            <a:chExt cx="2161957" cy="279849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Rectangle 17"/>
            <p:cNvSpPr/>
            <p:nvPr/>
          </p:nvSpPr>
          <p:spPr>
            <a:xfrm>
              <a:off x="837828" y="2324559"/>
              <a:ext cx="2161957" cy="2322220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37828" y="2122926"/>
              <a:ext cx="2161957" cy="2798490"/>
              <a:chOff x="-746348" y="188640"/>
              <a:chExt cx="4032448" cy="521970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-746348" y="188640"/>
                <a:ext cx="4032448" cy="5219700"/>
              </a:xfrm>
              <a:prstGeom prst="roundRect">
                <a:avLst>
                  <a:gd name="adj" fmla="val 3937"/>
                </a:avLst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-746348" y="564722"/>
                <a:ext cx="4032448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-746348" y="4896091"/>
                <a:ext cx="4032448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1193703" y="302053"/>
                <a:ext cx="152347" cy="152347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155615" y="5031056"/>
                <a:ext cx="228522" cy="22852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7774DE8-B176-4D8A-A98A-17FDF5539D7D}"/>
              </a:ext>
            </a:extLst>
          </p:cNvPr>
          <p:cNvSpPr txBox="1"/>
          <p:nvPr/>
        </p:nvSpPr>
        <p:spPr>
          <a:xfrm>
            <a:off x="402259" y="5199855"/>
            <a:ext cx="3261078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Complete Clothing Solution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7774DE8-B176-4D8A-A98A-17FDF5539D7D}"/>
              </a:ext>
            </a:extLst>
          </p:cNvPr>
          <p:cNvSpPr txBox="1"/>
          <p:nvPr/>
        </p:nvSpPr>
        <p:spPr>
          <a:xfrm>
            <a:off x="5086300" y="5161956"/>
            <a:ext cx="3261078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 Media Partner 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7774DE8-B176-4D8A-A98A-17FDF5539D7D}"/>
              </a:ext>
            </a:extLst>
          </p:cNvPr>
          <p:cNvSpPr txBox="1"/>
          <p:nvPr/>
        </p:nvSpPr>
        <p:spPr>
          <a:xfrm>
            <a:off x="9262763" y="5143701"/>
            <a:ext cx="2926061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Sagar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1</a:t>
            </a:r>
            <a:r>
              <a:rPr lang="en-IN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Inter City 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Pick 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&amp; Drop Service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5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 R&amp;D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170741" y="1499386"/>
            <a:ext cx="3067687" cy="3420576"/>
            <a:chOff x="5662364" y="1556792"/>
            <a:chExt cx="5635211" cy="400621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6" name="Rectangle 25"/>
            <p:cNvSpPr/>
            <p:nvPr/>
          </p:nvSpPr>
          <p:spPr>
            <a:xfrm>
              <a:off x="5662364" y="2048080"/>
              <a:ext cx="5635211" cy="3310533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662364" y="1556792"/>
              <a:ext cx="5635211" cy="4006214"/>
              <a:chOff x="1053852" y="1556792"/>
              <a:chExt cx="5635211" cy="400621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053852" y="1556792"/>
                <a:ext cx="5635211" cy="4006214"/>
                <a:chOff x="1395303" y="1641568"/>
                <a:chExt cx="5635211" cy="4006214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1395303" y="1641568"/>
                  <a:ext cx="5635211" cy="4006214"/>
                </a:xfrm>
                <a:prstGeom prst="roundRect">
                  <a:avLst>
                    <a:gd name="adj" fmla="val 4632"/>
                  </a:avLst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395303" y="2132856"/>
                  <a:ext cx="5635211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/>
              <p:cNvSpPr/>
              <p:nvPr/>
            </p:nvSpPr>
            <p:spPr>
              <a:xfrm>
                <a:off x="1269877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53738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0489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5662364" y="5358613"/>
              <a:ext cx="563521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6986336" y="1988840"/>
            <a:ext cx="2016224" cy="2954284"/>
            <a:chOff x="1557909" y="1385668"/>
            <a:chExt cx="2099692" cy="359404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1" name="Rectangle 40"/>
            <p:cNvSpPr/>
            <p:nvPr/>
          </p:nvSpPr>
          <p:spPr>
            <a:xfrm>
              <a:off x="1557909" y="1639174"/>
              <a:ext cx="2099692" cy="297772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557908" y="1556792"/>
                <a:ext cx="2340490" cy="4006213"/>
                <a:chOff x="1919039" y="548691"/>
                <a:chExt cx="3743325" cy="6407442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1919039" y="548691"/>
                  <a:ext cx="3743325" cy="6407442"/>
                </a:xfrm>
                <a:prstGeom prst="roundRect">
                  <a:avLst>
                    <a:gd name="adj" fmla="val 7710"/>
                  </a:avLst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919039" y="1000641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919039" y="6309320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ounded Rectangle 45"/>
              <p:cNvSpPr/>
              <p:nvPr/>
            </p:nvSpPr>
            <p:spPr>
              <a:xfrm>
                <a:off x="2440121" y="1686766"/>
                <a:ext cx="576064" cy="45719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41250" y="1653701"/>
                <a:ext cx="97277" cy="9727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584137" y="5229200"/>
                <a:ext cx="288032" cy="216024"/>
              </a:xfrm>
              <a:prstGeom prst="roundRect">
                <a:avLst>
                  <a:gd name="adj" fmla="val 31520"/>
                </a:avLst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05781" y="1988840"/>
            <a:ext cx="2232247" cy="2931366"/>
            <a:chOff x="837828" y="2122926"/>
            <a:chExt cx="2161957" cy="279849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Rectangle 17"/>
            <p:cNvSpPr/>
            <p:nvPr/>
          </p:nvSpPr>
          <p:spPr>
            <a:xfrm>
              <a:off x="837828" y="2324559"/>
              <a:ext cx="2161957" cy="232222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37828" y="2122926"/>
              <a:ext cx="2161957" cy="2798490"/>
              <a:chOff x="-746348" y="188640"/>
              <a:chExt cx="4032448" cy="521970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-746348" y="188640"/>
                <a:ext cx="4032448" cy="5219700"/>
              </a:xfrm>
              <a:prstGeom prst="roundRect">
                <a:avLst>
                  <a:gd name="adj" fmla="val 3937"/>
                </a:avLst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-746348" y="564722"/>
                <a:ext cx="4032448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-746348" y="4896091"/>
                <a:ext cx="4032448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1193703" y="302053"/>
                <a:ext cx="152347" cy="152347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155615" y="5031056"/>
                <a:ext cx="228522" cy="22852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7774DE8-B176-4D8A-A98A-17FDF5539D7D}"/>
              </a:ext>
            </a:extLst>
          </p:cNvPr>
          <p:cNvSpPr txBox="1"/>
          <p:nvPr/>
        </p:nvSpPr>
        <p:spPr>
          <a:xfrm>
            <a:off x="-150802" y="5120912"/>
            <a:ext cx="3261078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Micro Green &amp; Flour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7774DE8-B176-4D8A-A98A-17FDF5539D7D}"/>
              </a:ext>
            </a:extLst>
          </p:cNvPr>
          <p:cNvSpPr txBox="1"/>
          <p:nvPr/>
        </p:nvSpPr>
        <p:spPr>
          <a:xfrm>
            <a:off x="2977350" y="5072520"/>
            <a:ext cx="3261078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Egg Made With Flour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7774DE8-B176-4D8A-A98A-17FDF5539D7D}"/>
              </a:ext>
            </a:extLst>
          </p:cNvPr>
          <p:cNvSpPr txBox="1"/>
          <p:nvPr/>
        </p:nvSpPr>
        <p:spPr>
          <a:xfrm>
            <a:off x="6363909" y="5095143"/>
            <a:ext cx="3261078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Harbe</a:t>
            </a:r>
            <a:r>
              <a:rPr lang="en-I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l</a:t>
            </a:r>
            <a:r>
              <a:rPr lang="en-I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Tea Masala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9798739" y="1788578"/>
            <a:ext cx="2232248" cy="3169769"/>
            <a:chOff x="1557909" y="1385668"/>
            <a:chExt cx="2099692" cy="359404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4" name="Rectangle 43"/>
            <p:cNvSpPr/>
            <p:nvPr/>
          </p:nvSpPr>
          <p:spPr>
            <a:xfrm>
              <a:off x="1557909" y="1639174"/>
              <a:ext cx="2099692" cy="2977726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1557908" y="1556792"/>
                <a:ext cx="2340490" cy="4006213"/>
                <a:chOff x="1919039" y="548691"/>
                <a:chExt cx="3743325" cy="6407442"/>
              </a:xfrm>
            </p:grpSpPr>
            <p:sp>
              <p:nvSpPr>
                <p:cNvPr id="59" name="Rounded Rectangle 58"/>
                <p:cNvSpPr/>
                <p:nvPr/>
              </p:nvSpPr>
              <p:spPr>
                <a:xfrm>
                  <a:off x="1919039" y="548691"/>
                  <a:ext cx="3743325" cy="6407442"/>
                </a:xfrm>
                <a:prstGeom prst="roundRect">
                  <a:avLst>
                    <a:gd name="adj" fmla="val 7710"/>
                  </a:avLst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1919039" y="1000641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1919039" y="6309320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ounded Rectangle 51"/>
              <p:cNvSpPr/>
              <p:nvPr/>
            </p:nvSpPr>
            <p:spPr>
              <a:xfrm>
                <a:off x="2440121" y="1686766"/>
                <a:ext cx="576064" cy="45719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741250" y="1653701"/>
                <a:ext cx="97277" cy="9727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2584137" y="5229200"/>
                <a:ext cx="288032" cy="216024"/>
              </a:xfrm>
              <a:prstGeom prst="roundRect">
                <a:avLst>
                  <a:gd name="adj" fmla="val 31520"/>
                </a:avLst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E7774DE8-B176-4D8A-A98A-17FDF5539D7D}"/>
              </a:ext>
            </a:extLst>
          </p:cNvPr>
          <p:cNvSpPr txBox="1"/>
          <p:nvPr/>
        </p:nvSpPr>
        <p:spPr>
          <a:xfrm>
            <a:off x="9603616" y="5028285"/>
            <a:ext cx="246746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I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Are Testing By Planting Saplings In 5 Acres To Provide Organic Vegetable Plant At Home To The Customer.</a:t>
            </a:r>
            <a:endParaRPr lang="en-IN" sz="1400" dirty="0">
              <a:solidFill>
                <a:schemeClr val="tx1">
                  <a:lumMod val="75000"/>
                  <a:lumOff val="2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87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 Associate Brand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068493" y="1412776"/>
            <a:ext cx="5055440" cy="3594040"/>
            <a:chOff x="5662364" y="1556792"/>
            <a:chExt cx="5635211" cy="400621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6" name="Rectangle 25"/>
            <p:cNvSpPr/>
            <p:nvPr/>
          </p:nvSpPr>
          <p:spPr>
            <a:xfrm>
              <a:off x="5662364" y="2048080"/>
              <a:ext cx="5635211" cy="331053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662364" y="1556792"/>
              <a:ext cx="5635211" cy="4006214"/>
              <a:chOff x="1053852" y="1556792"/>
              <a:chExt cx="5635211" cy="400621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053852" y="1556792"/>
                <a:ext cx="5635211" cy="4006214"/>
                <a:chOff x="1395303" y="1641568"/>
                <a:chExt cx="5635211" cy="4006214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1395303" y="1641568"/>
                  <a:ext cx="5635211" cy="4006214"/>
                </a:xfrm>
                <a:prstGeom prst="roundRect">
                  <a:avLst>
                    <a:gd name="adj" fmla="val 4632"/>
                  </a:avLst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395303" y="2132856"/>
                  <a:ext cx="5635211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/>
              <p:cNvSpPr/>
              <p:nvPr/>
            </p:nvSpPr>
            <p:spPr>
              <a:xfrm>
                <a:off x="1269877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53738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0489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5662364" y="5358613"/>
              <a:ext cx="563521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9406780" y="2060848"/>
            <a:ext cx="2613994" cy="2945968"/>
            <a:chOff x="1557909" y="1385668"/>
            <a:chExt cx="2099692" cy="359404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1" name="Rectangle 40"/>
            <p:cNvSpPr/>
            <p:nvPr/>
          </p:nvSpPr>
          <p:spPr>
            <a:xfrm>
              <a:off x="1557909" y="1639174"/>
              <a:ext cx="2099692" cy="297772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557908" y="1556792"/>
                <a:ext cx="2340490" cy="4006213"/>
                <a:chOff x="1919039" y="548691"/>
                <a:chExt cx="3743325" cy="6407442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1919039" y="548691"/>
                  <a:ext cx="3743325" cy="6407442"/>
                </a:xfrm>
                <a:prstGeom prst="roundRect">
                  <a:avLst>
                    <a:gd name="adj" fmla="val 7710"/>
                  </a:avLst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919039" y="1000641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919039" y="6309320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ounded Rectangle 45"/>
              <p:cNvSpPr/>
              <p:nvPr/>
            </p:nvSpPr>
            <p:spPr>
              <a:xfrm>
                <a:off x="2440121" y="1686766"/>
                <a:ext cx="576064" cy="45719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41250" y="1653701"/>
                <a:ext cx="97277" cy="9727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584137" y="5229200"/>
                <a:ext cx="288032" cy="216024"/>
              </a:xfrm>
              <a:prstGeom prst="roundRect">
                <a:avLst>
                  <a:gd name="adj" fmla="val 31520"/>
                </a:avLst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05781" y="1988840"/>
            <a:ext cx="3257556" cy="3017976"/>
            <a:chOff x="837828" y="2122926"/>
            <a:chExt cx="2161957" cy="279849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Rectangle 17"/>
            <p:cNvSpPr/>
            <p:nvPr/>
          </p:nvSpPr>
          <p:spPr>
            <a:xfrm>
              <a:off x="837828" y="2324559"/>
              <a:ext cx="2161957" cy="232222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37828" y="2122926"/>
              <a:ext cx="2161957" cy="2798490"/>
              <a:chOff x="-746348" y="188640"/>
              <a:chExt cx="4032448" cy="521970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-746348" y="188640"/>
                <a:ext cx="4032448" cy="5219700"/>
              </a:xfrm>
              <a:prstGeom prst="roundRect">
                <a:avLst>
                  <a:gd name="adj" fmla="val 3937"/>
                </a:avLst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-746348" y="564722"/>
                <a:ext cx="4032448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-746348" y="4896091"/>
                <a:ext cx="4032448" cy="0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1193703" y="302053"/>
                <a:ext cx="152347" cy="152347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155615" y="5031056"/>
                <a:ext cx="228522" cy="22852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55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Future Brand 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Association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068493" y="1412776"/>
            <a:ext cx="5055440" cy="3594040"/>
            <a:chOff x="5662364" y="1556792"/>
            <a:chExt cx="5635211" cy="400621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6" name="Rectangle 25"/>
            <p:cNvSpPr/>
            <p:nvPr/>
          </p:nvSpPr>
          <p:spPr>
            <a:xfrm>
              <a:off x="5662364" y="2048080"/>
              <a:ext cx="5635211" cy="331053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662364" y="1556792"/>
              <a:ext cx="5635211" cy="4006214"/>
              <a:chOff x="1053852" y="1556792"/>
              <a:chExt cx="5635211" cy="400621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053852" y="1556792"/>
                <a:ext cx="5635211" cy="4006214"/>
                <a:chOff x="1395303" y="1641568"/>
                <a:chExt cx="5635211" cy="4006214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1395303" y="1641568"/>
                  <a:ext cx="5635211" cy="4006214"/>
                </a:xfrm>
                <a:prstGeom prst="roundRect">
                  <a:avLst>
                    <a:gd name="adj" fmla="val 4632"/>
                  </a:avLst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395303" y="2132856"/>
                  <a:ext cx="5635211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/>
              <p:cNvSpPr/>
              <p:nvPr/>
            </p:nvSpPr>
            <p:spPr>
              <a:xfrm>
                <a:off x="1269877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53738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0489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5662364" y="5358613"/>
              <a:ext cx="563521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9406780" y="2060848"/>
            <a:ext cx="2613994" cy="2945968"/>
            <a:chOff x="1557909" y="1385668"/>
            <a:chExt cx="2099692" cy="359404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41" name="Rectangle 40"/>
            <p:cNvSpPr/>
            <p:nvPr/>
          </p:nvSpPr>
          <p:spPr>
            <a:xfrm>
              <a:off x="1557909" y="1639174"/>
              <a:ext cx="2099692" cy="2977726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8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557909" y="1385668"/>
              <a:ext cx="2099692" cy="3594040"/>
              <a:chOff x="1557908" y="1556792"/>
              <a:chExt cx="2340490" cy="4006213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557908" y="1556792"/>
                <a:ext cx="2340490" cy="4006213"/>
                <a:chOff x="1919039" y="548691"/>
                <a:chExt cx="3743325" cy="6407442"/>
              </a:xfrm>
            </p:grpSpPr>
            <p:sp>
              <p:nvSpPr>
                <p:cNvPr id="49" name="Rounded Rectangle 48"/>
                <p:cNvSpPr/>
                <p:nvPr/>
              </p:nvSpPr>
              <p:spPr>
                <a:xfrm>
                  <a:off x="1919039" y="548691"/>
                  <a:ext cx="3743325" cy="6407442"/>
                </a:xfrm>
                <a:prstGeom prst="roundRect">
                  <a:avLst>
                    <a:gd name="adj" fmla="val 7710"/>
                  </a:avLst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1919039" y="1000641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1919039" y="6309320"/>
                  <a:ext cx="3743325" cy="0"/>
                </a:xfrm>
                <a:prstGeom prst="line">
                  <a:avLst/>
                </a:prstGeom>
                <a:ln w="38100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6" name="Rounded Rectangle 45"/>
              <p:cNvSpPr/>
              <p:nvPr/>
            </p:nvSpPr>
            <p:spPr>
              <a:xfrm>
                <a:off x="2440121" y="1686766"/>
                <a:ext cx="576064" cy="45719"/>
              </a:xfrm>
              <a:prstGeom prst="roundRect">
                <a:avLst/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741250" y="1653701"/>
                <a:ext cx="97277" cy="97277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2584137" y="5229200"/>
                <a:ext cx="288032" cy="216024"/>
              </a:xfrm>
              <a:prstGeom prst="roundRect">
                <a:avLst>
                  <a:gd name="adj" fmla="val 31520"/>
                </a:avLst>
              </a:prstGeom>
              <a:noFill/>
              <a:ln w="38100">
                <a:solidFill>
                  <a:schemeClr val="bg1">
                    <a:lumMod val="8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405781" y="1988840"/>
            <a:ext cx="3257556" cy="3017976"/>
            <a:chOff x="837828" y="2122926"/>
            <a:chExt cx="2161957" cy="279849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8" name="Rectangle 17"/>
            <p:cNvSpPr/>
            <p:nvPr/>
          </p:nvSpPr>
          <p:spPr>
            <a:xfrm>
              <a:off x="837828" y="2324559"/>
              <a:ext cx="2161957" cy="232222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bg1">
                  <a:lumMod val="75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837828" y="2122926"/>
              <a:ext cx="2161957" cy="2798490"/>
              <a:chOff x="-746348" y="188640"/>
              <a:chExt cx="4032448" cy="521970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-746348" y="188640"/>
                <a:ext cx="4032448" cy="5219700"/>
              </a:xfrm>
              <a:prstGeom prst="roundRect">
                <a:avLst>
                  <a:gd name="adj" fmla="val 3937"/>
                </a:avLst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-746348" y="564722"/>
                <a:ext cx="4032448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-746348" y="4896091"/>
                <a:ext cx="4032448" cy="0"/>
              </a:xfrm>
              <a:prstGeom prst="line">
                <a:avLst/>
              </a:prstGeom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1193703" y="302053"/>
                <a:ext cx="152347" cy="152347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155615" y="5031056"/>
                <a:ext cx="228522" cy="228520"/>
              </a:xfrm>
              <a:prstGeom prst="ellipse">
                <a:avLst/>
              </a:prstGeom>
              <a:noFill/>
              <a:ln w="38100">
                <a:solidFill>
                  <a:schemeClr val="bg1">
                    <a:lumMod val="75000"/>
                  </a:schemeClr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sp>
        <p:nvSpPr>
          <p:cNvPr id="3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8821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fallOve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Competition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32879" y="3540900"/>
            <a:ext cx="85085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087153" y="1482380"/>
            <a:ext cx="0" cy="41170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5043037" y="1244578"/>
            <a:ext cx="2088232" cy="424114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More Convenient</a:t>
            </a:r>
            <a:endParaRPr lang="en-IN" sz="16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5043037" y="5381150"/>
            <a:ext cx="2088232" cy="424114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Less </a:t>
            </a:r>
            <a:r>
              <a:rPr lang="en-IN" sz="1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Convenient</a:t>
            </a:r>
          </a:p>
        </p:txBody>
      </p:sp>
      <p:sp>
        <p:nvSpPr>
          <p:cNvPr id="233" name="Rounded Rectangle 232"/>
          <p:cNvSpPr/>
          <p:nvPr/>
        </p:nvSpPr>
        <p:spPr>
          <a:xfrm>
            <a:off x="790352" y="3320121"/>
            <a:ext cx="2088232" cy="424114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More </a:t>
            </a:r>
            <a:r>
              <a:rPr lang="en-IN" sz="16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Expensive</a:t>
            </a:r>
          </a:p>
        </p:txBody>
      </p:sp>
      <p:sp>
        <p:nvSpPr>
          <p:cNvPr id="235" name="Rounded Rectangle 234"/>
          <p:cNvSpPr/>
          <p:nvPr/>
        </p:nvSpPr>
        <p:spPr>
          <a:xfrm>
            <a:off x="9310240" y="3320121"/>
            <a:ext cx="2088232" cy="424114"/>
          </a:xfrm>
          <a:prstGeom prst="roundRect">
            <a:avLst>
              <a:gd name="adj" fmla="val 50000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Less Expensive</a:t>
            </a:r>
            <a:endParaRPr lang="en-IN" sz="16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602877" y="4437304"/>
            <a:ext cx="28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Indian Market</a:t>
            </a:r>
            <a:endParaRPr lang="en-US" sz="1800" b="1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2810792" y="2050798"/>
            <a:ext cx="28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Other Competitor</a:t>
            </a:r>
            <a:endParaRPr lang="en-US" sz="1800" b="1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7461108" y="2580922"/>
            <a:ext cx="28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Other Competitor</a:t>
            </a:r>
            <a:endParaRPr lang="en-US" sz="1800" b="1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5806380" y="3946003"/>
            <a:ext cx="28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Street Vendor</a:t>
            </a:r>
            <a:endParaRPr lang="en-US" sz="1800" b="1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017" y="864376"/>
            <a:ext cx="1943367" cy="1311475"/>
          </a:xfrm>
          <a:prstGeom prst="rect">
            <a:avLst/>
          </a:prstGeom>
        </p:spPr>
      </p:pic>
      <p:sp>
        <p:nvSpPr>
          <p:cNvPr id="19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4864"/>
            <a:ext cx="12188825" cy="4653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/>
          <p:cNvSpPr/>
          <p:nvPr/>
        </p:nvSpPr>
        <p:spPr>
          <a:xfrm>
            <a:off x="1709449" y="2813969"/>
            <a:ext cx="1986456" cy="198645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Oval 48"/>
          <p:cNvSpPr/>
          <p:nvPr/>
        </p:nvSpPr>
        <p:spPr>
          <a:xfrm>
            <a:off x="5113973" y="2839356"/>
            <a:ext cx="1986456" cy="198645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8" name="Oval 77"/>
          <p:cNvSpPr/>
          <p:nvPr/>
        </p:nvSpPr>
        <p:spPr>
          <a:xfrm>
            <a:off x="8492919" y="2813969"/>
            <a:ext cx="1986456" cy="1986456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Traction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2371383" y="3311871"/>
            <a:ext cx="662588" cy="495326"/>
            <a:chOff x="12076113" y="-4408488"/>
            <a:chExt cx="5207000" cy="3892550"/>
          </a:xfrm>
          <a:solidFill>
            <a:schemeClr val="bg1"/>
          </a:solidFill>
        </p:grpSpPr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14806613" y="-2205038"/>
              <a:ext cx="203200" cy="203200"/>
            </a:xfrm>
            <a:custGeom>
              <a:avLst/>
              <a:gdLst>
                <a:gd name="T0" fmla="*/ 128 w 257"/>
                <a:gd name="T1" fmla="*/ 0 h 257"/>
                <a:gd name="T2" fmla="*/ 153 w 257"/>
                <a:gd name="T3" fmla="*/ 2 h 257"/>
                <a:gd name="T4" fmla="*/ 165 w 257"/>
                <a:gd name="T5" fmla="*/ 6 h 257"/>
                <a:gd name="T6" fmla="*/ 177 w 257"/>
                <a:gd name="T7" fmla="*/ 10 h 257"/>
                <a:gd name="T8" fmla="*/ 189 w 257"/>
                <a:gd name="T9" fmla="*/ 16 h 257"/>
                <a:gd name="T10" fmla="*/ 199 w 257"/>
                <a:gd name="T11" fmla="*/ 22 h 257"/>
                <a:gd name="T12" fmla="*/ 209 w 257"/>
                <a:gd name="T13" fmla="*/ 30 h 257"/>
                <a:gd name="T14" fmla="*/ 219 w 257"/>
                <a:gd name="T15" fmla="*/ 38 h 257"/>
                <a:gd name="T16" fmla="*/ 227 w 257"/>
                <a:gd name="T17" fmla="*/ 48 h 257"/>
                <a:gd name="T18" fmla="*/ 235 w 257"/>
                <a:gd name="T19" fmla="*/ 58 h 257"/>
                <a:gd name="T20" fmla="*/ 241 w 257"/>
                <a:gd name="T21" fmla="*/ 68 h 257"/>
                <a:gd name="T22" fmla="*/ 247 w 257"/>
                <a:gd name="T23" fmla="*/ 80 h 257"/>
                <a:gd name="T24" fmla="*/ 251 w 257"/>
                <a:gd name="T25" fmla="*/ 92 h 257"/>
                <a:gd name="T26" fmla="*/ 255 w 257"/>
                <a:gd name="T27" fmla="*/ 103 h 257"/>
                <a:gd name="T28" fmla="*/ 257 w 257"/>
                <a:gd name="T29" fmla="*/ 115 h 257"/>
                <a:gd name="T30" fmla="*/ 257 w 257"/>
                <a:gd name="T31" fmla="*/ 129 h 257"/>
                <a:gd name="T32" fmla="*/ 257 w 257"/>
                <a:gd name="T33" fmla="*/ 141 h 257"/>
                <a:gd name="T34" fmla="*/ 255 w 257"/>
                <a:gd name="T35" fmla="*/ 153 h 257"/>
                <a:gd name="T36" fmla="*/ 251 w 257"/>
                <a:gd name="T37" fmla="*/ 165 h 257"/>
                <a:gd name="T38" fmla="*/ 247 w 257"/>
                <a:gd name="T39" fmla="*/ 177 h 257"/>
                <a:gd name="T40" fmla="*/ 241 w 257"/>
                <a:gd name="T41" fmla="*/ 189 h 257"/>
                <a:gd name="T42" fmla="*/ 235 w 257"/>
                <a:gd name="T43" fmla="*/ 199 h 257"/>
                <a:gd name="T44" fmla="*/ 227 w 257"/>
                <a:gd name="T45" fmla="*/ 209 h 257"/>
                <a:gd name="T46" fmla="*/ 219 w 257"/>
                <a:gd name="T47" fmla="*/ 219 h 257"/>
                <a:gd name="T48" fmla="*/ 193 w 257"/>
                <a:gd name="T49" fmla="*/ 239 h 257"/>
                <a:gd name="T50" fmla="*/ 161 w 257"/>
                <a:gd name="T51" fmla="*/ 253 h 257"/>
                <a:gd name="T52" fmla="*/ 128 w 257"/>
                <a:gd name="T53" fmla="*/ 257 h 257"/>
                <a:gd name="T54" fmla="*/ 96 w 257"/>
                <a:gd name="T55" fmla="*/ 253 h 257"/>
                <a:gd name="T56" fmla="*/ 64 w 257"/>
                <a:gd name="T57" fmla="*/ 239 h 257"/>
                <a:gd name="T58" fmla="*/ 38 w 257"/>
                <a:gd name="T59" fmla="*/ 219 h 257"/>
                <a:gd name="T60" fmla="*/ 18 w 257"/>
                <a:gd name="T61" fmla="*/ 193 h 257"/>
                <a:gd name="T62" fmla="*/ 4 w 257"/>
                <a:gd name="T63" fmla="*/ 161 h 257"/>
                <a:gd name="T64" fmla="*/ 0 w 257"/>
                <a:gd name="T65" fmla="*/ 129 h 257"/>
                <a:gd name="T66" fmla="*/ 0 w 257"/>
                <a:gd name="T67" fmla="*/ 115 h 257"/>
                <a:gd name="T68" fmla="*/ 2 w 257"/>
                <a:gd name="T69" fmla="*/ 103 h 257"/>
                <a:gd name="T70" fmla="*/ 6 w 257"/>
                <a:gd name="T71" fmla="*/ 92 h 257"/>
                <a:gd name="T72" fmla="*/ 10 w 257"/>
                <a:gd name="T73" fmla="*/ 80 h 257"/>
                <a:gd name="T74" fmla="*/ 16 w 257"/>
                <a:gd name="T75" fmla="*/ 68 h 257"/>
                <a:gd name="T76" fmla="*/ 22 w 257"/>
                <a:gd name="T77" fmla="*/ 58 h 257"/>
                <a:gd name="T78" fmla="*/ 30 w 257"/>
                <a:gd name="T79" fmla="*/ 48 h 257"/>
                <a:gd name="T80" fmla="*/ 38 w 257"/>
                <a:gd name="T81" fmla="*/ 38 h 257"/>
                <a:gd name="T82" fmla="*/ 48 w 257"/>
                <a:gd name="T83" fmla="*/ 30 h 257"/>
                <a:gd name="T84" fmla="*/ 58 w 257"/>
                <a:gd name="T85" fmla="*/ 22 h 257"/>
                <a:gd name="T86" fmla="*/ 68 w 257"/>
                <a:gd name="T87" fmla="*/ 16 h 257"/>
                <a:gd name="T88" fmla="*/ 80 w 257"/>
                <a:gd name="T89" fmla="*/ 10 h 257"/>
                <a:gd name="T90" fmla="*/ 92 w 257"/>
                <a:gd name="T91" fmla="*/ 6 h 257"/>
                <a:gd name="T92" fmla="*/ 104 w 257"/>
                <a:gd name="T93" fmla="*/ 2 h 257"/>
                <a:gd name="T94" fmla="*/ 128 w 257"/>
                <a:gd name="T9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7" h="257">
                  <a:moveTo>
                    <a:pt x="128" y="0"/>
                  </a:moveTo>
                  <a:lnTo>
                    <a:pt x="153" y="2"/>
                  </a:lnTo>
                  <a:lnTo>
                    <a:pt x="165" y="6"/>
                  </a:lnTo>
                  <a:lnTo>
                    <a:pt x="177" y="10"/>
                  </a:lnTo>
                  <a:lnTo>
                    <a:pt x="189" y="16"/>
                  </a:lnTo>
                  <a:lnTo>
                    <a:pt x="199" y="22"/>
                  </a:lnTo>
                  <a:lnTo>
                    <a:pt x="209" y="30"/>
                  </a:lnTo>
                  <a:lnTo>
                    <a:pt x="219" y="38"/>
                  </a:lnTo>
                  <a:lnTo>
                    <a:pt x="227" y="48"/>
                  </a:lnTo>
                  <a:lnTo>
                    <a:pt x="235" y="58"/>
                  </a:lnTo>
                  <a:lnTo>
                    <a:pt x="241" y="68"/>
                  </a:lnTo>
                  <a:lnTo>
                    <a:pt x="247" y="80"/>
                  </a:lnTo>
                  <a:lnTo>
                    <a:pt x="251" y="92"/>
                  </a:lnTo>
                  <a:lnTo>
                    <a:pt x="255" y="103"/>
                  </a:lnTo>
                  <a:lnTo>
                    <a:pt x="257" y="115"/>
                  </a:lnTo>
                  <a:lnTo>
                    <a:pt x="257" y="129"/>
                  </a:lnTo>
                  <a:lnTo>
                    <a:pt x="257" y="141"/>
                  </a:lnTo>
                  <a:lnTo>
                    <a:pt x="255" y="153"/>
                  </a:lnTo>
                  <a:lnTo>
                    <a:pt x="251" y="165"/>
                  </a:lnTo>
                  <a:lnTo>
                    <a:pt x="247" y="177"/>
                  </a:lnTo>
                  <a:lnTo>
                    <a:pt x="241" y="189"/>
                  </a:lnTo>
                  <a:lnTo>
                    <a:pt x="235" y="199"/>
                  </a:lnTo>
                  <a:lnTo>
                    <a:pt x="227" y="209"/>
                  </a:lnTo>
                  <a:lnTo>
                    <a:pt x="219" y="219"/>
                  </a:lnTo>
                  <a:lnTo>
                    <a:pt x="193" y="239"/>
                  </a:lnTo>
                  <a:lnTo>
                    <a:pt x="161" y="253"/>
                  </a:lnTo>
                  <a:lnTo>
                    <a:pt x="128" y="257"/>
                  </a:lnTo>
                  <a:lnTo>
                    <a:pt x="96" y="253"/>
                  </a:lnTo>
                  <a:lnTo>
                    <a:pt x="64" y="239"/>
                  </a:lnTo>
                  <a:lnTo>
                    <a:pt x="38" y="219"/>
                  </a:lnTo>
                  <a:lnTo>
                    <a:pt x="18" y="193"/>
                  </a:lnTo>
                  <a:lnTo>
                    <a:pt x="4" y="161"/>
                  </a:lnTo>
                  <a:lnTo>
                    <a:pt x="0" y="129"/>
                  </a:lnTo>
                  <a:lnTo>
                    <a:pt x="0" y="115"/>
                  </a:lnTo>
                  <a:lnTo>
                    <a:pt x="2" y="103"/>
                  </a:lnTo>
                  <a:lnTo>
                    <a:pt x="6" y="92"/>
                  </a:lnTo>
                  <a:lnTo>
                    <a:pt x="10" y="80"/>
                  </a:lnTo>
                  <a:lnTo>
                    <a:pt x="16" y="68"/>
                  </a:lnTo>
                  <a:lnTo>
                    <a:pt x="22" y="58"/>
                  </a:lnTo>
                  <a:lnTo>
                    <a:pt x="30" y="48"/>
                  </a:lnTo>
                  <a:lnTo>
                    <a:pt x="38" y="38"/>
                  </a:lnTo>
                  <a:lnTo>
                    <a:pt x="48" y="30"/>
                  </a:lnTo>
                  <a:lnTo>
                    <a:pt x="58" y="22"/>
                  </a:lnTo>
                  <a:lnTo>
                    <a:pt x="68" y="16"/>
                  </a:lnTo>
                  <a:lnTo>
                    <a:pt x="80" y="10"/>
                  </a:lnTo>
                  <a:lnTo>
                    <a:pt x="92" y="6"/>
                  </a:lnTo>
                  <a:lnTo>
                    <a:pt x="104" y="2"/>
                  </a:lnTo>
                  <a:lnTo>
                    <a:pt x="12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16511588" y="-3348038"/>
              <a:ext cx="201613" cy="201613"/>
            </a:xfrm>
            <a:custGeom>
              <a:avLst/>
              <a:gdLst>
                <a:gd name="T0" fmla="*/ 127 w 255"/>
                <a:gd name="T1" fmla="*/ 0 h 254"/>
                <a:gd name="T2" fmla="*/ 153 w 255"/>
                <a:gd name="T3" fmla="*/ 2 h 254"/>
                <a:gd name="T4" fmla="*/ 165 w 255"/>
                <a:gd name="T5" fmla="*/ 4 h 254"/>
                <a:gd name="T6" fmla="*/ 177 w 255"/>
                <a:gd name="T7" fmla="*/ 8 h 254"/>
                <a:gd name="T8" fmla="*/ 187 w 255"/>
                <a:gd name="T9" fmla="*/ 14 h 254"/>
                <a:gd name="T10" fmla="*/ 199 w 255"/>
                <a:gd name="T11" fmla="*/ 20 h 254"/>
                <a:gd name="T12" fmla="*/ 209 w 255"/>
                <a:gd name="T13" fmla="*/ 28 h 254"/>
                <a:gd name="T14" fmla="*/ 219 w 255"/>
                <a:gd name="T15" fmla="*/ 36 h 254"/>
                <a:gd name="T16" fmla="*/ 239 w 255"/>
                <a:gd name="T17" fmla="*/ 63 h 254"/>
                <a:gd name="T18" fmla="*/ 251 w 255"/>
                <a:gd name="T19" fmla="*/ 93 h 254"/>
                <a:gd name="T20" fmla="*/ 255 w 255"/>
                <a:gd name="T21" fmla="*/ 127 h 254"/>
                <a:gd name="T22" fmla="*/ 255 w 255"/>
                <a:gd name="T23" fmla="*/ 139 h 254"/>
                <a:gd name="T24" fmla="*/ 253 w 255"/>
                <a:gd name="T25" fmla="*/ 153 h 254"/>
                <a:gd name="T26" fmla="*/ 251 w 255"/>
                <a:gd name="T27" fmla="*/ 165 h 254"/>
                <a:gd name="T28" fmla="*/ 245 w 255"/>
                <a:gd name="T29" fmla="*/ 177 h 254"/>
                <a:gd name="T30" fmla="*/ 241 w 255"/>
                <a:gd name="T31" fmla="*/ 187 h 254"/>
                <a:gd name="T32" fmla="*/ 235 w 255"/>
                <a:gd name="T33" fmla="*/ 199 h 254"/>
                <a:gd name="T34" fmla="*/ 227 w 255"/>
                <a:gd name="T35" fmla="*/ 209 h 254"/>
                <a:gd name="T36" fmla="*/ 219 w 255"/>
                <a:gd name="T37" fmla="*/ 216 h 254"/>
                <a:gd name="T38" fmla="*/ 191 w 255"/>
                <a:gd name="T39" fmla="*/ 238 h 254"/>
                <a:gd name="T40" fmla="*/ 161 w 255"/>
                <a:gd name="T41" fmla="*/ 250 h 254"/>
                <a:gd name="T42" fmla="*/ 127 w 255"/>
                <a:gd name="T43" fmla="*/ 254 h 254"/>
                <a:gd name="T44" fmla="*/ 115 w 255"/>
                <a:gd name="T45" fmla="*/ 254 h 254"/>
                <a:gd name="T46" fmla="*/ 102 w 255"/>
                <a:gd name="T47" fmla="*/ 252 h 254"/>
                <a:gd name="T48" fmla="*/ 90 w 255"/>
                <a:gd name="T49" fmla="*/ 248 h 254"/>
                <a:gd name="T50" fmla="*/ 78 w 255"/>
                <a:gd name="T51" fmla="*/ 244 h 254"/>
                <a:gd name="T52" fmla="*/ 68 w 255"/>
                <a:gd name="T53" fmla="*/ 240 h 254"/>
                <a:gd name="T54" fmla="*/ 56 w 255"/>
                <a:gd name="T55" fmla="*/ 232 h 254"/>
                <a:gd name="T56" fmla="*/ 46 w 255"/>
                <a:gd name="T57" fmla="*/ 226 h 254"/>
                <a:gd name="T58" fmla="*/ 36 w 255"/>
                <a:gd name="T59" fmla="*/ 216 h 254"/>
                <a:gd name="T60" fmla="*/ 28 w 255"/>
                <a:gd name="T61" fmla="*/ 209 h 254"/>
                <a:gd name="T62" fmla="*/ 20 w 255"/>
                <a:gd name="T63" fmla="*/ 199 h 254"/>
                <a:gd name="T64" fmla="*/ 14 w 255"/>
                <a:gd name="T65" fmla="*/ 187 h 254"/>
                <a:gd name="T66" fmla="*/ 10 w 255"/>
                <a:gd name="T67" fmla="*/ 177 h 254"/>
                <a:gd name="T68" fmla="*/ 4 w 255"/>
                <a:gd name="T69" fmla="*/ 165 h 254"/>
                <a:gd name="T70" fmla="*/ 2 w 255"/>
                <a:gd name="T71" fmla="*/ 153 h 254"/>
                <a:gd name="T72" fmla="*/ 0 w 255"/>
                <a:gd name="T73" fmla="*/ 139 h 254"/>
                <a:gd name="T74" fmla="*/ 0 w 255"/>
                <a:gd name="T75" fmla="*/ 127 h 254"/>
                <a:gd name="T76" fmla="*/ 4 w 255"/>
                <a:gd name="T77" fmla="*/ 93 h 254"/>
                <a:gd name="T78" fmla="*/ 16 w 255"/>
                <a:gd name="T79" fmla="*/ 63 h 254"/>
                <a:gd name="T80" fmla="*/ 36 w 255"/>
                <a:gd name="T81" fmla="*/ 36 h 254"/>
                <a:gd name="T82" fmla="*/ 46 w 255"/>
                <a:gd name="T83" fmla="*/ 28 h 254"/>
                <a:gd name="T84" fmla="*/ 56 w 255"/>
                <a:gd name="T85" fmla="*/ 20 h 254"/>
                <a:gd name="T86" fmla="*/ 68 w 255"/>
                <a:gd name="T87" fmla="*/ 14 h 254"/>
                <a:gd name="T88" fmla="*/ 78 w 255"/>
                <a:gd name="T89" fmla="*/ 8 h 254"/>
                <a:gd name="T90" fmla="*/ 90 w 255"/>
                <a:gd name="T91" fmla="*/ 4 h 254"/>
                <a:gd name="T92" fmla="*/ 102 w 255"/>
                <a:gd name="T93" fmla="*/ 2 h 254"/>
                <a:gd name="T94" fmla="*/ 127 w 255"/>
                <a:gd name="T95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5" h="254">
                  <a:moveTo>
                    <a:pt x="127" y="0"/>
                  </a:moveTo>
                  <a:lnTo>
                    <a:pt x="153" y="2"/>
                  </a:lnTo>
                  <a:lnTo>
                    <a:pt x="165" y="4"/>
                  </a:lnTo>
                  <a:lnTo>
                    <a:pt x="177" y="8"/>
                  </a:lnTo>
                  <a:lnTo>
                    <a:pt x="187" y="14"/>
                  </a:lnTo>
                  <a:lnTo>
                    <a:pt x="199" y="20"/>
                  </a:lnTo>
                  <a:lnTo>
                    <a:pt x="209" y="28"/>
                  </a:lnTo>
                  <a:lnTo>
                    <a:pt x="219" y="36"/>
                  </a:lnTo>
                  <a:lnTo>
                    <a:pt x="239" y="63"/>
                  </a:lnTo>
                  <a:lnTo>
                    <a:pt x="251" y="93"/>
                  </a:lnTo>
                  <a:lnTo>
                    <a:pt x="255" y="127"/>
                  </a:lnTo>
                  <a:lnTo>
                    <a:pt x="255" y="139"/>
                  </a:lnTo>
                  <a:lnTo>
                    <a:pt x="253" y="153"/>
                  </a:lnTo>
                  <a:lnTo>
                    <a:pt x="251" y="165"/>
                  </a:lnTo>
                  <a:lnTo>
                    <a:pt x="245" y="177"/>
                  </a:lnTo>
                  <a:lnTo>
                    <a:pt x="241" y="187"/>
                  </a:lnTo>
                  <a:lnTo>
                    <a:pt x="235" y="199"/>
                  </a:lnTo>
                  <a:lnTo>
                    <a:pt x="227" y="209"/>
                  </a:lnTo>
                  <a:lnTo>
                    <a:pt x="219" y="216"/>
                  </a:lnTo>
                  <a:lnTo>
                    <a:pt x="191" y="238"/>
                  </a:lnTo>
                  <a:lnTo>
                    <a:pt x="161" y="250"/>
                  </a:lnTo>
                  <a:lnTo>
                    <a:pt x="127" y="254"/>
                  </a:lnTo>
                  <a:lnTo>
                    <a:pt x="115" y="254"/>
                  </a:lnTo>
                  <a:lnTo>
                    <a:pt x="102" y="252"/>
                  </a:lnTo>
                  <a:lnTo>
                    <a:pt x="90" y="248"/>
                  </a:lnTo>
                  <a:lnTo>
                    <a:pt x="78" y="244"/>
                  </a:lnTo>
                  <a:lnTo>
                    <a:pt x="68" y="240"/>
                  </a:lnTo>
                  <a:lnTo>
                    <a:pt x="56" y="232"/>
                  </a:lnTo>
                  <a:lnTo>
                    <a:pt x="46" y="226"/>
                  </a:lnTo>
                  <a:lnTo>
                    <a:pt x="36" y="216"/>
                  </a:lnTo>
                  <a:lnTo>
                    <a:pt x="28" y="209"/>
                  </a:lnTo>
                  <a:lnTo>
                    <a:pt x="20" y="199"/>
                  </a:lnTo>
                  <a:lnTo>
                    <a:pt x="14" y="187"/>
                  </a:lnTo>
                  <a:lnTo>
                    <a:pt x="10" y="177"/>
                  </a:lnTo>
                  <a:lnTo>
                    <a:pt x="4" y="165"/>
                  </a:lnTo>
                  <a:lnTo>
                    <a:pt x="2" y="153"/>
                  </a:lnTo>
                  <a:lnTo>
                    <a:pt x="0" y="139"/>
                  </a:lnTo>
                  <a:lnTo>
                    <a:pt x="0" y="127"/>
                  </a:lnTo>
                  <a:lnTo>
                    <a:pt x="4" y="93"/>
                  </a:lnTo>
                  <a:lnTo>
                    <a:pt x="16" y="63"/>
                  </a:lnTo>
                  <a:lnTo>
                    <a:pt x="36" y="36"/>
                  </a:lnTo>
                  <a:lnTo>
                    <a:pt x="46" y="28"/>
                  </a:lnTo>
                  <a:lnTo>
                    <a:pt x="56" y="20"/>
                  </a:lnTo>
                  <a:lnTo>
                    <a:pt x="68" y="14"/>
                  </a:lnTo>
                  <a:lnTo>
                    <a:pt x="78" y="8"/>
                  </a:lnTo>
                  <a:lnTo>
                    <a:pt x="90" y="4"/>
                  </a:lnTo>
                  <a:lnTo>
                    <a:pt x="102" y="2"/>
                  </a:lnTo>
                  <a:lnTo>
                    <a:pt x="12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12588876" y="-3395663"/>
              <a:ext cx="204788" cy="203200"/>
            </a:xfrm>
            <a:custGeom>
              <a:avLst/>
              <a:gdLst>
                <a:gd name="T0" fmla="*/ 127 w 256"/>
                <a:gd name="T1" fmla="*/ 0 h 257"/>
                <a:gd name="T2" fmla="*/ 153 w 256"/>
                <a:gd name="T3" fmla="*/ 2 h 257"/>
                <a:gd name="T4" fmla="*/ 165 w 256"/>
                <a:gd name="T5" fmla="*/ 6 h 257"/>
                <a:gd name="T6" fmla="*/ 177 w 256"/>
                <a:gd name="T7" fmla="*/ 10 h 257"/>
                <a:gd name="T8" fmla="*/ 189 w 256"/>
                <a:gd name="T9" fmla="*/ 16 h 257"/>
                <a:gd name="T10" fmla="*/ 199 w 256"/>
                <a:gd name="T11" fmla="*/ 22 h 257"/>
                <a:gd name="T12" fmla="*/ 209 w 256"/>
                <a:gd name="T13" fmla="*/ 30 h 257"/>
                <a:gd name="T14" fmla="*/ 219 w 256"/>
                <a:gd name="T15" fmla="*/ 38 h 257"/>
                <a:gd name="T16" fmla="*/ 226 w 256"/>
                <a:gd name="T17" fmla="*/ 46 h 257"/>
                <a:gd name="T18" fmla="*/ 234 w 256"/>
                <a:gd name="T19" fmla="*/ 58 h 257"/>
                <a:gd name="T20" fmla="*/ 240 w 256"/>
                <a:gd name="T21" fmla="*/ 68 h 257"/>
                <a:gd name="T22" fmla="*/ 246 w 256"/>
                <a:gd name="T23" fmla="*/ 80 h 257"/>
                <a:gd name="T24" fmla="*/ 250 w 256"/>
                <a:gd name="T25" fmla="*/ 92 h 257"/>
                <a:gd name="T26" fmla="*/ 254 w 256"/>
                <a:gd name="T27" fmla="*/ 104 h 257"/>
                <a:gd name="T28" fmla="*/ 256 w 256"/>
                <a:gd name="T29" fmla="*/ 115 h 257"/>
                <a:gd name="T30" fmla="*/ 256 w 256"/>
                <a:gd name="T31" fmla="*/ 127 h 257"/>
                <a:gd name="T32" fmla="*/ 256 w 256"/>
                <a:gd name="T33" fmla="*/ 141 h 257"/>
                <a:gd name="T34" fmla="*/ 254 w 256"/>
                <a:gd name="T35" fmla="*/ 153 h 257"/>
                <a:gd name="T36" fmla="*/ 250 w 256"/>
                <a:gd name="T37" fmla="*/ 165 h 257"/>
                <a:gd name="T38" fmla="*/ 246 w 256"/>
                <a:gd name="T39" fmla="*/ 177 h 257"/>
                <a:gd name="T40" fmla="*/ 240 w 256"/>
                <a:gd name="T41" fmla="*/ 189 h 257"/>
                <a:gd name="T42" fmla="*/ 234 w 256"/>
                <a:gd name="T43" fmla="*/ 199 h 257"/>
                <a:gd name="T44" fmla="*/ 226 w 256"/>
                <a:gd name="T45" fmla="*/ 209 h 257"/>
                <a:gd name="T46" fmla="*/ 219 w 256"/>
                <a:gd name="T47" fmla="*/ 219 h 257"/>
                <a:gd name="T48" fmla="*/ 209 w 256"/>
                <a:gd name="T49" fmla="*/ 227 h 257"/>
                <a:gd name="T50" fmla="*/ 199 w 256"/>
                <a:gd name="T51" fmla="*/ 235 h 257"/>
                <a:gd name="T52" fmla="*/ 189 w 256"/>
                <a:gd name="T53" fmla="*/ 241 h 257"/>
                <a:gd name="T54" fmla="*/ 177 w 256"/>
                <a:gd name="T55" fmla="*/ 247 h 257"/>
                <a:gd name="T56" fmla="*/ 165 w 256"/>
                <a:gd name="T57" fmla="*/ 251 h 257"/>
                <a:gd name="T58" fmla="*/ 153 w 256"/>
                <a:gd name="T59" fmla="*/ 253 h 257"/>
                <a:gd name="T60" fmla="*/ 141 w 256"/>
                <a:gd name="T61" fmla="*/ 255 h 257"/>
                <a:gd name="T62" fmla="*/ 127 w 256"/>
                <a:gd name="T63" fmla="*/ 257 h 257"/>
                <a:gd name="T64" fmla="*/ 115 w 256"/>
                <a:gd name="T65" fmla="*/ 255 h 257"/>
                <a:gd name="T66" fmla="*/ 103 w 256"/>
                <a:gd name="T67" fmla="*/ 253 h 257"/>
                <a:gd name="T68" fmla="*/ 91 w 256"/>
                <a:gd name="T69" fmla="*/ 251 h 257"/>
                <a:gd name="T70" fmla="*/ 79 w 256"/>
                <a:gd name="T71" fmla="*/ 247 h 257"/>
                <a:gd name="T72" fmla="*/ 67 w 256"/>
                <a:gd name="T73" fmla="*/ 241 h 257"/>
                <a:gd name="T74" fmla="*/ 57 w 256"/>
                <a:gd name="T75" fmla="*/ 235 h 257"/>
                <a:gd name="T76" fmla="*/ 47 w 256"/>
                <a:gd name="T77" fmla="*/ 227 h 257"/>
                <a:gd name="T78" fmla="*/ 37 w 256"/>
                <a:gd name="T79" fmla="*/ 219 h 257"/>
                <a:gd name="T80" fmla="*/ 29 w 256"/>
                <a:gd name="T81" fmla="*/ 209 h 257"/>
                <a:gd name="T82" fmla="*/ 22 w 256"/>
                <a:gd name="T83" fmla="*/ 199 h 257"/>
                <a:gd name="T84" fmla="*/ 16 w 256"/>
                <a:gd name="T85" fmla="*/ 189 h 257"/>
                <a:gd name="T86" fmla="*/ 10 w 256"/>
                <a:gd name="T87" fmla="*/ 177 h 257"/>
                <a:gd name="T88" fmla="*/ 6 w 256"/>
                <a:gd name="T89" fmla="*/ 165 h 257"/>
                <a:gd name="T90" fmla="*/ 2 w 256"/>
                <a:gd name="T91" fmla="*/ 153 h 257"/>
                <a:gd name="T92" fmla="*/ 0 w 256"/>
                <a:gd name="T93" fmla="*/ 141 h 257"/>
                <a:gd name="T94" fmla="*/ 0 w 256"/>
                <a:gd name="T95" fmla="*/ 127 h 257"/>
                <a:gd name="T96" fmla="*/ 0 w 256"/>
                <a:gd name="T97" fmla="*/ 115 h 257"/>
                <a:gd name="T98" fmla="*/ 2 w 256"/>
                <a:gd name="T99" fmla="*/ 104 h 257"/>
                <a:gd name="T100" fmla="*/ 6 w 256"/>
                <a:gd name="T101" fmla="*/ 92 h 257"/>
                <a:gd name="T102" fmla="*/ 10 w 256"/>
                <a:gd name="T103" fmla="*/ 80 h 257"/>
                <a:gd name="T104" fmla="*/ 16 w 256"/>
                <a:gd name="T105" fmla="*/ 68 h 257"/>
                <a:gd name="T106" fmla="*/ 22 w 256"/>
                <a:gd name="T107" fmla="*/ 58 h 257"/>
                <a:gd name="T108" fmla="*/ 29 w 256"/>
                <a:gd name="T109" fmla="*/ 46 h 257"/>
                <a:gd name="T110" fmla="*/ 37 w 256"/>
                <a:gd name="T111" fmla="*/ 38 h 257"/>
                <a:gd name="T112" fmla="*/ 47 w 256"/>
                <a:gd name="T113" fmla="*/ 30 h 257"/>
                <a:gd name="T114" fmla="*/ 57 w 256"/>
                <a:gd name="T115" fmla="*/ 22 h 257"/>
                <a:gd name="T116" fmla="*/ 67 w 256"/>
                <a:gd name="T117" fmla="*/ 16 h 257"/>
                <a:gd name="T118" fmla="*/ 79 w 256"/>
                <a:gd name="T119" fmla="*/ 10 h 257"/>
                <a:gd name="T120" fmla="*/ 91 w 256"/>
                <a:gd name="T121" fmla="*/ 6 h 257"/>
                <a:gd name="T122" fmla="*/ 103 w 256"/>
                <a:gd name="T123" fmla="*/ 2 h 257"/>
                <a:gd name="T124" fmla="*/ 127 w 256"/>
                <a:gd name="T125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6" h="257">
                  <a:moveTo>
                    <a:pt x="127" y="0"/>
                  </a:moveTo>
                  <a:lnTo>
                    <a:pt x="153" y="2"/>
                  </a:lnTo>
                  <a:lnTo>
                    <a:pt x="165" y="6"/>
                  </a:lnTo>
                  <a:lnTo>
                    <a:pt x="177" y="10"/>
                  </a:lnTo>
                  <a:lnTo>
                    <a:pt x="189" y="16"/>
                  </a:lnTo>
                  <a:lnTo>
                    <a:pt x="199" y="22"/>
                  </a:lnTo>
                  <a:lnTo>
                    <a:pt x="209" y="30"/>
                  </a:lnTo>
                  <a:lnTo>
                    <a:pt x="219" y="38"/>
                  </a:lnTo>
                  <a:lnTo>
                    <a:pt x="226" y="46"/>
                  </a:lnTo>
                  <a:lnTo>
                    <a:pt x="234" y="58"/>
                  </a:lnTo>
                  <a:lnTo>
                    <a:pt x="240" y="68"/>
                  </a:lnTo>
                  <a:lnTo>
                    <a:pt x="246" y="80"/>
                  </a:lnTo>
                  <a:lnTo>
                    <a:pt x="250" y="92"/>
                  </a:lnTo>
                  <a:lnTo>
                    <a:pt x="254" y="104"/>
                  </a:lnTo>
                  <a:lnTo>
                    <a:pt x="256" y="115"/>
                  </a:lnTo>
                  <a:lnTo>
                    <a:pt x="256" y="127"/>
                  </a:lnTo>
                  <a:lnTo>
                    <a:pt x="256" y="141"/>
                  </a:lnTo>
                  <a:lnTo>
                    <a:pt x="254" y="153"/>
                  </a:lnTo>
                  <a:lnTo>
                    <a:pt x="250" y="165"/>
                  </a:lnTo>
                  <a:lnTo>
                    <a:pt x="246" y="177"/>
                  </a:lnTo>
                  <a:lnTo>
                    <a:pt x="240" y="189"/>
                  </a:lnTo>
                  <a:lnTo>
                    <a:pt x="234" y="199"/>
                  </a:lnTo>
                  <a:lnTo>
                    <a:pt x="226" y="209"/>
                  </a:lnTo>
                  <a:lnTo>
                    <a:pt x="219" y="219"/>
                  </a:lnTo>
                  <a:lnTo>
                    <a:pt x="209" y="227"/>
                  </a:lnTo>
                  <a:lnTo>
                    <a:pt x="199" y="235"/>
                  </a:lnTo>
                  <a:lnTo>
                    <a:pt x="189" y="241"/>
                  </a:lnTo>
                  <a:lnTo>
                    <a:pt x="177" y="247"/>
                  </a:lnTo>
                  <a:lnTo>
                    <a:pt x="165" y="251"/>
                  </a:lnTo>
                  <a:lnTo>
                    <a:pt x="153" y="253"/>
                  </a:lnTo>
                  <a:lnTo>
                    <a:pt x="141" y="255"/>
                  </a:lnTo>
                  <a:lnTo>
                    <a:pt x="127" y="257"/>
                  </a:lnTo>
                  <a:lnTo>
                    <a:pt x="115" y="255"/>
                  </a:lnTo>
                  <a:lnTo>
                    <a:pt x="103" y="253"/>
                  </a:lnTo>
                  <a:lnTo>
                    <a:pt x="91" y="251"/>
                  </a:lnTo>
                  <a:lnTo>
                    <a:pt x="79" y="247"/>
                  </a:lnTo>
                  <a:lnTo>
                    <a:pt x="67" y="241"/>
                  </a:lnTo>
                  <a:lnTo>
                    <a:pt x="57" y="235"/>
                  </a:lnTo>
                  <a:lnTo>
                    <a:pt x="47" y="227"/>
                  </a:lnTo>
                  <a:lnTo>
                    <a:pt x="37" y="219"/>
                  </a:lnTo>
                  <a:lnTo>
                    <a:pt x="29" y="209"/>
                  </a:lnTo>
                  <a:lnTo>
                    <a:pt x="22" y="199"/>
                  </a:lnTo>
                  <a:lnTo>
                    <a:pt x="16" y="189"/>
                  </a:lnTo>
                  <a:lnTo>
                    <a:pt x="10" y="177"/>
                  </a:lnTo>
                  <a:lnTo>
                    <a:pt x="6" y="165"/>
                  </a:lnTo>
                  <a:lnTo>
                    <a:pt x="2" y="153"/>
                  </a:lnTo>
                  <a:lnTo>
                    <a:pt x="0" y="141"/>
                  </a:lnTo>
                  <a:lnTo>
                    <a:pt x="0" y="127"/>
                  </a:lnTo>
                  <a:lnTo>
                    <a:pt x="0" y="115"/>
                  </a:lnTo>
                  <a:lnTo>
                    <a:pt x="2" y="104"/>
                  </a:lnTo>
                  <a:lnTo>
                    <a:pt x="6" y="92"/>
                  </a:lnTo>
                  <a:lnTo>
                    <a:pt x="10" y="80"/>
                  </a:lnTo>
                  <a:lnTo>
                    <a:pt x="16" y="68"/>
                  </a:lnTo>
                  <a:lnTo>
                    <a:pt x="22" y="58"/>
                  </a:lnTo>
                  <a:lnTo>
                    <a:pt x="29" y="46"/>
                  </a:lnTo>
                  <a:lnTo>
                    <a:pt x="37" y="38"/>
                  </a:lnTo>
                  <a:lnTo>
                    <a:pt x="47" y="30"/>
                  </a:lnTo>
                  <a:lnTo>
                    <a:pt x="57" y="22"/>
                  </a:lnTo>
                  <a:lnTo>
                    <a:pt x="67" y="16"/>
                  </a:lnTo>
                  <a:lnTo>
                    <a:pt x="79" y="10"/>
                  </a:lnTo>
                  <a:lnTo>
                    <a:pt x="91" y="6"/>
                  </a:lnTo>
                  <a:lnTo>
                    <a:pt x="103" y="2"/>
                  </a:lnTo>
                  <a:lnTo>
                    <a:pt x="12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12076113" y="-4408488"/>
              <a:ext cx="5207000" cy="3892550"/>
            </a:xfrm>
            <a:custGeom>
              <a:avLst/>
              <a:gdLst>
                <a:gd name="T0" fmla="*/ 2527 w 6560"/>
                <a:gd name="T1" fmla="*/ 4588 h 4904"/>
                <a:gd name="T2" fmla="*/ 2567 w 6560"/>
                <a:gd name="T3" fmla="*/ 4381 h 4904"/>
                <a:gd name="T4" fmla="*/ 2022 w 6560"/>
                <a:gd name="T5" fmla="*/ 4312 h 4904"/>
                <a:gd name="T6" fmla="*/ 2372 w 6560"/>
                <a:gd name="T7" fmla="*/ 4222 h 4904"/>
                <a:gd name="T8" fmla="*/ 1759 w 6560"/>
                <a:gd name="T9" fmla="*/ 3781 h 4904"/>
                <a:gd name="T10" fmla="*/ 2004 w 6560"/>
                <a:gd name="T11" fmla="*/ 3841 h 4904"/>
                <a:gd name="T12" fmla="*/ 4222 w 6560"/>
                <a:gd name="T13" fmla="*/ 1308 h 4904"/>
                <a:gd name="T14" fmla="*/ 3498 w 6560"/>
                <a:gd name="T15" fmla="*/ 1372 h 4904"/>
                <a:gd name="T16" fmla="*/ 2396 w 6560"/>
                <a:gd name="T17" fmla="*/ 2105 h 4904"/>
                <a:gd name="T18" fmla="*/ 3253 w 6560"/>
                <a:gd name="T19" fmla="*/ 1829 h 4904"/>
                <a:gd name="T20" fmla="*/ 3540 w 6560"/>
                <a:gd name="T21" fmla="*/ 1763 h 4904"/>
                <a:gd name="T22" fmla="*/ 3896 w 6560"/>
                <a:gd name="T23" fmla="*/ 2014 h 4904"/>
                <a:gd name="T24" fmla="*/ 4222 w 6560"/>
                <a:gd name="T25" fmla="*/ 1698 h 4904"/>
                <a:gd name="T26" fmla="*/ 4405 w 6560"/>
                <a:gd name="T27" fmla="*/ 1515 h 4904"/>
                <a:gd name="T28" fmla="*/ 4387 w 6560"/>
                <a:gd name="T29" fmla="*/ 1990 h 4904"/>
                <a:gd name="T30" fmla="*/ 3820 w 6560"/>
                <a:gd name="T31" fmla="*/ 2268 h 4904"/>
                <a:gd name="T32" fmla="*/ 5291 w 6560"/>
                <a:gd name="T33" fmla="*/ 2481 h 4904"/>
                <a:gd name="T34" fmla="*/ 1250 w 6560"/>
                <a:gd name="T35" fmla="*/ 2336 h 4904"/>
                <a:gd name="T36" fmla="*/ 1540 w 6560"/>
                <a:gd name="T37" fmla="*/ 2994 h 4904"/>
                <a:gd name="T38" fmla="*/ 3307 w 6560"/>
                <a:gd name="T39" fmla="*/ 4469 h 4904"/>
                <a:gd name="T40" fmla="*/ 2527 w 6560"/>
                <a:gd name="T41" fmla="*/ 3536 h 4904"/>
                <a:gd name="T42" fmla="*/ 2746 w 6560"/>
                <a:gd name="T43" fmla="*/ 3447 h 4904"/>
                <a:gd name="T44" fmla="*/ 4049 w 6560"/>
                <a:gd name="T45" fmla="*/ 4469 h 4904"/>
                <a:gd name="T46" fmla="*/ 2903 w 6560"/>
                <a:gd name="T47" fmla="*/ 3161 h 4904"/>
                <a:gd name="T48" fmla="*/ 3122 w 6560"/>
                <a:gd name="T49" fmla="*/ 3071 h 4904"/>
                <a:gd name="T50" fmla="*/ 4548 w 6560"/>
                <a:gd name="T51" fmla="*/ 4192 h 4904"/>
                <a:gd name="T52" fmla="*/ 3725 w 6560"/>
                <a:gd name="T53" fmla="*/ 3195 h 4904"/>
                <a:gd name="T54" fmla="*/ 4568 w 6560"/>
                <a:gd name="T55" fmla="*/ 3767 h 4904"/>
                <a:gd name="T56" fmla="*/ 4801 w 6560"/>
                <a:gd name="T57" fmla="*/ 3695 h 4904"/>
                <a:gd name="T58" fmla="*/ 2700 w 6560"/>
                <a:gd name="T59" fmla="*/ 2431 h 4904"/>
                <a:gd name="T60" fmla="*/ 2256 w 6560"/>
                <a:gd name="T61" fmla="*/ 2360 h 4904"/>
                <a:gd name="T62" fmla="*/ 2222 w 6560"/>
                <a:gd name="T63" fmla="*/ 1831 h 4904"/>
                <a:gd name="T64" fmla="*/ 2585 w 6560"/>
                <a:gd name="T65" fmla="*/ 1207 h 4904"/>
                <a:gd name="T66" fmla="*/ 4998 w 6560"/>
                <a:gd name="T67" fmla="*/ 566 h 4904"/>
                <a:gd name="T68" fmla="*/ 5412 w 6560"/>
                <a:gd name="T69" fmla="*/ 1250 h 4904"/>
                <a:gd name="T70" fmla="*/ 5167 w 6560"/>
                <a:gd name="T71" fmla="*/ 396 h 4904"/>
                <a:gd name="T72" fmla="*/ 1110 w 6560"/>
                <a:gd name="T73" fmla="*/ 1197 h 4904"/>
                <a:gd name="T74" fmla="*/ 1021 w 6560"/>
                <a:gd name="T75" fmla="*/ 978 h 4904"/>
                <a:gd name="T76" fmla="*/ 2585 w 6560"/>
                <a:gd name="T77" fmla="*/ 950 h 4904"/>
                <a:gd name="T78" fmla="*/ 3392 w 6560"/>
                <a:gd name="T79" fmla="*/ 1139 h 4904"/>
                <a:gd name="T80" fmla="*/ 4151 w 6560"/>
                <a:gd name="T81" fmla="*/ 1050 h 4904"/>
                <a:gd name="T82" fmla="*/ 6542 w 6560"/>
                <a:gd name="T83" fmla="*/ 1413 h 4904"/>
                <a:gd name="T84" fmla="*/ 5472 w 6560"/>
                <a:gd name="T85" fmla="*/ 2841 h 4904"/>
                <a:gd name="T86" fmla="*/ 5058 w 6560"/>
                <a:gd name="T87" fmla="*/ 3634 h 4904"/>
                <a:gd name="T88" fmla="*/ 4787 w 6560"/>
                <a:gd name="T89" fmla="*/ 4043 h 4904"/>
                <a:gd name="T90" fmla="*/ 4638 w 6560"/>
                <a:gd name="T91" fmla="*/ 4491 h 4904"/>
                <a:gd name="T92" fmla="*/ 4210 w 6560"/>
                <a:gd name="T93" fmla="*/ 4689 h 4904"/>
                <a:gd name="T94" fmla="*/ 3733 w 6560"/>
                <a:gd name="T95" fmla="*/ 4771 h 4904"/>
                <a:gd name="T96" fmla="*/ 3295 w 6560"/>
                <a:gd name="T97" fmla="*/ 4809 h 4904"/>
                <a:gd name="T98" fmla="*/ 2819 w 6560"/>
                <a:gd name="T99" fmla="*/ 4860 h 4904"/>
                <a:gd name="T100" fmla="*/ 2350 w 6560"/>
                <a:gd name="T101" fmla="*/ 4775 h 4904"/>
                <a:gd name="T102" fmla="*/ 1922 w 6560"/>
                <a:gd name="T103" fmla="*/ 4576 h 4904"/>
                <a:gd name="T104" fmla="*/ 1773 w 6560"/>
                <a:gd name="T105" fmla="*/ 4131 h 4904"/>
                <a:gd name="T106" fmla="*/ 1500 w 6560"/>
                <a:gd name="T107" fmla="*/ 3735 h 4904"/>
                <a:gd name="T108" fmla="*/ 1228 w 6560"/>
                <a:gd name="T109" fmla="*/ 3020 h 4904"/>
                <a:gd name="T110" fmla="*/ 4 w 6560"/>
                <a:gd name="T111" fmla="*/ 1423 h 4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560" h="4904">
                  <a:moveTo>
                    <a:pt x="2567" y="4381"/>
                  </a:moveTo>
                  <a:lnTo>
                    <a:pt x="2561" y="4393"/>
                  </a:lnTo>
                  <a:lnTo>
                    <a:pt x="2553" y="4403"/>
                  </a:lnTo>
                  <a:lnTo>
                    <a:pt x="2543" y="4413"/>
                  </a:lnTo>
                  <a:lnTo>
                    <a:pt x="2521" y="4443"/>
                  </a:lnTo>
                  <a:lnTo>
                    <a:pt x="2507" y="4479"/>
                  </a:lnTo>
                  <a:lnTo>
                    <a:pt x="2503" y="4517"/>
                  </a:lnTo>
                  <a:lnTo>
                    <a:pt x="2511" y="4554"/>
                  </a:lnTo>
                  <a:lnTo>
                    <a:pt x="2527" y="4588"/>
                  </a:lnTo>
                  <a:lnTo>
                    <a:pt x="2555" y="4618"/>
                  </a:lnTo>
                  <a:lnTo>
                    <a:pt x="2583" y="4636"/>
                  </a:lnTo>
                  <a:lnTo>
                    <a:pt x="2614" y="4646"/>
                  </a:lnTo>
                  <a:lnTo>
                    <a:pt x="2648" y="4646"/>
                  </a:lnTo>
                  <a:lnTo>
                    <a:pt x="2682" y="4640"/>
                  </a:lnTo>
                  <a:lnTo>
                    <a:pt x="2714" y="4626"/>
                  </a:lnTo>
                  <a:lnTo>
                    <a:pt x="2742" y="4604"/>
                  </a:lnTo>
                  <a:lnTo>
                    <a:pt x="2766" y="4580"/>
                  </a:lnTo>
                  <a:lnTo>
                    <a:pt x="2567" y="4381"/>
                  </a:lnTo>
                  <a:close/>
                  <a:moveTo>
                    <a:pt x="2193" y="4008"/>
                  </a:moveTo>
                  <a:lnTo>
                    <a:pt x="2183" y="4022"/>
                  </a:lnTo>
                  <a:lnTo>
                    <a:pt x="2171" y="4033"/>
                  </a:lnTo>
                  <a:lnTo>
                    <a:pt x="2053" y="4151"/>
                  </a:lnTo>
                  <a:lnTo>
                    <a:pt x="2031" y="4181"/>
                  </a:lnTo>
                  <a:lnTo>
                    <a:pt x="2018" y="4212"/>
                  </a:lnTo>
                  <a:lnTo>
                    <a:pt x="2010" y="4246"/>
                  </a:lnTo>
                  <a:lnTo>
                    <a:pt x="2012" y="4280"/>
                  </a:lnTo>
                  <a:lnTo>
                    <a:pt x="2022" y="4312"/>
                  </a:lnTo>
                  <a:lnTo>
                    <a:pt x="2039" y="4340"/>
                  </a:lnTo>
                  <a:lnTo>
                    <a:pt x="2067" y="4367"/>
                  </a:lnTo>
                  <a:lnTo>
                    <a:pt x="2101" y="4383"/>
                  </a:lnTo>
                  <a:lnTo>
                    <a:pt x="2139" y="4391"/>
                  </a:lnTo>
                  <a:lnTo>
                    <a:pt x="2179" y="4387"/>
                  </a:lnTo>
                  <a:lnTo>
                    <a:pt x="2213" y="4373"/>
                  </a:lnTo>
                  <a:lnTo>
                    <a:pt x="2244" y="4352"/>
                  </a:lnTo>
                  <a:lnTo>
                    <a:pt x="2362" y="4232"/>
                  </a:lnTo>
                  <a:lnTo>
                    <a:pt x="2372" y="4222"/>
                  </a:lnTo>
                  <a:lnTo>
                    <a:pt x="2384" y="4216"/>
                  </a:lnTo>
                  <a:lnTo>
                    <a:pt x="2394" y="4208"/>
                  </a:lnTo>
                  <a:lnTo>
                    <a:pt x="2193" y="4008"/>
                  </a:lnTo>
                  <a:close/>
                  <a:moveTo>
                    <a:pt x="1819" y="3634"/>
                  </a:moveTo>
                  <a:lnTo>
                    <a:pt x="1799" y="3654"/>
                  </a:lnTo>
                  <a:lnTo>
                    <a:pt x="1777" y="3682"/>
                  </a:lnTo>
                  <a:lnTo>
                    <a:pt x="1763" y="3713"/>
                  </a:lnTo>
                  <a:lnTo>
                    <a:pt x="1757" y="3747"/>
                  </a:lnTo>
                  <a:lnTo>
                    <a:pt x="1759" y="3781"/>
                  </a:lnTo>
                  <a:lnTo>
                    <a:pt x="1769" y="3813"/>
                  </a:lnTo>
                  <a:lnTo>
                    <a:pt x="1787" y="3843"/>
                  </a:lnTo>
                  <a:lnTo>
                    <a:pt x="1815" y="3868"/>
                  </a:lnTo>
                  <a:lnTo>
                    <a:pt x="1848" y="3886"/>
                  </a:lnTo>
                  <a:lnTo>
                    <a:pt x="1886" y="3892"/>
                  </a:lnTo>
                  <a:lnTo>
                    <a:pt x="1924" y="3888"/>
                  </a:lnTo>
                  <a:lnTo>
                    <a:pt x="1960" y="3876"/>
                  </a:lnTo>
                  <a:lnTo>
                    <a:pt x="1990" y="3853"/>
                  </a:lnTo>
                  <a:lnTo>
                    <a:pt x="2004" y="3841"/>
                  </a:lnTo>
                  <a:lnTo>
                    <a:pt x="2018" y="3833"/>
                  </a:lnTo>
                  <a:lnTo>
                    <a:pt x="1819" y="3634"/>
                  </a:lnTo>
                  <a:close/>
                  <a:moveTo>
                    <a:pt x="4465" y="1097"/>
                  </a:moveTo>
                  <a:lnTo>
                    <a:pt x="4320" y="1242"/>
                  </a:lnTo>
                  <a:lnTo>
                    <a:pt x="4312" y="1250"/>
                  </a:lnTo>
                  <a:lnTo>
                    <a:pt x="4304" y="1256"/>
                  </a:lnTo>
                  <a:lnTo>
                    <a:pt x="4282" y="1280"/>
                  </a:lnTo>
                  <a:lnTo>
                    <a:pt x="4254" y="1298"/>
                  </a:lnTo>
                  <a:lnTo>
                    <a:pt x="4222" y="1308"/>
                  </a:lnTo>
                  <a:lnTo>
                    <a:pt x="4188" y="1310"/>
                  </a:lnTo>
                  <a:lnTo>
                    <a:pt x="4115" y="1304"/>
                  </a:lnTo>
                  <a:lnTo>
                    <a:pt x="4035" y="1302"/>
                  </a:lnTo>
                  <a:lnTo>
                    <a:pt x="3948" y="1302"/>
                  </a:lnTo>
                  <a:lnTo>
                    <a:pt x="3858" y="1308"/>
                  </a:lnTo>
                  <a:lnTo>
                    <a:pt x="3765" y="1316"/>
                  </a:lnTo>
                  <a:lnTo>
                    <a:pt x="3673" y="1330"/>
                  </a:lnTo>
                  <a:lnTo>
                    <a:pt x="3583" y="1348"/>
                  </a:lnTo>
                  <a:lnTo>
                    <a:pt x="3498" y="1372"/>
                  </a:lnTo>
                  <a:lnTo>
                    <a:pt x="3420" y="1415"/>
                  </a:lnTo>
                  <a:lnTo>
                    <a:pt x="3418" y="1417"/>
                  </a:lnTo>
                  <a:lnTo>
                    <a:pt x="2493" y="1942"/>
                  </a:lnTo>
                  <a:lnTo>
                    <a:pt x="2477" y="1948"/>
                  </a:lnTo>
                  <a:lnTo>
                    <a:pt x="2445" y="1968"/>
                  </a:lnTo>
                  <a:lnTo>
                    <a:pt x="2419" y="1996"/>
                  </a:lnTo>
                  <a:lnTo>
                    <a:pt x="2402" y="2030"/>
                  </a:lnTo>
                  <a:lnTo>
                    <a:pt x="2394" y="2067"/>
                  </a:lnTo>
                  <a:lnTo>
                    <a:pt x="2396" y="2105"/>
                  </a:lnTo>
                  <a:lnTo>
                    <a:pt x="2408" y="2141"/>
                  </a:lnTo>
                  <a:lnTo>
                    <a:pt x="2427" y="2167"/>
                  </a:lnTo>
                  <a:lnTo>
                    <a:pt x="2453" y="2189"/>
                  </a:lnTo>
                  <a:lnTo>
                    <a:pt x="2481" y="2203"/>
                  </a:lnTo>
                  <a:lnTo>
                    <a:pt x="2515" y="2211"/>
                  </a:lnTo>
                  <a:lnTo>
                    <a:pt x="2549" y="2211"/>
                  </a:lnTo>
                  <a:lnTo>
                    <a:pt x="2583" y="2203"/>
                  </a:lnTo>
                  <a:lnTo>
                    <a:pt x="3247" y="1831"/>
                  </a:lnTo>
                  <a:lnTo>
                    <a:pt x="3253" y="1829"/>
                  </a:lnTo>
                  <a:lnTo>
                    <a:pt x="3279" y="1813"/>
                  </a:lnTo>
                  <a:lnTo>
                    <a:pt x="3345" y="1747"/>
                  </a:lnTo>
                  <a:lnTo>
                    <a:pt x="3371" y="1727"/>
                  </a:lnTo>
                  <a:lnTo>
                    <a:pt x="3400" y="1716"/>
                  </a:lnTo>
                  <a:lnTo>
                    <a:pt x="3430" y="1710"/>
                  </a:lnTo>
                  <a:lnTo>
                    <a:pt x="3462" y="1714"/>
                  </a:lnTo>
                  <a:lnTo>
                    <a:pt x="3494" y="1723"/>
                  </a:lnTo>
                  <a:lnTo>
                    <a:pt x="3520" y="1741"/>
                  </a:lnTo>
                  <a:lnTo>
                    <a:pt x="3540" y="1763"/>
                  </a:lnTo>
                  <a:lnTo>
                    <a:pt x="3556" y="1793"/>
                  </a:lnTo>
                  <a:lnTo>
                    <a:pt x="3579" y="1841"/>
                  </a:lnTo>
                  <a:lnTo>
                    <a:pt x="3609" y="1886"/>
                  </a:lnTo>
                  <a:lnTo>
                    <a:pt x="3647" y="1924"/>
                  </a:lnTo>
                  <a:lnTo>
                    <a:pt x="3689" y="1958"/>
                  </a:lnTo>
                  <a:lnTo>
                    <a:pt x="3737" y="1984"/>
                  </a:lnTo>
                  <a:lnTo>
                    <a:pt x="3788" y="2002"/>
                  </a:lnTo>
                  <a:lnTo>
                    <a:pt x="3842" y="2012"/>
                  </a:lnTo>
                  <a:lnTo>
                    <a:pt x="3896" y="2014"/>
                  </a:lnTo>
                  <a:lnTo>
                    <a:pt x="3948" y="2008"/>
                  </a:lnTo>
                  <a:lnTo>
                    <a:pt x="4001" y="1992"/>
                  </a:lnTo>
                  <a:lnTo>
                    <a:pt x="4051" y="1968"/>
                  </a:lnTo>
                  <a:lnTo>
                    <a:pt x="4097" y="1934"/>
                  </a:lnTo>
                  <a:lnTo>
                    <a:pt x="4137" y="1896"/>
                  </a:lnTo>
                  <a:lnTo>
                    <a:pt x="4170" y="1853"/>
                  </a:lnTo>
                  <a:lnTo>
                    <a:pt x="4194" y="1805"/>
                  </a:lnTo>
                  <a:lnTo>
                    <a:pt x="4212" y="1751"/>
                  </a:lnTo>
                  <a:lnTo>
                    <a:pt x="4222" y="1698"/>
                  </a:lnTo>
                  <a:lnTo>
                    <a:pt x="4222" y="1640"/>
                  </a:lnTo>
                  <a:lnTo>
                    <a:pt x="4224" y="1606"/>
                  </a:lnTo>
                  <a:lnTo>
                    <a:pt x="4234" y="1574"/>
                  </a:lnTo>
                  <a:lnTo>
                    <a:pt x="4252" y="1549"/>
                  </a:lnTo>
                  <a:lnTo>
                    <a:pt x="4276" y="1525"/>
                  </a:lnTo>
                  <a:lnTo>
                    <a:pt x="4306" y="1511"/>
                  </a:lnTo>
                  <a:lnTo>
                    <a:pt x="4340" y="1503"/>
                  </a:lnTo>
                  <a:lnTo>
                    <a:pt x="4373" y="1505"/>
                  </a:lnTo>
                  <a:lnTo>
                    <a:pt x="4405" y="1515"/>
                  </a:lnTo>
                  <a:lnTo>
                    <a:pt x="4433" y="1533"/>
                  </a:lnTo>
                  <a:lnTo>
                    <a:pt x="4455" y="1556"/>
                  </a:lnTo>
                  <a:lnTo>
                    <a:pt x="4469" y="1586"/>
                  </a:lnTo>
                  <a:lnTo>
                    <a:pt x="4477" y="1620"/>
                  </a:lnTo>
                  <a:lnTo>
                    <a:pt x="4479" y="1698"/>
                  </a:lnTo>
                  <a:lnTo>
                    <a:pt x="4469" y="1775"/>
                  </a:lnTo>
                  <a:lnTo>
                    <a:pt x="4451" y="1851"/>
                  </a:lnTo>
                  <a:lnTo>
                    <a:pt x="4423" y="1922"/>
                  </a:lnTo>
                  <a:lnTo>
                    <a:pt x="4387" y="1990"/>
                  </a:lnTo>
                  <a:lnTo>
                    <a:pt x="4342" y="2051"/>
                  </a:lnTo>
                  <a:lnTo>
                    <a:pt x="4290" y="2107"/>
                  </a:lnTo>
                  <a:lnTo>
                    <a:pt x="4230" y="2157"/>
                  </a:lnTo>
                  <a:lnTo>
                    <a:pt x="4164" y="2199"/>
                  </a:lnTo>
                  <a:lnTo>
                    <a:pt x="4093" y="2230"/>
                  </a:lnTo>
                  <a:lnTo>
                    <a:pt x="4025" y="2252"/>
                  </a:lnTo>
                  <a:lnTo>
                    <a:pt x="3958" y="2264"/>
                  </a:lnTo>
                  <a:lnTo>
                    <a:pt x="3890" y="2270"/>
                  </a:lnTo>
                  <a:lnTo>
                    <a:pt x="3820" y="2268"/>
                  </a:lnTo>
                  <a:lnTo>
                    <a:pt x="4827" y="3272"/>
                  </a:lnTo>
                  <a:lnTo>
                    <a:pt x="5020" y="3079"/>
                  </a:lnTo>
                  <a:lnTo>
                    <a:pt x="5086" y="3008"/>
                  </a:lnTo>
                  <a:lnTo>
                    <a:pt x="5141" y="2930"/>
                  </a:lnTo>
                  <a:lnTo>
                    <a:pt x="5189" y="2849"/>
                  </a:lnTo>
                  <a:lnTo>
                    <a:pt x="5229" y="2761"/>
                  </a:lnTo>
                  <a:lnTo>
                    <a:pt x="5259" y="2670"/>
                  </a:lnTo>
                  <a:lnTo>
                    <a:pt x="5279" y="2576"/>
                  </a:lnTo>
                  <a:lnTo>
                    <a:pt x="5291" y="2481"/>
                  </a:lnTo>
                  <a:lnTo>
                    <a:pt x="5297" y="2451"/>
                  </a:lnTo>
                  <a:lnTo>
                    <a:pt x="5309" y="2423"/>
                  </a:lnTo>
                  <a:lnTo>
                    <a:pt x="5328" y="2397"/>
                  </a:lnTo>
                  <a:lnTo>
                    <a:pt x="5547" y="2179"/>
                  </a:lnTo>
                  <a:lnTo>
                    <a:pt x="4465" y="1097"/>
                  </a:lnTo>
                  <a:close/>
                  <a:moveTo>
                    <a:pt x="2095" y="1012"/>
                  </a:moveTo>
                  <a:lnTo>
                    <a:pt x="1013" y="2093"/>
                  </a:lnTo>
                  <a:lnTo>
                    <a:pt x="1232" y="2312"/>
                  </a:lnTo>
                  <a:lnTo>
                    <a:pt x="1250" y="2336"/>
                  </a:lnTo>
                  <a:lnTo>
                    <a:pt x="1263" y="2364"/>
                  </a:lnTo>
                  <a:lnTo>
                    <a:pt x="1269" y="2395"/>
                  </a:lnTo>
                  <a:lnTo>
                    <a:pt x="1279" y="2491"/>
                  </a:lnTo>
                  <a:lnTo>
                    <a:pt x="1301" y="2584"/>
                  </a:lnTo>
                  <a:lnTo>
                    <a:pt x="1331" y="2676"/>
                  </a:lnTo>
                  <a:lnTo>
                    <a:pt x="1371" y="2761"/>
                  </a:lnTo>
                  <a:lnTo>
                    <a:pt x="1419" y="2845"/>
                  </a:lnTo>
                  <a:lnTo>
                    <a:pt x="1474" y="2922"/>
                  </a:lnTo>
                  <a:lnTo>
                    <a:pt x="1540" y="2994"/>
                  </a:lnTo>
                  <a:lnTo>
                    <a:pt x="3078" y="4530"/>
                  </a:lnTo>
                  <a:lnTo>
                    <a:pt x="3106" y="4552"/>
                  </a:lnTo>
                  <a:lnTo>
                    <a:pt x="3140" y="4566"/>
                  </a:lnTo>
                  <a:lnTo>
                    <a:pt x="3176" y="4570"/>
                  </a:lnTo>
                  <a:lnTo>
                    <a:pt x="3209" y="4566"/>
                  </a:lnTo>
                  <a:lnTo>
                    <a:pt x="3243" y="4552"/>
                  </a:lnTo>
                  <a:lnTo>
                    <a:pt x="3273" y="4530"/>
                  </a:lnTo>
                  <a:lnTo>
                    <a:pt x="3295" y="4503"/>
                  </a:lnTo>
                  <a:lnTo>
                    <a:pt x="3307" y="4469"/>
                  </a:lnTo>
                  <a:lnTo>
                    <a:pt x="3313" y="4433"/>
                  </a:lnTo>
                  <a:lnTo>
                    <a:pt x="3307" y="4397"/>
                  </a:lnTo>
                  <a:lnTo>
                    <a:pt x="3295" y="4363"/>
                  </a:lnTo>
                  <a:lnTo>
                    <a:pt x="3273" y="4336"/>
                  </a:lnTo>
                  <a:lnTo>
                    <a:pt x="3269" y="4332"/>
                  </a:lnTo>
                  <a:lnTo>
                    <a:pt x="2563" y="3628"/>
                  </a:lnTo>
                  <a:lnTo>
                    <a:pt x="2543" y="3600"/>
                  </a:lnTo>
                  <a:lnTo>
                    <a:pt x="2531" y="3570"/>
                  </a:lnTo>
                  <a:lnTo>
                    <a:pt x="2527" y="3536"/>
                  </a:lnTo>
                  <a:lnTo>
                    <a:pt x="2531" y="3505"/>
                  </a:lnTo>
                  <a:lnTo>
                    <a:pt x="2543" y="3473"/>
                  </a:lnTo>
                  <a:lnTo>
                    <a:pt x="2563" y="3447"/>
                  </a:lnTo>
                  <a:lnTo>
                    <a:pt x="2591" y="3425"/>
                  </a:lnTo>
                  <a:lnTo>
                    <a:pt x="2622" y="3413"/>
                  </a:lnTo>
                  <a:lnTo>
                    <a:pt x="2654" y="3409"/>
                  </a:lnTo>
                  <a:lnTo>
                    <a:pt x="2686" y="3413"/>
                  </a:lnTo>
                  <a:lnTo>
                    <a:pt x="2718" y="3425"/>
                  </a:lnTo>
                  <a:lnTo>
                    <a:pt x="2746" y="3447"/>
                  </a:lnTo>
                  <a:lnTo>
                    <a:pt x="3816" y="4518"/>
                  </a:lnTo>
                  <a:lnTo>
                    <a:pt x="3846" y="4540"/>
                  </a:lnTo>
                  <a:lnTo>
                    <a:pt x="3878" y="4554"/>
                  </a:lnTo>
                  <a:lnTo>
                    <a:pt x="3910" y="4560"/>
                  </a:lnTo>
                  <a:lnTo>
                    <a:pt x="3944" y="4558"/>
                  </a:lnTo>
                  <a:lnTo>
                    <a:pt x="3977" y="4548"/>
                  </a:lnTo>
                  <a:lnTo>
                    <a:pt x="4005" y="4530"/>
                  </a:lnTo>
                  <a:lnTo>
                    <a:pt x="4031" y="4503"/>
                  </a:lnTo>
                  <a:lnTo>
                    <a:pt x="4049" y="4469"/>
                  </a:lnTo>
                  <a:lnTo>
                    <a:pt x="4055" y="4431"/>
                  </a:lnTo>
                  <a:lnTo>
                    <a:pt x="4053" y="4393"/>
                  </a:lnTo>
                  <a:lnTo>
                    <a:pt x="4039" y="4357"/>
                  </a:lnTo>
                  <a:lnTo>
                    <a:pt x="4015" y="4328"/>
                  </a:lnTo>
                  <a:lnTo>
                    <a:pt x="4013" y="4324"/>
                  </a:lnTo>
                  <a:lnTo>
                    <a:pt x="2939" y="3252"/>
                  </a:lnTo>
                  <a:lnTo>
                    <a:pt x="2919" y="3224"/>
                  </a:lnTo>
                  <a:lnTo>
                    <a:pt x="2907" y="3195"/>
                  </a:lnTo>
                  <a:lnTo>
                    <a:pt x="2903" y="3161"/>
                  </a:lnTo>
                  <a:lnTo>
                    <a:pt x="2907" y="3129"/>
                  </a:lnTo>
                  <a:lnTo>
                    <a:pt x="2919" y="3097"/>
                  </a:lnTo>
                  <a:lnTo>
                    <a:pt x="2939" y="3071"/>
                  </a:lnTo>
                  <a:lnTo>
                    <a:pt x="2967" y="3049"/>
                  </a:lnTo>
                  <a:lnTo>
                    <a:pt x="2998" y="3037"/>
                  </a:lnTo>
                  <a:lnTo>
                    <a:pt x="3030" y="3034"/>
                  </a:lnTo>
                  <a:lnTo>
                    <a:pt x="3062" y="3037"/>
                  </a:lnTo>
                  <a:lnTo>
                    <a:pt x="3094" y="3049"/>
                  </a:lnTo>
                  <a:lnTo>
                    <a:pt x="3122" y="3071"/>
                  </a:lnTo>
                  <a:lnTo>
                    <a:pt x="4316" y="4264"/>
                  </a:lnTo>
                  <a:lnTo>
                    <a:pt x="4345" y="4288"/>
                  </a:lnTo>
                  <a:lnTo>
                    <a:pt x="4381" y="4302"/>
                  </a:lnTo>
                  <a:lnTo>
                    <a:pt x="4419" y="4304"/>
                  </a:lnTo>
                  <a:lnTo>
                    <a:pt x="4457" y="4298"/>
                  </a:lnTo>
                  <a:lnTo>
                    <a:pt x="4491" y="4280"/>
                  </a:lnTo>
                  <a:lnTo>
                    <a:pt x="4521" y="4254"/>
                  </a:lnTo>
                  <a:lnTo>
                    <a:pt x="4538" y="4226"/>
                  </a:lnTo>
                  <a:lnTo>
                    <a:pt x="4548" y="4192"/>
                  </a:lnTo>
                  <a:lnTo>
                    <a:pt x="4548" y="4159"/>
                  </a:lnTo>
                  <a:lnTo>
                    <a:pt x="4542" y="4127"/>
                  </a:lnTo>
                  <a:lnTo>
                    <a:pt x="4529" y="4095"/>
                  </a:lnTo>
                  <a:lnTo>
                    <a:pt x="4507" y="4065"/>
                  </a:lnTo>
                  <a:lnTo>
                    <a:pt x="3759" y="3318"/>
                  </a:lnTo>
                  <a:lnTo>
                    <a:pt x="3737" y="3292"/>
                  </a:lnTo>
                  <a:lnTo>
                    <a:pt x="3725" y="3260"/>
                  </a:lnTo>
                  <a:lnTo>
                    <a:pt x="3721" y="3228"/>
                  </a:lnTo>
                  <a:lnTo>
                    <a:pt x="3725" y="3195"/>
                  </a:lnTo>
                  <a:lnTo>
                    <a:pt x="3737" y="3165"/>
                  </a:lnTo>
                  <a:lnTo>
                    <a:pt x="3759" y="3137"/>
                  </a:lnTo>
                  <a:lnTo>
                    <a:pt x="3786" y="3117"/>
                  </a:lnTo>
                  <a:lnTo>
                    <a:pt x="3816" y="3103"/>
                  </a:lnTo>
                  <a:lnTo>
                    <a:pt x="3848" y="3099"/>
                  </a:lnTo>
                  <a:lnTo>
                    <a:pt x="3882" y="3103"/>
                  </a:lnTo>
                  <a:lnTo>
                    <a:pt x="3912" y="3117"/>
                  </a:lnTo>
                  <a:lnTo>
                    <a:pt x="3940" y="3137"/>
                  </a:lnTo>
                  <a:lnTo>
                    <a:pt x="4568" y="3767"/>
                  </a:lnTo>
                  <a:lnTo>
                    <a:pt x="4570" y="3767"/>
                  </a:lnTo>
                  <a:lnTo>
                    <a:pt x="4600" y="3789"/>
                  </a:lnTo>
                  <a:lnTo>
                    <a:pt x="4636" y="3803"/>
                  </a:lnTo>
                  <a:lnTo>
                    <a:pt x="4674" y="3807"/>
                  </a:lnTo>
                  <a:lnTo>
                    <a:pt x="4712" y="3799"/>
                  </a:lnTo>
                  <a:lnTo>
                    <a:pt x="4745" y="3783"/>
                  </a:lnTo>
                  <a:lnTo>
                    <a:pt x="4773" y="3757"/>
                  </a:lnTo>
                  <a:lnTo>
                    <a:pt x="4791" y="3727"/>
                  </a:lnTo>
                  <a:lnTo>
                    <a:pt x="4801" y="3695"/>
                  </a:lnTo>
                  <a:lnTo>
                    <a:pt x="4803" y="3662"/>
                  </a:lnTo>
                  <a:lnTo>
                    <a:pt x="4797" y="3628"/>
                  </a:lnTo>
                  <a:lnTo>
                    <a:pt x="4781" y="3596"/>
                  </a:lnTo>
                  <a:lnTo>
                    <a:pt x="4759" y="3568"/>
                  </a:lnTo>
                  <a:lnTo>
                    <a:pt x="4735" y="3544"/>
                  </a:lnTo>
                  <a:lnTo>
                    <a:pt x="4735" y="3544"/>
                  </a:lnTo>
                  <a:lnTo>
                    <a:pt x="4735" y="3544"/>
                  </a:lnTo>
                  <a:lnTo>
                    <a:pt x="3291" y="2099"/>
                  </a:lnTo>
                  <a:lnTo>
                    <a:pt x="2700" y="2431"/>
                  </a:lnTo>
                  <a:lnTo>
                    <a:pt x="2684" y="2437"/>
                  </a:lnTo>
                  <a:lnTo>
                    <a:pt x="2634" y="2455"/>
                  </a:lnTo>
                  <a:lnTo>
                    <a:pt x="2583" y="2465"/>
                  </a:lnTo>
                  <a:lnTo>
                    <a:pt x="2531" y="2469"/>
                  </a:lnTo>
                  <a:lnTo>
                    <a:pt x="2469" y="2465"/>
                  </a:lnTo>
                  <a:lnTo>
                    <a:pt x="2412" y="2451"/>
                  </a:lnTo>
                  <a:lnTo>
                    <a:pt x="2356" y="2429"/>
                  </a:lnTo>
                  <a:lnTo>
                    <a:pt x="2304" y="2397"/>
                  </a:lnTo>
                  <a:lnTo>
                    <a:pt x="2256" y="2360"/>
                  </a:lnTo>
                  <a:lnTo>
                    <a:pt x="2215" y="2314"/>
                  </a:lnTo>
                  <a:lnTo>
                    <a:pt x="2183" y="2260"/>
                  </a:lnTo>
                  <a:lnTo>
                    <a:pt x="2157" y="2199"/>
                  </a:lnTo>
                  <a:lnTo>
                    <a:pt x="2141" y="2135"/>
                  </a:lnTo>
                  <a:lnTo>
                    <a:pt x="2137" y="2071"/>
                  </a:lnTo>
                  <a:lnTo>
                    <a:pt x="2143" y="2006"/>
                  </a:lnTo>
                  <a:lnTo>
                    <a:pt x="2161" y="1942"/>
                  </a:lnTo>
                  <a:lnTo>
                    <a:pt x="2187" y="1882"/>
                  </a:lnTo>
                  <a:lnTo>
                    <a:pt x="2222" y="1831"/>
                  </a:lnTo>
                  <a:lnTo>
                    <a:pt x="2266" y="1785"/>
                  </a:lnTo>
                  <a:lnTo>
                    <a:pt x="2316" y="1745"/>
                  </a:lnTo>
                  <a:lnTo>
                    <a:pt x="2372" y="1716"/>
                  </a:lnTo>
                  <a:lnTo>
                    <a:pt x="3096" y="1306"/>
                  </a:lnTo>
                  <a:lnTo>
                    <a:pt x="3060" y="1286"/>
                  </a:lnTo>
                  <a:lnTo>
                    <a:pt x="2941" y="1250"/>
                  </a:lnTo>
                  <a:lnTo>
                    <a:pt x="2821" y="1226"/>
                  </a:lnTo>
                  <a:lnTo>
                    <a:pt x="2702" y="1211"/>
                  </a:lnTo>
                  <a:lnTo>
                    <a:pt x="2585" y="1207"/>
                  </a:lnTo>
                  <a:lnTo>
                    <a:pt x="2467" y="1211"/>
                  </a:lnTo>
                  <a:lnTo>
                    <a:pt x="2380" y="1222"/>
                  </a:lnTo>
                  <a:lnTo>
                    <a:pt x="2350" y="1222"/>
                  </a:lnTo>
                  <a:lnTo>
                    <a:pt x="2320" y="1217"/>
                  </a:lnTo>
                  <a:lnTo>
                    <a:pt x="2292" y="1205"/>
                  </a:lnTo>
                  <a:lnTo>
                    <a:pt x="2268" y="1187"/>
                  </a:lnTo>
                  <a:lnTo>
                    <a:pt x="2095" y="1012"/>
                  </a:lnTo>
                  <a:close/>
                  <a:moveTo>
                    <a:pt x="5167" y="396"/>
                  </a:moveTo>
                  <a:lnTo>
                    <a:pt x="4998" y="566"/>
                  </a:lnTo>
                  <a:lnTo>
                    <a:pt x="5470" y="1038"/>
                  </a:lnTo>
                  <a:lnTo>
                    <a:pt x="5490" y="1063"/>
                  </a:lnTo>
                  <a:lnTo>
                    <a:pt x="5503" y="1095"/>
                  </a:lnTo>
                  <a:lnTo>
                    <a:pt x="5507" y="1127"/>
                  </a:lnTo>
                  <a:lnTo>
                    <a:pt x="5503" y="1159"/>
                  </a:lnTo>
                  <a:lnTo>
                    <a:pt x="5490" y="1191"/>
                  </a:lnTo>
                  <a:lnTo>
                    <a:pt x="5470" y="1219"/>
                  </a:lnTo>
                  <a:lnTo>
                    <a:pt x="5442" y="1238"/>
                  </a:lnTo>
                  <a:lnTo>
                    <a:pt x="5412" y="1250"/>
                  </a:lnTo>
                  <a:lnTo>
                    <a:pt x="5378" y="1256"/>
                  </a:lnTo>
                  <a:lnTo>
                    <a:pt x="5346" y="1250"/>
                  </a:lnTo>
                  <a:lnTo>
                    <a:pt x="5314" y="1238"/>
                  </a:lnTo>
                  <a:lnTo>
                    <a:pt x="5289" y="1219"/>
                  </a:lnTo>
                  <a:lnTo>
                    <a:pt x="4817" y="747"/>
                  </a:lnTo>
                  <a:lnTo>
                    <a:pt x="4646" y="916"/>
                  </a:lnTo>
                  <a:lnTo>
                    <a:pt x="5728" y="1998"/>
                  </a:lnTo>
                  <a:lnTo>
                    <a:pt x="6250" y="1477"/>
                  </a:lnTo>
                  <a:lnTo>
                    <a:pt x="5167" y="396"/>
                  </a:lnTo>
                  <a:close/>
                  <a:moveTo>
                    <a:pt x="1391" y="310"/>
                  </a:moveTo>
                  <a:lnTo>
                    <a:pt x="308" y="1391"/>
                  </a:lnTo>
                  <a:lnTo>
                    <a:pt x="832" y="1912"/>
                  </a:lnTo>
                  <a:lnTo>
                    <a:pt x="1914" y="831"/>
                  </a:lnTo>
                  <a:lnTo>
                    <a:pt x="1721" y="640"/>
                  </a:lnTo>
                  <a:lnTo>
                    <a:pt x="1202" y="1159"/>
                  </a:lnTo>
                  <a:lnTo>
                    <a:pt x="1174" y="1181"/>
                  </a:lnTo>
                  <a:lnTo>
                    <a:pt x="1144" y="1193"/>
                  </a:lnTo>
                  <a:lnTo>
                    <a:pt x="1110" y="1197"/>
                  </a:lnTo>
                  <a:lnTo>
                    <a:pt x="1078" y="1193"/>
                  </a:lnTo>
                  <a:lnTo>
                    <a:pt x="1047" y="1181"/>
                  </a:lnTo>
                  <a:lnTo>
                    <a:pt x="1021" y="1159"/>
                  </a:lnTo>
                  <a:lnTo>
                    <a:pt x="999" y="1131"/>
                  </a:lnTo>
                  <a:lnTo>
                    <a:pt x="987" y="1101"/>
                  </a:lnTo>
                  <a:lnTo>
                    <a:pt x="983" y="1069"/>
                  </a:lnTo>
                  <a:lnTo>
                    <a:pt x="987" y="1036"/>
                  </a:lnTo>
                  <a:lnTo>
                    <a:pt x="999" y="1006"/>
                  </a:lnTo>
                  <a:lnTo>
                    <a:pt x="1021" y="978"/>
                  </a:lnTo>
                  <a:lnTo>
                    <a:pt x="1540" y="459"/>
                  </a:lnTo>
                  <a:lnTo>
                    <a:pt x="1391" y="310"/>
                  </a:lnTo>
                  <a:close/>
                  <a:moveTo>
                    <a:pt x="1391" y="0"/>
                  </a:moveTo>
                  <a:lnTo>
                    <a:pt x="1425" y="4"/>
                  </a:lnTo>
                  <a:lnTo>
                    <a:pt x="1454" y="18"/>
                  </a:lnTo>
                  <a:lnTo>
                    <a:pt x="1482" y="38"/>
                  </a:lnTo>
                  <a:lnTo>
                    <a:pt x="2406" y="960"/>
                  </a:lnTo>
                  <a:lnTo>
                    <a:pt x="2443" y="956"/>
                  </a:lnTo>
                  <a:lnTo>
                    <a:pt x="2585" y="950"/>
                  </a:lnTo>
                  <a:lnTo>
                    <a:pt x="2726" y="956"/>
                  </a:lnTo>
                  <a:lnTo>
                    <a:pt x="2869" y="974"/>
                  </a:lnTo>
                  <a:lnTo>
                    <a:pt x="3012" y="1006"/>
                  </a:lnTo>
                  <a:lnTo>
                    <a:pt x="3156" y="1048"/>
                  </a:lnTo>
                  <a:lnTo>
                    <a:pt x="3166" y="1052"/>
                  </a:lnTo>
                  <a:lnTo>
                    <a:pt x="3178" y="1057"/>
                  </a:lnTo>
                  <a:lnTo>
                    <a:pt x="3357" y="1159"/>
                  </a:lnTo>
                  <a:lnTo>
                    <a:pt x="3382" y="1143"/>
                  </a:lnTo>
                  <a:lnTo>
                    <a:pt x="3392" y="1139"/>
                  </a:lnTo>
                  <a:lnTo>
                    <a:pt x="3404" y="1133"/>
                  </a:lnTo>
                  <a:lnTo>
                    <a:pt x="3496" y="1107"/>
                  </a:lnTo>
                  <a:lnTo>
                    <a:pt x="3591" y="1085"/>
                  </a:lnTo>
                  <a:lnTo>
                    <a:pt x="3689" y="1067"/>
                  </a:lnTo>
                  <a:lnTo>
                    <a:pt x="3786" y="1057"/>
                  </a:lnTo>
                  <a:lnTo>
                    <a:pt x="3884" y="1050"/>
                  </a:lnTo>
                  <a:lnTo>
                    <a:pt x="3979" y="1046"/>
                  </a:lnTo>
                  <a:lnTo>
                    <a:pt x="4069" y="1046"/>
                  </a:lnTo>
                  <a:lnTo>
                    <a:pt x="4151" y="1050"/>
                  </a:lnTo>
                  <a:lnTo>
                    <a:pt x="5078" y="123"/>
                  </a:lnTo>
                  <a:lnTo>
                    <a:pt x="5106" y="103"/>
                  </a:lnTo>
                  <a:lnTo>
                    <a:pt x="5135" y="91"/>
                  </a:lnTo>
                  <a:lnTo>
                    <a:pt x="5167" y="87"/>
                  </a:lnTo>
                  <a:lnTo>
                    <a:pt x="5201" y="91"/>
                  </a:lnTo>
                  <a:lnTo>
                    <a:pt x="5231" y="103"/>
                  </a:lnTo>
                  <a:lnTo>
                    <a:pt x="5259" y="123"/>
                  </a:lnTo>
                  <a:lnTo>
                    <a:pt x="6522" y="1386"/>
                  </a:lnTo>
                  <a:lnTo>
                    <a:pt x="6542" y="1413"/>
                  </a:lnTo>
                  <a:lnTo>
                    <a:pt x="6556" y="1445"/>
                  </a:lnTo>
                  <a:lnTo>
                    <a:pt x="6560" y="1477"/>
                  </a:lnTo>
                  <a:lnTo>
                    <a:pt x="6556" y="1509"/>
                  </a:lnTo>
                  <a:lnTo>
                    <a:pt x="6542" y="1541"/>
                  </a:lnTo>
                  <a:lnTo>
                    <a:pt x="6522" y="1566"/>
                  </a:lnTo>
                  <a:lnTo>
                    <a:pt x="5543" y="2546"/>
                  </a:lnTo>
                  <a:lnTo>
                    <a:pt x="5527" y="2646"/>
                  </a:lnTo>
                  <a:lnTo>
                    <a:pt x="5503" y="2745"/>
                  </a:lnTo>
                  <a:lnTo>
                    <a:pt x="5472" y="2841"/>
                  </a:lnTo>
                  <a:lnTo>
                    <a:pt x="5434" y="2932"/>
                  </a:lnTo>
                  <a:lnTo>
                    <a:pt x="5386" y="3022"/>
                  </a:lnTo>
                  <a:lnTo>
                    <a:pt x="5332" y="3105"/>
                  </a:lnTo>
                  <a:lnTo>
                    <a:pt x="5271" y="3187"/>
                  </a:lnTo>
                  <a:lnTo>
                    <a:pt x="5201" y="3260"/>
                  </a:lnTo>
                  <a:lnTo>
                    <a:pt x="5000" y="3461"/>
                  </a:lnTo>
                  <a:lnTo>
                    <a:pt x="5028" y="3517"/>
                  </a:lnTo>
                  <a:lnTo>
                    <a:pt x="5048" y="3574"/>
                  </a:lnTo>
                  <a:lnTo>
                    <a:pt x="5058" y="3634"/>
                  </a:lnTo>
                  <a:lnTo>
                    <a:pt x="5060" y="3694"/>
                  </a:lnTo>
                  <a:lnTo>
                    <a:pt x="5052" y="3753"/>
                  </a:lnTo>
                  <a:lnTo>
                    <a:pt x="5034" y="3813"/>
                  </a:lnTo>
                  <a:lnTo>
                    <a:pt x="5008" y="3868"/>
                  </a:lnTo>
                  <a:lnTo>
                    <a:pt x="4972" y="3920"/>
                  </a:lnTo>
                  <a:lnTo>
                    <a:pt x="4932" y="3960"/>
                  </a:lnTo>
                  <a:lnTo>
                    <a:pt x="4887" y="3996"/>
                  </a:lnTo>
                  <a:lnTo>
                    <a:pt x="4839" y="4024"/>
                  </a:lnTo>
                  <a:lnTo>
                    <a:pt x="4787" y="4043"/>
                  </a:lnTo>
                  <a:lnTo>
                    <a:pt x="4801" y="4099"/>
                  </a:lnTo>
                  <a:lnTo>
                    <a:pt x="4807" y="4155"/>
                  </a:lnTo>
                  <a:lnTo>
                    <a:pt x="4805" y="4210"/>
                  </a:lnTo>
                  <a:lnTo>
                    <a:pt x="4795" y="4264"/>
                  </a:lnTo>
                  <a:lnTo>
                    <a:pt x="4777" y="4318"/>
                  </a:lnTo>
                  <a:lnTo>
                    <a:pt x="4751" y="4369"/>
                  </a:lnTo>
                  <a:lnTo>
                    <a:pt x="4718" y="4417"/>
                  </a:lnTo>
                  <a:lnTo>
                    <a:pt x="4680" y="4457"/>
                  </a:lnTo>
                  <a:lnTo>
                    <a:pt x="4638" y="4491"/>
                  </a:lnTo>
                  <a:lnTo>
                    <a:pt x="4590" y="4518"/>
                  </a:lnTo>
                  <a:lnTo>
                    <a:pt x="4540" y="4540"/>
                  </a:lnTo>
                  <a:lnTo>
                    <a:pt x="4487" y="4554"/>
                  </a:lnTo>
                  <a:lnTo>
                    <a:pt x="4433" y="4560"/>
                  </a:lnTo>
                  <a:lnTo>
                    <a:pt x="4361" y="4558"/>
                  </a:lnTo>
                  <a:lnTo>
                    <a:pt x="4294" y="4542"/>
                  </a:lnTo>
                  <a:lnTo>
                    <a:pt x="4274" y="4596"/>
                  </a:lnTo>
                  <a:lnTo>
                    <a:pt x="4246" y="4644"/>
                  </a:lnTo>
                  <a:lnTo>
                    <a:pt x="4210" y="4689"/>
                  </a:lnTo>
                  <a:lnTo>
                    <a:pt x="4168" y="4729"/>
                  </a:lnTo>
                  <a:lnTo>
                    <a:pt x="4119" y="4763"/>
                  </a:lnTo>
                  <a:lnTo>
                    <a:pt x="4067" y="4789"/>
                  </a:lnTo>
                  <a:lnTo>
                    <a:pt x="4011" y="4807"/>
                  </a:lnTo>
                  <a:lnTo>
                    <a:pt x="3956" y="4817"/>
                  </a:lnTo>
                  <a:lnTo>
                    <a:pt x="3898" y="4817"/>
                  </a:lnTo>
                  <a:lnTo>
                    <a:pt x="3842" y="4811"/>
                  </a:lnTo>
                  <a:lnTo>
                    <a:pt x="3786" y="4795"/>
                  </a:lnTo>
                  <a:lnTo>
                    <a:pt x="3733" y="4771"/>
                  </a:lnTo>
                  <a:lnTo>
                    <a:pt x="3683" y="4739"/>
                  </a:lnTo>
                  <a:lnTo>
                    <a:pt x="3635" y="4699"/>
                  </a:lnTo>
                  <a:lnTo>
                    <a:pt x="3534" y="4596"/>
                  </a:lnTo>
                  <a:lnTo>
                    <a:pt x="3512" y="4638"/>
                  </a:lnTo>
                  <a:lnTo>
                    <a:pt x="3484" y="4676"/>
                  </a:lnTo>
                  <a:lnTo>
                    <a:pt x="3454" y="4711"/>
                  </a:lnTo>
                  <a:lnTo>
                    <a:pt x="3404" y="4753"/>
                  </a:lnTo>
                  <a:lnTo>
                    <a:pt x="3351" y="4785"/>
                  </a:lnTo>
                  <a:lnTo>
                    <a:pt x="3295" y="4809"/>
                  </a:lnTo>
                  <a:lnTo>
                    <a:pt x="3235" y="4823"/>
                  </a:lnTo>
                  <a:lnTo>
                    <a:pt x="3176" y="4827"/>
                  </a:lnTo>
                  <a:lnTo>
                    <a:pt x="3116" y="4823"/>
                  </a:lnTo>
                  <a:lnTo>
                    <a:pt x="3058" y="4809"/>
                  </a:lnTo>
                  <a:lnTo>
                    <a:pt x="3004" y="4787"/>
                  </a:lnTo>
                  <a:lnTo>
                    <a:pt x="2951" y="4757"/>
                  </a:lnTo>
                  <a:lnTo>
                    <a:pt x="2925" y="4785"/>
                  </a:lnTo>
                  <a:lnTo>
                    <a:pt x="2873" y="4827"/>
                  </a:lnTo>
                  <a:lnTo>
                    <a:pt x="2819" y="4860"/>
                  </a:lnTo>
                  <a:lnTo>
                    <a:pt x="2762" y="4884"/>
                  </a:lnTo>
                  <a:lnTo>
                    <a:pt x="2700" y="4898"/>
                  </a:lnTo>
                  <a:lnTo>
                    <a:pt x="2638" y="4904"/>
                  </a:lnTo>
                  <a:lnTo>
                    <a:pt x="2587" y="4900"/>
                  </a:lnTo>
                  <a:lnTo>
                    <a:pt x="2535" y="4890"/>
                  </a:lnTo>
                  <a:lnTo>
                    <a:pt x="2485" y="4872"/>
                  </a:lnTo>
                  <a:lnTo>
                    <a:pt x="2435" y="4847"/>
                  </a:lnTo>
                  <a:lnTo>
                    <a:pt x="2392" y="4815"/>
                  </a:lnTo>
                  <a:lnTo>
                    <a:pt x="2350" y="4775"/>
                  </a:lnTo>
                  <a:lnTo>
                    <a:pt x="2314" y="4731"/>
                  </a:lnTo>
                  <a:lnTo>
                    <a:pt x="2286" y="4682"/>
                  </a:lnTo>
                  <a:lnTo>
                    <a:pt x="2266" y="4628"/>
                  </a:lnTo>
                  <a:lnTo>
                    <a:pt x="2197" y="4644"/>
                  </a:lnTo>
                  <a:lnTo>
                    <a:pt x="2127" y="4646"/>
                  </a:lnTo>
                  <a:lnTo>
                    <a:pt x="2073" y="4640"/>
                  </a:lnTo>
                  <a:lnTo>
                    <a:pt x="2020" y="4626"/>
                  </a:lnTo>
                  <a:lnTo>
                    <a:pt x="1970" y="4604"/>
                  </a:lnTo>
                  <a:lnTo>
                    <a:pt x="1922" y="4576"/>
                  </a:lnTo>
                  <a:lnTo>
                    <a:pt x="1880" y="4542"/>
                  </a:lnTo>
                  <a:lnTo>
                    <a:pt x="1842" y="4503"/>
                  </a:lnTo>
                  <a:lnTo>
                    <a:pt x="1809" y="4455"/>
                  </a:lnTo>
                  <a:lnTo>
                    <a:pt x="1783" y="4405"/>
                  </a:lnTo>
                  <a:lnTo>
                    <a:pt x="1765" y="4352"/>
                  </a:lnTo>
                  <a:lnTo>
                    <a:pt x="1755" y="4296"/>
                  </a:lnTo>
                  <a:lnTo>
                    <a:pt x="1753" y="4240"/>
                  </a:lnTo>
                  <a:lnTo>
                    <a:pt x="1759" y="4185"/>
                  </a:lnTo>
                  <a:lnTo>
                    <a:pt x="1773" y="4131"/>
                  </a:lnTo>
                  <a:lnTo>
                    <a:pt x="1721" y="4109"/>
                  </a:lnTo>
                  <a:lnTo>
                    <a:pt x="1671" y="4081"/>
                  </a:lnTo>
                  <a:lnTo>
                    <a:pt x="1628" y="4047"/>
                  </a:lnTo>
                  <a:lnTo>
                    <a:pt x="1588" y="4006"/>
                  </a:lnTo>
                  <a:lnTo>
                    <a:pt x="1554" y="3956"/>
                  </a:lnTo>
                  <a:lnTo>
                    <a:pt x="1528" y="3904"/>
                  </a:lnTo>
                  <a:lnTo>
                    <a:pt x="1510" y="3849"/>
                  </a:lnTo>
                  <a:lnTo>
                    <a:pt x="1500" y="3793"/>
                  </a:lnTo>
                  <a:lnTo>
                    <a:pt x="1500" y="3735"/>
                  </a:lnTo>
                  <a:lnTo>
                    <a:pt x="1508" y="3678"/>
                  </a:lnTo>
                  <a:lnTo>
                    <a:pt x="1522" y="3622"/>
                  </a:lnTo>
                  <a:lnTo>
                    <a:pt x="1546" y="3570"/>
                  </a:lnTo>
                  <a:lnTo>
                    <a:pt x="1578" y="3519"/>
                  </a:lnTo>
                  <a:lnTo>
                    <a:pt x="1618" y="3473"/>
                  </a:lnTo>
                  <a:lnTo>
                    <a:pt x="1638" y="3453"/>
                  </a:lnTo>
                  <a:lnTo>
                    <a:pt x="1359" y="3175"/>
                  </a:lnTo>
                  <a:lnTo>
                    <a:pt x="1289" y="3099"/>
                  </a:lnTo>
                  <a:lnTo>
                    <a:pt x="1228" y="3020"/>
                  </a:lnTo>
                  <a:lnTo>
                    <a:pt x="1174" y="2936"/>
                  </a:lnTo>
                  <a:lnTo>
                    <a:pt x="1126" y="2847"/>
                  </a:lnTo>
                  <a:lnTo>
                    <a:pt x="1086" y="2755"/>
                  </a:lnTo>
                  <a:lnTo>
                    <a:pt x="1057" y="2660"/>
                  </a:lnTo>
                  <a:lnTo>
                    <a:pt x="1033" y="2560"/>
                  </a:lnTo>
                  <a:lnTo>
                    <a:pt x="1017" y="2461"/>
                  </a:lnTo>
                  <a:lnTo>
                    <a:pt x="38" y="1481"/>
                  </a:lnTo>
                  <a:lnTo>
                    <a:pt x="16" y="1455"/>
                  </a:lnTo>
                  <a:lnTo>
                    <a:pt x="4" y="1423"/>
                  </a:lnTo>
                  <a:lnTo>
                    <a:pt x="0" y="1391"/>
                  </a:lnTo>
                  <a:lnTo>
                    <a:pt x="4" y="1358"/>
                  </a:lnTo>
                  <a:lnTo>
                    <a:pt x="16" y="1328"/>
                  </a:lnTo>
                  <a:lnTo>
                    <a:pt x="38" y="1300"/>
                  </a:lnTo>
                  <a:lnTo>
                    <a:pt x="1301" y="38"/>
                  </a:lnTo>
                  <a:lnTo>
                    <a:pt x="1329" y="18"/>
                  </a:lnTo>
                  <a:lnTo>
                    <a:pt x="1359" y="4"/>
                  </a:lnTo>
                  <a:lnTo>
                    <a:pt x="139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894655" y="3912785"/>
            <a:ext cx="16160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20</a:t>
            </a:r>
            <a:r>
              <a:rPr lang="en-IN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00</a:t>
            </a:r>
            <a:r>
              <a:rPr lang="en-IN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+</a:t>
            </a:r>
            <a:endParaRPr lang="en-IN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262518" y="5027053"/>
            <a:ext cx="2880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Customers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853395" y="3276995"/>
            <a:ext cx="482034" cy="561734"/>
            <a:chOff x="12863513" y="5248275"/>
            <a:chExt cx="4195763" cy="4889500"/>
          </a:xfrm>
          <a:solidFill>
            <a:schemeClr val="bg1"/>
          </a:solidFill>
        </p:grpSpPr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14419263" y="7412038"/>
              <a:ext cx="1135063" cy="2055813"/>
            </a:xfrm>
            <a:custGeom>
              <a:avLst/>
              <a:gdLst>
                <a:gd name="T0" fmla="*/ 792 w 1430"/>
                <a:gd name="T1" fmla="*/ 23 h 2590"/>
                <a:gd name="T2" fmla="*/ 863 w 1430"/>
                <a:gd name="T3" fmla="*/ 115 h 2590"/>
                <a:gd name="T4" fmla="*/ 1158 w 1430"/>
                <a:gd name="T5" fmla="*/ 369 h 2590"/>
                <a:gd name="T6" fmla="*/ 1267 w 1430"/>
                <a:gd name="T7" fmla="*/ 414 h 2590"/>
                <a:gd name="T8" fmla="*/ 1312 w 1430"/>
                <a:gd name="T9" fmla="*/ 523 h 2590"/>
                <a:gd name="T10" fmla="*/ 1267 w 1430"/>
                <a:gd name="T11" fmla="*/ 632 h 2590"/>
                <a:gd name="T12" fmla="*/ 1158 w 1430"/>
                <a:gd name="T13" fmla="*/ 676 h 2590"/>
                <a:gd name="T14" fmla="*/ 449 w 1430"/>
                <a:gd name="T15" fmla="*/ 695 h 2590"/>
                <a:gd name="T16" fmla="*/ 346 w 1430"/>
                <a:gd name="T17" fmla="*/ 778 h 2590"/>
                <a:gd name="T18" fmla="*/ 307 w 1430"/>
                <a:gd name="T19" fmla="*/ 909 h 2590"/>
                <a:gd name="T20" fmla="*/ 346 w 1430"/>
                <a:gd name="T21" fmla="*/ 1038 h 2590"/>
                <a:gd name="T22" fmla="*/ 449 w 1430"/>
                <a:gd name="T23" fmla="*/ 1122 h 2590"/>
                <a:gd name="T24" fmla="*/ 891 w 1430"/>
                <a:gd name="T25" fmla="*/ 1141 h 2590"/>
                <a:gd name="T26" fmla="*/ 1117 w 1430"/>
                <a:gd name="T27" fmla="*/ 1190 h 2590"/>
                <a:gd name="T28" fmla="*/ 1297 w 1430"/>
                <a:gd name="T29" fmla="*/ 1326 h 2590"/>
                <a:gd name="T30" fmla="*/ 1407 w 1430"/>
                <a:gd name="T31" fmla="*/ 1523 h 2590"/>
                <a:gd name="T32" fmla="*/ 1424 w 1430"/>
                <a:gd name="T33" fmla="*/ 1759 h 2590"/>
                <a:gd name="T34" fmla="*/ 1344 w 1430"/>
                <a:gd name="T35" fmla="*/ 1971 h 2590"/>
                <a:gd name="T36" fmla="*/ 1188 w 1430"/>
                <a:gd name="T37" fmla="*/ 2130 h 2590"/>
                <a:gd name="T38" fmla="*/ 977 w 1430"/>
                <a:gd name="T39" fmla="*/ 2212 h 2590"/>
                <a:gd name="T40" fmla="*/ 868 w 1430"/>
                <a:gd name="T41" fmla="*/ 2437 h 2590"/>
                <a:gd name="T42" fmla="*/ 823 w 1430"/>
                <a:gd name="T43" fmla="*/ 2545 h 2590"/>
                <a:gd name="T44" fmla="*/ 715 w 1430"/>
                <a:gd name="T45" fmla="*/ 2590 h 2590"/>
                <a:gd name="T46" fmla="*/ 606 w 1430"/>
                <a:gd name="T47" fmla="*/ 2545 h 2590"/>
                <a:gd name="T48" fmla="*/ 562 w 1430"/>
                <a:gd name="T49" fmla="*/ 2437 h 2590"/>
                <a:gd name="T50" fmla="*/ 219 w 1430"/>
                <a:gd name="T51" fmla="*/ 2212 h 2590"/>
                <a:gd name="T52" fmla="*/ 128 w 1430"/>
                <a:gd name="T53" fmla="*/ 2143 h 2590"/>
                <a:gd name="T54" fmla="*/ 113 w 1430"/>
                <a:gd name="T55" fmla="*/ 2025 h 2590"/>
                <a:gd name="T56" fmla="*/ 182 w 1430"/>
                <a:gd name="T57" fmla="*/ 1931 h 2590"/>
                <a:gd name="T58" fmla="*/ 891 w 1430"/>
                <a:gd name="T59" fmla="*/ 1911 h 2590"/>
                <a:gd name="T60" fmla="*/ 1020 w 1430"/>
                <a:gd name="T61" fmla="*/ 1871 h 2590"/>
                <a:gd name="T62" fmla="*/ 1104 w 1430"/>
                <a:gd name="T63" fmla="*/ 1770 h 2590"/>
                <a:gd name="T64" fmla="*/ 1117 w 1430"/>
                <a:gd name="T65" fmla="*/ 1632 h 2590"/>
                <a:gd name="T66" fmla="*/ 1054 w 1430"/>
                <a:gd name="T67" fmla="*/ 1515 h 2590"/>
                <a:gd name="T68" fmla="*/ 938 w 1430"/>
                <a:gd name="T69" fmla="*/ 1452 h 2590"/>
                <a:gd name="T70" fmla="*/ 459 w 1430"/>
                <a:gd name="T71" fmla="*/ 1442 h 2590"/>
                <a:gd name="T72" fmla="*/ 245 w 1430"/>
                <a:gd name="T73" fmla="*/ 1360 h 2590"/>
                <a:gd name="T74" fmla="*/ 86 w 1430"/>
                <a:gd name="T75" fmla="*/ 1201 h 2590"/>
                <a:gd name="T76" fmla="*/ 6 w 1430"/>
                <a:gd name="T77" fmla="*/ 987 h 2590"/>
                <a:gd name="T78" fmla="*/ 23 w 1430"/>
                <a:gd name="T79" fmla="*/ 753 h 2590"/>
                <a:gd name="T80" fmla="*/ 133 w 1430"/>
                <a:gd name="T81" fmla="*/ 555 h 2590"/>
                <a:gd name="T82" fmla="*/ 313 w 1430"/>
                <a:gd name="T83" fmla="*/ 420 h 2590"/>
                <a:gd name="T84" fmla="*/ 539 w 1430"/>
                <a:gd name="T85" fmla="*/ 369 h 2590"/>
                <a:gd name="T86" fmla="*/ 565 w 1430"/>
                <a:gd name="T87" fmla="*/ 115 h 2590"/>
                <a:gd name="T88" fmla="*/ 636 w 1430"/>
                <a:gd name="T89" fmla="*/ 23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2590">
                  <a:moveTo>
                    <a:pt x="715" y="0"/>
                  </a:moveTo>
                  <a:lnTo>
                    <a:pt x="754" y="6"/>
                  </a:lnTo>
                  <a:lnTo>
                    <a:pt x="792" y="23"/>
                  </a:lnTo>
                  <a:lnTo>
                    <a:pt x="823" y="47"/>
                  </a:lnTo>
                  <a:lnTo>
                    <a:pt x="846" y="77"/>
                  </a:lnTo>
                  <a:lnTo>
                    <a:pt x="863" y="115"/>
                  </a:lnTo>
                  <a:lnTo>
                    <a:pt x="868" y="156"/>
                  </a:lnTo>
                  <a:lnTo>
                    <a:pt x="868" y="369"/>
                  </a:lnTo>
                  <a:lnTo>
                    <a:pt x="1158" y="369"/>
                  </a:lnTo>
                  <a:lnTo>
                    <a:pt x="1199" y="375"/>
                  </a:lnTo>
                  <a:lnTo>
                    <a:pt x="1235" y="390"/>
                  </a:lnTo>
                  <a:lnTo>
                    <a:pt x="1267" y="414"/>
                  </a:lnTo>
                  <a:lnTo>
                    <a:pt x="1291" y="446"/>
                  </a:lnTo>
                  <a:lnTo>
                    <a:pt x="1306" y="482"/>
                  </a:lnTo>
                  <a:lnTo>
                    <a:pt x="1312" y="523"/>
                  </a:lnTo>
                  <a:lnTo>
                    <a:pt x="1306" y="564"/>
                  </a:lnTo>
                  <a:lnTo>
                    <a:pt x="1291" y="600"/>
                  </a:lnTo>
                  <a:lnTo>
                    <a:pt x="1267" y="632"/>
                  </a:lnTo>
                  <a:lnTo>
                    <a:pt x="1235" y="656"/>
                  </a:lnTo>
                  <a:lnTo>
                    <a:pt x="1199" y="671"/>
                  </a:lnTo>
                  <a:lnTo>
                    <a:pt x="1158" y="676"/>
                  </a:lnTo>
                  <a:lnTo>
                    <a:pt x="539" y="676"/>
                  </a:lnTo>
                  <a:lnTo>
                    <a:pt x="492" y="680"/>
                  </a:lnTo>
                  <a:lnTo>
                    <a:pt x="449" y="695"/>
                  </a:lnTo>
                  <a:lnTo>
                    <a:pt x="410" y="716"/>
                  </a:lnTo>
                  <a:lnTo>
                    <a:pt x="375" y="744"/>
                  </a:lnTo>
                  <a:lnTo>
                    <a:pt x="346" y="778"/>
                  </a:lnTo>
                  <a:lnTo>
                    <a:pt x="326" y="819"/>
                  </a:lnTo>
                  <a:lnTo>
                    <a:pt x="313" y="862"/>
                  </a:lnTo>
                  <a:lnTo>
                    <a:pt x="307" y="909"/>
                  </a:lnTo>
                  <a:lnTo>
                    <a:pt x="313" y="956"/>
                  </a:lnTo>
                  <a:lnTo>
                    <a:pt x="326" y="999"/>
                  </a:lnTo>
                  <a:lnTo>
                    <a:pt x="346" y="1038"/>
                  </a:lnTo>
                  <a:lnTo>
                    <a:pt x="375" y="1072"/>
                  </a:lnTo>
                  <a:lnTo>
                    <a:pt x="410" y="1100"/>
                  </a:lnTo>
                  <a:lnTo>
                    <a:pt x="449" y="1122"/>
                  </a:lnTo>
                  <a:lnTo>
                    <a:pt x="492" y="1135"/>
                  </a:lnTo>
                  <a:lnTo>
                    <a:pt x="539" y="1141"/>
                  </a:lnTo>
                  <a:lnTo>
                    <a:pt x="891" y="1141"/>
                  </a:lnTo>
                  <a:lnTo>
                    <a:pt x="969" y="1147"/>
                  </a:lnTo>
                  <a:lnTo>
                    <a:pt x="1046" y="1163"/>
                  </a:lnTo>
                  <a:lnTo>
                    <a:pt x="1117" y="1190"/>
                  </a:lnTo>
                  <a:lnTo>
                    <a:pt x="1185" y="1227"/>
                  </a:lnTo>
                  <a:lnTo>
                    <a:pt x="1244" y="1272"/>
                  </a:lnTo>
                  <a:lnTo>
                    <a:pt x="1297" y="1326"/>
                  </a:lnTo>
                  <a:lnTo>
                    <a:pt x="1342" y="1386"/>
                  </a:lnTo>
                  <a:lnTo>
                    <a:pt x="1379" y="1452"/>
                  </a:lnTo>
                  <a:lnTo>
                    <a:pt x="1407" y="1523"/>
                  </a:lnTo>
                  <a:lnTo>
                    <a:pt x="1424" y="1600"/>
                  </a:lnTo>
                  <a:lnTo>
                    <a:pt x="1430" y="1678"/>
                  </a:lnTo>
                  <a:lnTo>
                    <a:pt x="1424" y="1759"/>
                  </a:lnTo>
                  <a:lnTo>
                    <a:pt x="1407" y="1834"/>
                  </a:lnTo>
                  <a:lnTo>
                    <a:pt x="1381" y="1905"/>
                  </a:lnTo>
                  <a:lnTo>
                    <a:pt x="1344" y="1971"/>
                  </a:lnTo>
                  <a:lnTo>
                    <a:pt x="1299" y="2030"/>
                  </a:lnTo>
                  <a:lnTo>
                    <a:pt x="1246" y="2083"/>
                  </a:lnTo>
                  <a:lnTo>
                    <a:pt x="1188" y="2130"/>
                  </a:lnTo>
                  <a:lnTo>
                    <a:pt x="1123" y="2165"/>
                  </a:lnTo>
                  <a:lnTo>
                    <a:pt x="1052" y="2193"/>
                  </a:lnTo>
                  <a:lnTo>
                    <a:pt x="977" y="2212"/>
                  </a:lnTo>
                  <a:lnTo>
                    <a:pt x="898" y="2218"/>
                  </a:lnTo>
                  <a:lnTo>
                    <a:pt x="868" y="2218"/>
                  </a:lnTo>
                  <a:lnTo>
                    <a:pt x="868" y="2437"/>
                  </a:lnTo>
                  <a:lnTo>
                    <a:pt x="863" y="2478"/>
                  </a:lnTo>
                  <a:lnTo>
                    <a:pt x="848" y="2516"/>
                  </a:lnTo>
                  <a:lnTo>
                    <a:pt x="823" y="2545"/>
                  </a:lnTo>
                  <a:lnTo>
                    <a:pt x="794" y="2570"/>
                  </a:lnTo>
                  <a:lnTo>
                    <a:pt x="756" y="2585"/>
                  </a:lnTo>
                  <a:lnTo>
                    <a:pt x="715" y="2590"/>
                  </a:lnTo>
                  <a:lnTo>
                    <a:pt x="674" y="2585"/>
                  </a:lnTo>
                  <a:lnTo>
                    <a:pt x="638" y="2570"/>
                  </a:lnTo>
                  <a:lnTo>
                    <a:pt x="606" y="2545"/>
                  </a:lnTo>
                  <a:lnTo>
                    <a:pt x="582" y="2516"/>
                  </a:lnTo>
                  <a:lnTo>
                    <a:pt x="567" y="2478"/>
                  </a:lnTo>
                  <a:lnTo>
                    <a:pt x="562" y="2437"/>
                  </a:lnTo>
                  <a:lnTo>
                    <a:pt x="562" y="2218"/>
                  </a:lnTo>
                  <a:lnTo>
                    <a:pt x="260" y="2218"/>
                  </a:lnTo>
                  <a:lnTo>
                    <a:pt x="219" y="2212"/>
                  </a:lnTo>
                  <a:lnTo>
                    <a:pt x="182" y="2197"/>
                  </a:lnTo>
                  <a:lnTo>
                    <a:pt x="152" y="2173"/>
                  </a:lnTo>
                  <a:lnTo>
                    <a:pt x="128" y="2143"/>
                  </a:lnTo>
                  <a:lnTo>
                    <a:pt x="113" y="2105"/>
                  </a:lnTo>
                  <a:lnTo>
                    <a:pt x="107" y="2064"/>
                  </a:lnTo>
                  <a:lnTo>
                    <a:pt x="113" y="2025"/>
                  </a:lnTo>
                  <a:lnTo>
                    <a:pt x="128" y="1987"/>
                  </a:lnTo>
                  <a:lnTo>
                    <a:pt x="152" y="1956"/>
                  </a:lnTo>
                  <a:lnTo>
                    <a:pt x="182" y="1931"/>
                  </a:lnTo>
                  <a:lnTo>
                    <a:pt x="219" y="1916"/>
                  </a:lnTo>
                  <a:lnTo>
                    <a:pt x="260" y="1911"/>
                  </a:lnTo>
                  <a:lnTo>
                    <a:pt x="891" y="1911"/>
                  </a:lnTo>
                  <a:lnTo>
                    <a:pt x="938" y="1907"/>
                  </a:lnTo>
                  <a:lnTo>
                    <a:pt x="981" y="1894"/>
                  </a:lnTo>
                  <a:lnTo>
                    <a:pt x="1020" y="1871"/>
                  </a:lnTo>
                  <a:lnTo>
                    <a:pt x="1054" y="1843"/>
                  </a:lnTo>
                  <a:lnTo>
                    <a:pt x="1084" y="1809"/>
                  </a:lnTo>
                  <a:lnTo>
                    <a:pt x="1104" y="1770"/>
                  </a:lnTo>
                  <a:lnTo>
                    <a:pt x="1117" y="1725"/>
                  </a:lnTo>
                  <a:lnTo>
                    <a:pt x="1123" y="1678"/>
                  </a:lnTo>
                  <a:lnTo>
                    <a:pt x="1117" y="1632"/>
                  </a:lnTo>
                  <a:lnTo>
                    <a:pt x="1104" y="1589"/>
                  </a:lnTo>
                  <a:lnTo>
                    <a:pt x="1084" y="1549"/>
                  </a:lnTo>
                  <a:lnTo>
                    <a:pt x="1054" y="1515"/>
                  </a:lnTo>
                  <a:lnTo>
                    <a:pt x="1020" y="1487"/>
                  </a:lnTo>
                  <a:lnTo>
                    <a:pt x="981" y="1465"/>
                  </a:lnTo>
                  <a:lnTo>
                    <a:pt x="938" y="1452"/>
                  </a:lnTo>
                  <a:lnTo>
                    <a:pt x="891" y="1448"/>
                  </a:lnTo>
                  <a:lnTo>
                    <a:pt x="539" y="1448"/>
                  </a:lnTo>
                  <a:lnTo>
                    <a:pt x="459" y="1442"/>
                  </a:lnTo>
                  <a:lnTo>
                    <a:pt x="384" y="1424"/>
                  </a:lnTo>
                  <a:lnTo>
                    <a:pt x="313" y="1397"/>
                  </a:lnTo>
                  <a:lnTo>
                    <a:pt x="245" y="1360"/>
                  </a:lnTo>
                  <a:lnTo>
                    <a:pt x="186" y="1315"/>
                  </a:lnTo>
                  <a:lnTo>
                    <a:pt x="133" y="1261"/>
                  </a:lnTo>
                  <a:lnTo>
                    <a:pt x="86" y="1201"/>
                  </a:lnTo>
                  <a:lnTo>
                    <a:pt x="51" y="1135"/>
                  </a:lnTo>
                  <a:lnTo>
                    <a:pt x="23" y="1064"/>
                  </a:lnTo>
                  <a:lnTo>
                    <a:pt x="6" y="987"/>
                  </a:lnTo>
                  <a:lnTo>
                    <a:pt x="0" y="909"/>
                  </a:lnTo>
                  <a:lnTo>
                    <a:pt x="6" y="828"/>
                  </a:lnTo>
                  <a:lnTo>
                    <a:pt x="23" y="753"/>
                  </a:lnTo>
                  <a:lnTo>
                    <a:pt x="51" y="680"/>
                  </a:lnTo>
                  <a:lnTo>
                    <a:pt x="86" y="615"/>
                  </a:lnTo>
                  <a:lnTo>
                    <a:pt x="133" y="555"/>
                  </a:lnTo>
                  <a:lnTo>
                    <a:pt x="186" y="502"/>
                  </a:lnTo>
                  <a:lnTo>
                    <a:pt x="245" y="456"/>
                  </a:lnTo>
                  <a:lnTo>
                    <a:pt x="313" y="420"/>
                  </a:lnTo>
                  <a:lnTo>
                    <a:pt x="384" y="392"/>
                  </a:lnTo>
                  <a:lnTo>
                    <a:pt x="459" y="375"/>
                  </a:lnTo>
                  <a:lnTo>
                    <a:pt x="539" y="369"/>
                  </a:lnTo>
                  <a:lnTo>
                    <a:pt x="560" y="369"/>
                  </a:lnTo>
                  <a:lnTo>
                    <a:pt x="560" y="156"/>
                  </a:lnTo>
                  <a:lnTo>
                    <a:pt x="565" y="115"/>
                  </a:lnTo>
                  <a:lnTo>
                    <a:pt x="582" y="77"/>
                  </a:lnTo>
                  <a:lnTo>
                    <a:pt x="606" y="47"/>
                  </a:lnTo>
                  <a:lnTo>
                    <a:pt x="636" y="23"/>
                  </a:lnTo>
                  <a:lnTo>
                    <a:pt x="674" y="6"/>
                  </a:lnTo>
                  <a:lnTo>
                    <a:pt x="71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7"/>
            <p:cNvSpPr>
              <a:spLocks noEditPoints="1"/>
            </p:cNvSpPr>
            <p:nvPr/>
          </p:nvSpPr>
          <p:spPr bwMode="auto">
            <a:xfrm>
              <a:off x="12863513" y="5248275"/>
              <a:ext cx="4195763" cy="4889500"/>
            </a:xfrm>
            <a:custGeom>
              <a:avLst/>
              <a:gdLst>
                <a:gd name="T0" fmla="*/ 1910 w 5286"/>
                <a:gd name="T1" fmla="*/ 1957 h 6159"/>
                <a:gd name="T2" fmla="*/ 1590 w 5286"/>
                <a:gd name="T3" fmla="*/ 2236 h 6159"/>
                <a:gd name="T4" fmla="*/ 1199 w 5286"/>
                <a:gd name="T5" fmla="*/ 2653 h 6159"/>
                <a:gd name="T6" fmla="*/ 612 w 5286"/>
                <a:gd name="T7" fmla="*/ 3579 h 6159"/>
                <a:gd name="T8" fmla="*/ 333 w 5286"/>
                <a:gd name="T9" fmla="*/ 4560 h 6159"/>
                <a:gd name="T10" fmla="*/ 359 w 5286"/>
                <a:gd name="T11" fmla="*/ 5266 h 6159"/>
                <a:gd name="T12" fmla="*/ 638 w 5286"/>
                <a:gd name="T13" fmla="*/ 5657 h 6159"/>
                <a:gd name="T14" fmla="*/ 1089 w 5286"/>
                <a:gd name="T15" fmla="*/ 5846 h 6159"/>
                <a:gd name="T16" fmla="*/ 4375 w 5286"/>
                <a:gd name="T17" fmla="*/ 5807 h 6159"/>
                <a:gd name="T18" fmla="*/ 4751 w 5286"/>
                <a:gd name="T19" fmla="*/ 5560 h 6159"/>
                <a:gd name="T20" fmla="*/ 4957 w 5286"/>
                <a:gd name="T21" fmla="*/ 5157 h 6159"/>
                <a:gd name="T22" fmla="*/ 4922 w 5286"/>
                <a:gd name="T23" fmla="*/ 4359 h 6159"/>
                <a:gd name="T24" fmla="*/ 4579 w 5286"/>
                <a:gd name="T25" fmla="*/ 3388 h 6159"/>
                <a:gd name="T26" fmla="*/ 4005 w 5286"/>
                <a:gd name="T27" fmla="*/ 2560 h 6159"/>
                <a:gd name="T28" fmla="*/ 3623 w 5286"/>
                <a:gd name="T29" fmla="*/ 2168 h 6159"/>
                <a:gd name="T30" fmla="*/ 3324 w 5286"/>
                <a:gd name="T31" fmla="*/ 1917 h 6159"/>
                <a:gd name="T32" fmla="*/ 3541 w 5286"/>
                <a:gd name="T33" fmla="*/ 303 h 6159"/>
                <a:gd name="T34" fmla="*/ 3161 w 5286"/>
                <a:gd name="T35" fmla="*/ 412 h 6159"/>
                <a:gd name="T36" fmla="*/ 2806 w 5286"/>
                <a:gd name="T37" fmla="*/ 524 h 6159"/>
                <a:gd name="T38" fmla="*/ 2441 w 5286"/>
                <a:gd name="T39" fmla="*/ 457 h 6159"/>
                <a:gd name="T40" fmla="*/ 1975 w 5286"/>
                <a:gd name="T41" fmla="*/ 339 h 6159"/>
                <a:gd name="T42" fmla="*/ 1583 w 5286"/>
                <a:gd name="T43" fmla="*/ 414 h 6159"/>
                <a:gd name="T44" fmla="*/ 3788 w 5286"/>
                <a:gd name="T45" fmla="*/ 389 h 6159"/>
                <a:gd name="T46" fmla="*/ 3571 w 5286"/>
                <a:gd name="T47" fmla="*/ 305 h 6159"/>
                <a:gd name="T48" fmla="*/ 3788 w 5286"/>
                <a:gd name="T49" fmla="*/ 45 h 6159"/>
                <a:gd name="T50" fmla="*/ 4112 w 5286"/>
                <a:gd name="T51" fmla="*/ 271 h 6159"/>
                <a:gd name="T52" fmla="*/ 4117 w 5286"/>
                <a:gd name="T53" fmla="*/ 427 h 6159"/>
                <a:gd name="T54" fmla="*/ 3687 w 5286"/>
                <a:gd name="T55" fmla="*/ 1814 h 6159"/>
                <a:gd name="T56" fmla="*/ 4065 w 5286"/>
                <a:gd name="T57" fmla="*/ 2168 h 6159"/>
                <a:gd name="T58" fmla="*/ 4579 w 5286"/>
                <a:gd name="T59" fmla="*/ 2794 h 6159"/>
                <a:gd name="T60" fmla="*/ 5062 w 5286"/>
                <a:gd name="T61" fmla="*/ 3719 h 6159"/>
                <a:gd name="T62" fmla="*/ 5281 w 5286"/>
                <a:gd name="T63" fmla="*/ 4756 h 6159"/>
                <a:gd name="T64" fmla="*/ 5204 w 5286"/>
                <a:gd name="T65" fmla="*/ 5406 h 6159"/>
                <a:gd name="T66" fmla="*/ 4899 w 5286"/>
                <a:gd name="T67" fmla="*/ 5848 h 6159"/>
                <a:gd name="T68" fmla="*/ 4430 w 5286"/>
                <a:gd name="T69" fmla="*/ 6112 h 6159"/>
                <a:gd name="T70" fmla="*/ 1077 w 5286"/>
                <a:gd name="T71" fmla="*/ 6155 h 6159"/>
                <a:gd name="T72" fmla="*/ 559 w 5286"/>
                <a:gd name="T73" fmla="*/ 5977 h 6159"/>
                <a:gd name="T74" fmla="*/ 181 w 5286"/>
                <a:gd name="T75" fmla="*/ 5599 h 6159"/>
                <a:gd name="T76" fmla="*/ 6 w 5286"/>
                <a:gd name="T77" fmla="*/ 5082 h 6159"/>
                <a:gd name="T78" fmla="*/ 99 w 5286"/>
                <a:gd name="T79" fmla="*/ 4129 h 6159"/>
                <a:gd name="T80" fmla="*/ 486 w 5286"/>
                <a:gd name="T81" fmla="*/ 3150 h 6159"/>
                <a:gd name="T82" fmla="*/ 1061 w 5286"/>
                <a:gd name="T83" fmla="*/ 2343 h 6159"/>
                <a:gd name="T84" fmla="*/ 1489 w 5286"/>
                <a:gd name="T85" fmla="*/ 1912 h 6159"/>
                <a:gd name="T86" fmla="*/ 1811 w 5286"/>
                <a:gd name="T87" fmla="*/ 1648 h 6159"/>
                <a:gd name="T88" fmla="*/ 1089 w 5286"/>
                <a:gd name="T89" fmla="*/ 451 h 6159"/>
                <a:gd name="T90" fmla="*/ 1397 w 5286"/>
                <a:gd name="T91" fmla="*/ 168 h 6159"/>
                <a:gd name="T92" fmla="*/ 1895 w 5286"/>
                <a:gd name="T93" fmla="*/ 30 h 6159"/>
                <a:gd name="T94" fmla="*/ 2415 w 5286"/>
                <a:gd name="T95" fmla="*/ 125 h 6159"/>
                <a:gd name="T96" fmla="*/ 2778 w 5286"/>
                <a:gd name="T97" fmla="*/ 219 h 6159"/>
                <a:gd name="T98" fmla="*/ 3045 w 5286"/>
                <a:gd name="T99" fmla="*/ 129 h 6159"/>
                <a:gd name="T100" fmla="*/ 3451 w 5286"/>
                <a:gd name="T101" fmla="*/ 5 h 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86" h="6159">
                  <a:moveTo>
                    <a:pt x="2067" y="1839"/>
                  </a:moveTo>
                  <a:lnTo>
                    <a:pt x="2039" y="1859"/>
                  </a:lnTo>
                  <a:lnTo>
                    <a:pt x="2003" y="1886"/>
                  </a:lnTo>
                  <a:lnTo>
                    <a:pt x="1960" y="1917"/>
                  </a:lnTo>
                  <a:lnTo>
                    <a:pt x="1910" y="1957"/>
                  </a:lnTo>
                  <a:lnTo>
                    <a:pt x="1856" y="2002"/>
                  </a:lnTo>
                  <a:lnTo>
                    <a:pt x="1796" y="2050"/>
                  </a:lnTo>
                  <a:lnTo>
                    <a:pt x="1730" y="2107"/>
                  </a:lnTo>
                  <a:lnTo>
                    <a:pt x="1661" y="2168"/>
                  </a:lnTo>
                  <a:lnTo>
                    <a:pt x="1590" y="2236"/>
                  </a:lnTo>
                  <a:lnTo>
                    <a:pt x="1515" y="2309"/>
                  </a:lnTo>
                  <a:lnTo>
                    <a:pt x="1437" y="2386"/>
                  </a:lnTo>
                  <a:lnTo>
                    <a:pt x="1358" y="2470"/>
                  </a:lnTo>
                  <a:lnTo>
                    <a:pt x="1280" y="2560"/>
                  </a:lnTo>
                  <a:lnTo>
                    <a:pt x="1199" y="2653"/>
                  </a:lnTo>
                  <a:lnTo>
                    <a:pt x="1057" y="2833"/>
                  </a:lnTo>
                  <a:lnTo>
                    <a:pt x="928" y="3015"/>
                  </a:lnTo>
                  <a:lnTo>
                    <a:pt x="810" y="3200"/>
                  </a:lnTo>
                  <a:lnTo>
                    <a:pt x="705" y="3388"/>
                  </a:lnTo>
                  <a:lnTo>
                    <a:pt x="612" y="3579"/>
                  </a:lnTo>
                  <a:lnTo>
                    <a:pt x="531" y="3770"/>
                  </a:lnTo>
                  <a:lnTo>
                    <a:pt x="464" y="3964"/>
                  </a:lnTo>
                  <a:lnTo>
                    <a:pt x="408" y="4161"/>
                  </a:lnTo>
                  <a:lnTo>
                    <a:pt x="363" y="4359"/>
                  </a:lnTo>
                  <a:lnTo>
                    <a:pt x="333" y="4560"/>
                  </a:lnTo>
                  <a:lnTo>
                    <a:pt x="314" y="4764"/>
                  </a:lnTo>
                  <a:lnTo>
                    <a:pt x="307" y="4968"/>
                  </a:lnTo>
                  <a:lnTo>
                    <a:pt x="312" y="5071"/>
                  </a:lnTo>
                  <a:lnTo>
                    <a:pt x="331" y="5170"/>
                  </a:lnTo>
                  <a:lnTo>
                    <a:pt x="359" y="5266"/>
                  </a:lnTo>
                  <a:lnTo>
                    <a:pt x="397" y="5356"/>
                  </a:lnTo>
                  <a:lnTo>
                    <a:pt x="445" y="5442"/>
                  </a:lnTo>
                  <a:lnTo>
                    <a:pt x="501" y="5521"/>
                  </a:lnTo>
                  <a:lnTo>
                    <a:pt x="567" y="5594"/>
                  </a:lnTo>
                  <a:lnTo>
                    <a:pt x="638" y="5657"/>
                  </a:lnTo>
                  <a:lnTo>
                    <a:pt x="718" y="5715"/>
                  </a:lnTo>
                  <a:lnTo>
                    <a:pt x="802" y="5762"/>
                  </a:lnTo>
                  <a:lnTo>
                    <a:pt x="894" y="5801"/>
                  </a:lnTo>
                  <a:lnTo>
                    <a:pt x="990" y="5830"/>
                  </a:lnTo>
                  <a:lnTo>
                    <a:pt x="1089" y="5846"/>
                  </a:lnTo>
                  <a:lnTo>
                    <a:pt x="1192" y="5852"/>
                  </a:lnTo>
                  <a:lnTo>
                    <a:pt x="4095" y="5852"/>
                  </a:lnTo>
                  <a:lnTo>
                    <a:pt x="4192" y="5848"/>
                  </a:lnTo>
                  <a:lnTo>
                    <a:pt x="4286" y="5831"/>
                  </a:lnTo>
                  <a:lnTo>
                    <a:pt x="4375" y="5807"/>
                  </a:lnTo>
                  <a:lnTo>
                    <a:pt x="4460" y="5773"/>
                  </a:lnTo>
                  <a:lnTo>
                    <a:pt x="4542" y="5732"/>
                  </a:lnTo>
                  <a:lnTo>
                    <a:pt x="4617" y="5682"/>
                  </a:lnTo>
                  <a:lnTo>
                    <a:pt x="4688" y="5624"/>
                  </a:lnTo>
                  <a:lnTo>
                    <a:pt x="4751" y="5560"/>
                  </a:lnTo>
                  <a:lnTo>
                    <a:pt x="4808" y="5491"/>
                  </a:lnTo>
                  <a:lnTo>
                    <a:pt x="4858" y="5414"/>
                  </a:lnTo>
                  <a:lnTo>
                    <a:pt x="4899" y="5333"/>
                  </a:lnTo>
                  <a:lnTo>
                    <a:pt x="4933" y="5247"/>
                  </a:lnTo>
                  <a:lnTo>
                    <a:pt x="4957" y="5157"/>
                  </a:lnTo>
                  <a:lnTo>
                    <a:pt x="4972" y="5064"/>
                  </a:lnTo>
                  <a:lnTo>
                    <a:pt x="4978" y="4968"/>
                  </a:lnTo>
                  <a:lnTo>
                    <a:pt x="4970" y="4762"/>
                  </a:lnTo>
                  <a:lnTo>
                    <a:pt x="4952" y="4560"/>
                  </a:lnTo>
                  <a:lnTo>
                    <a:pt x="4922" y="4359"/>
                  </a:lnTo>
                  <a:lnTo>
                    <a:pt x="4877" y="4161"/>
                  </a:lnTo>
                  <a:lnTo>
                    <a:pt x="4822" y="3964"/>
                  </a:lnTo>
                  <a:lnTo>
                    <a:pt x="4753" y="3770"/>
                  </a:lnTo>
                  <a:lnTo>
                    <a:pt x="4673" y="3579"/>
                  </a:lnTo>
                  <a:lnTo>
                    <a:pt x="4579" y="3388"/>
                  </a:lnTo>
                  <a:lnTo>
                    <a:pt x="4475" y="3200"/>
                  </a:lnTo>
                  <a:lnTo>
                    <a:pt x="4357" y="3015"/>
                  </a:lnTo>
                  <a:lnTo>
                    <a:pt x="4228" y="2833"/>
                  </a:lnTo>
                  <a:lnTo>
                    <a:pt x="4085" y="2653"/>
                  </a:lnTo>
                  <a:lnTo>
                    <a:pt x="4005" y="2560"/>
                  </a:lnTo>
                  <a:lnTo>
                    <a:pt x="3926" y="2470"/>
                  </a:lnTo>
                  <a:lnTo>
                    <a:pt x="3848" y="2386"/>
                  </a:lnTo>
                  <a:lnTo>
                    <a:pt x="3769" y="2309"/>
                  </a:lnTo>
                  <a:lnTo>
                    <a:pt x="3694" y="2236"/>
                  </a:lnTo>
                  <a:lnTo>
                    <a:pt x="3623" y="2168"/>
                  </a:lnTo>
                  <a:lnTo>
                    <a:pt x="3554" y="2107"/>
                  </a:lnTo>
                  <a:lnTo>
                    <a:pt x="3491" y="2050"/>
                  </a:lnTo>
                  <a:lnTo>
                    <a:pt x="3429" y="2000"/>
                  </a:lnTo>
                  <a:lnTo>
                    <a:pt x="3375" y="1957"/>
                  </a:lnTo>
                  <a:lnTo>
                    <a:pt x="3324" y="1917"/>
                  </a:lnTo>
                  <a:lnTo>
                    <a:pt x="3281" y="1886"/>
                  </a:lnTo>
                  <a:lnTo>
                    <a:pt x="3246" y="1859"/>
                  </a:lnTo>
                  <a:lnTo>
                    <a:pt x="3217" y="1839"/>
                  </a:lnTo>
                  <a:lnTo>
                    <a:pt x="2067" y="1839"/>
                  </a:lnTo>
                  <a:close/>
                  <a:moveTo>
                    <a:pt x="3541" y="303"/>
                  </a:moveTo>
                  <a:lnTo>
                    <a:pt x="3466" y="311"/>
                  </a:lnTo>
                  <a:lnTo>
                    <a:pt x="3393" y="326"/>
                  </a:lnTo>
                  <a:lnTo>
                    <a:pt x="3317" y="350"/>
                  </a:lnTo>
                  <a:lnTo>
                    <a:pt x="3240" y="380"/>
                  </a:lnTo>
                  <a:lnTo>
                    <a:pt x="3161" y="412"/>
                  </a:lnTo>
                  <a:lnTo>
                    <a:pt x="3092" y="440"/>
                  </a:lnTo>
                  <a:lnTo>
                    <a:pt x="3023" y="468"/>
                  </a:lnTo>
                  <a:lnTo>
                    <a:pt x="2952" y="492"/>
                  </a:lnTo>
                  <a:lnTo>
                    <a:pt x="2879" y="511"/>
                  </a:lnTo>
                  <a:lnTo>
                    <a:pt x="2806" y="524"/>
                  </a:lnTo>
                  <a:lnTo>
                    <a:pt x="2731" y="528"/>
                  </a:lnTo>
                  <a:lnTo>
                    <a:pt x="2671" y="524"/>
                  </a:lnTo>
                  <a:lnTo>
                    <a:pt x="2611" y="515"/>
                  </a:lnTo>
                  <a:lnTo>
                    <a:pt x="2553" y="498"/>
                  </a:lnTo>
                  <a:lnTo>
                    <a:pt x="2441" y="457"/>
                  </a:lnTo>
                  <a:lnTo>
                    <a:pt x="2336" y="421"/>
                  </a:lnTo>
                  <a:lnTo>
                    <a:pt x="2237" y="391"/>
                  </a:lnTo>
                  <a:lnTo>
                    <a:pt x="2146" y="367"/>
                  </a:lnTo>
                  <a:lnTo>
                    <a:pt x="2058" y="350"/>
                  </a:lnTo>
                  <a:lnTo>
                    <a:pt x="1975" y="339"/>
                  </a:lnTo>
                  <a:lnTo>
                    <a:pt x="1895" y="335"/>
                  </a:lnTo>
                  <a:lnTo>
                    <a:pt x="1813" y="339"/>
                  </a:lnTo>
                  <a:lnTo>
                    <a:pt x="1732" y="354"/>
                  </a:lnTo>
                  <a:lnTo>
                    <a:pt x="1657" y="380"/>
                  </a:lnTo>
                  <a:lnTo>
                    <a:pt x="1583" y="414"/>
                  </a:lnTo>
                  <a:lnTo>
                    <a:pt x="1508" y="460"/>
                  </a:lnTo>
                  <a:lnTo>
                    <a:pt x="1435" y="518"/>
                  </a:lnTo>
                  <a:lnTo>
                    <a:pt x="2104" y="1532"/>
                  </a:lnTo>
                  <a:lnTo>
                    <a:pt x="3173" y="1532"/>
                  </a:lnTo>
                  <a:lnTo>
                    <a:pt x="3788" y="389"/>
                  </a:lnTo>
                  <a:lnTo>
                    <a:pt x="3738" y="357"/>
                  </a:lnTo>
                  <a:lnTo>
                    <a:pt x="3689" y="333"/>
                  </a:lnTo>
                  <a:lnTo>
                    <a:pt x="3646" y="318"/>
                  </a:lnTo>
                  <a:lnTo>
                    <a:pt x="3607" y="309"/>
                  </a:lnTo>
                  <a:lnTo>
                    <a:pt x="3571" y="305"/>
                  </a:lnTo>
                  <a:lnTo>
                    <a:pt x="3541" y="303"/>
                  </a:lnTo>
                  <a:close/>
                  <a:moveTo>
                    <a:pt x="3541" y="0"/>
                  </a:moveTo>
                  <a:lnTo>
                    <a:pt x="3625" y="3"/>
                  </a:lnTo>
                  <a:lnTo>
                    <a:pt x="3708" y="18"/>
                  </a:lnTo>
                  <a:lnTo>
                    <a:pt x="3788" y="45"/>
                  </a:lnTo>
                  <a:lnTo>
                    <a:pt x="3865" y="78"/>
                  </a:lnTo>
                  <a:lnTo>
                    <a:pt x="3941" y="123"/>
                  </a:lnTo>
                  <a:lnTo>
                    <a:pt x="4016" y="180"/>
                  </a:lnTo>
                  <a:lnTo>
                    <a:pt x="4089" y="245"/>
                  </a:lnTo>
                  <a:lnTo>
                    <a:pt x="4112" y="271"/>
                  </a:lnTo>
                  <a:lnTo>
                    <a:pt x="4127" y="299"/>
                  </a:lnTo>
                  <a:lnTo>
                    <a:pt x="4134" y="331"/>
                  </a:lnTo>
                  <a:lnTo>
                    <a:pt x="4136" y="363"/>
                  </a:lnTo>
                  <a:lnTo>
                    <a:pt x="4130" y="397"/>
                  </a:lnTo>
                  <a:lnTo>
                    <a:pt x="4117" y="427"/>
                  </a:lnTo>
                  <a:lnTo>
                    <a:pt x="3464" y="1638"/>
                  </a:lnTo>
                  <a:lnTo>
                    <a:pt x="3511" y="1674"/>
                  </a:lnTo>
                  <a:lnTo>
                    <a:pt x="3564" y="1715"/>
                  </a:lnTo>
                  <a:lnTo>
                    <a:pt x="3623" y="1762"/>
                  </a:lnTo>
                  <a:lnTo>
                    <a:pt x="3687" y="1814"/>
                  </a:lnTo>
                  <a:lnTo>
                    <a:pt x="3756" y="1872"/>
                  </a:lnTo>
                  <a:lnTo>
                    <a:pt x="3827" y="1938"/>
                  </a:lnTo>
                  <a:lnTo>
                    <a:pt x="3904" y="2009"/>
                  </a:lnTo>
                  <a:lnTo>
                    <a:pt x="3983" y="2086"/>
                  </a:lnTo>
                  <a:lnTo>
                    <a:pt x="4065" y="2168"/>
                  </a:lnTo>
                  <a:lnTo>
                    <a:pt x="4147" y="2256"/>
                  </a:lnTo>
                  <a:lnTo>
                    <a:pt x="4231" y="2350"/>
                  </a:lnTo>
                  <a:lnTo>
                    <a:pt x="4317" y="2449"/>
                  </a:lnTo>
                  <a:lnTo>
                    <a:pt x="4452" y="2620"/>
                  </a:lnTo>
                  <a:lnTo>
                    <a:pt x="4579" y="2794"/>
                  </a:lnTo>
                  <a:lnTo>
                    <a:pt x="4695" y="2970"/>
                  </a:lnTo>
                  <a:lnTo>
                    <a:pt x="4800" y="3150"/>
                  </a:lnTo>
                  <a:lnTo>
                    <a:pt x="4897" y="3333"/>
                  </a:lnTo>
                  <a:lnTo>
                    <a:pt x="4981" y="3519"/>
                  </a:lnTo>
                  <a:lnTo>
                    <a:pt x="5062" y="3719"/>
                  </a:lnTo>
                  <a:lnTo>
                    <a:pt x="5131" y="3923"/>
                  </a:lnTo>
                  <a:lnTo>
                    <a:pt x="5187" y="4129"/>
                  </a:lnTo>
                  <a:lnTo>
                    <a:pt x="5230" y="4337"/>
                  </a:lnTo>
                  <a:lnTo>
                    <a:pt x="5262" y="4545"/>
                  </a:lnTo>
                  <a:lnTo>
                    <a:pt x="5281" y="4756"/>
                  </a:lnTo>
                  <a:lnTo>
                    <a:pt x="5286" y="4968"/>
                  </a:lnTo>
                  <a:lnTo>
                    <a:pt x="5281" y="5082"/>
                  </a:lnTo>
                  <a:lnTo>
                    <a:pt x="5266" y="5193"/>
                  </a:lnTo>
                  <a:lnTo>
                    <a:pt x="5240" y="5301"/>
                  </a:lnTo>
                  <a:lnTo>
                    <a:pt x="5204" y="5406"/>
                  </a:lnTo>
                  <a:lnTo>
                    <a:pt x="5159" y="5506"/>
                  </a:lnTo>
                  <a:lnTo>
                    <a:pt x="5105" y="5599"/>
                  </a:lnTo>
                  <a:lnTo>
                    <a:pt x="5043" y="5689"/>
                  </a:lnTo>
                  <a:lnTo>
                    <a:pt x="4974" y="5771"/>
                  </a:lnTo>
                  <a:lnTo>
                    <a:pt x="4899" y="5848"/>
                  </a:lnTo>
                  <a:lnTo>
                    <a:pt x="4815" y="5916"/>
                  </a:lnTo>
                  <a:lnTo>
                    <a:pt x="4727" y="5977"/>
                  </a:lnTo>
                  <a:lnTo>
                    <a:pt x="4634" y="6032"/>
                  </a:lnTo>
                  <a:lnTo>
                    <a:pt x="4533" y="6077"/>
                  </a:lnTo>
                  <a:lnTo>
                    <a:pt x="4430" y="6112"/>
                  </a:lnTo>
                  <a:lnTo>
                    <a:pt x="4321" y="6139"/>
                  </a:lnTo>
                  <a:lnTo>
                    <a:pt x="4211" y="6155"/>
                  </a:lnTo>
                  <a:lnTo>
                    <a:pt x="4095" y="6159"/>
                  </a:lnTo>
                  <a:lnTo>
                    <a:pt x="1192" y="6159"/>
                  </a:lnTo>
                  <a:lnTo>
                    <a:pt x="1077" y="6155"/>
                  </a:lnTo>
                  <a:lnTo>
                    <a:pt x="965" y="6139"/>
                  </a:lnTo>
                  <a:lnTo>
                    <a:pt x="857" y="6112"/>
                  </a:lnTo>
                  <a:lnTo>
                    <a:pt x="754" y="6077"/>
                  </a:lnTo>
                  <a:lnTo>
                    <a:pt x="655" y="6032"/>
                  </a:lnTo>
                  <a:lnTo>
                    <a:pt x="559" y="5977"/>
                  </a:lnTo>
                  <a:lnTo>
                    <a:pt x="471" y="5916"/>
                  </a:lnTo>
                  <a:lnTo>
                    <a:pt x="389" y="5848"/>
                  </a:lnTo>
                  <a:lnTo>
                    <a:pt x="312" y="5771"/>
                  </a:lnTo>
                  <a:lnTo>
                    <a:pt x="243" y="5689"/>
                  </a:lnTo>
                  <a:lnTo>
                    <a:pt x="181" y="5599"/>
                  </a:lnTo>
                  <a:lnTo>
                    <a:pt x="129" y="5506"/>
                  </a:lnTo>
                  <a:lnTo>
                    <a:pt x="84" y="5406"/>
                  </a:lnTo>
                  <a:lnTo>
                    <a:pt x="49" y="5301"/>
                  </a:lnTo>
                  <a:lnTo>
                    <a:pt x="22" y="5193"/>
                  </a:lnTo>
                  <a:lnTo>
                    <a:pt x="6" y="5082"/>
                  </a:lnTo>
                  <a:lnTo>
                    <a:pt x="0" y="4968"/>
                  </a:lnTo>
                  <a:lnTo>
                    <a:pt x="6" y="4756"/>
                  </a:lnTo>
                  <a:lnTo>
                    <a:pt x="26" y="4545"/>
                  </a:lnTo>
                  <a:lnTo>
                    <a:pt x="56" y="4337"/>
                  </a:lnTo>
                  <a:lnTo>
                    <a:pt x="99" y="4129"/>
                  </a:lnTo>
                  <a:lnTo>
                    <a:pt x="155" y="3923"/>
                  </a:lnTo>
                  <a:lnTo>
                    <a:pt x="224" y="3719"/>
                  </a:lnTo>
                  <a:lnTo>
                    <a:pt x="305" y="3519"/>
                  </a:lnTo>
                  <a:lnTo>
                    <a:pt x="391" y="3333"/>
                  </a:lnTo>
                  <a:lnTo>
                    <a:pt x="486" y="3150"/>
                  </a:lnTo>
                  <a:lnTo>
                    <a:pt x="593" y="2970"/>
                  </a:lnTo>
                  <a:lnTo>
                    <a:pt x="709" y="2794"/>
                  </a:lnTo>
                  <a:lnTo>
                    <a:pt x="834" y="2620"/>
                  </a:lnTo>
                  <a:lnTo>
                    <a:pt x="971" y="2449"/>
                  </a:lnTo>
                  <a:lnTo>
                    <a:pt x="1061" y="2343"/>
                  </a:lnTo>
                  <a:lnTo>
                    <a:pt x="1150" y="2243"/>
                  </a:lnTo>
                  <a:lnTo>
                    <a:pt x="1240" y="2150"/>
                  </a:lnTo>
                  <a:lnTo>
                    <a:pt x="1326" y="2063"/>
                  </a:lnTo>
                  <a:lnTo>
                    <a:pt x="1410" y="1985"/>
                  </a:lnTo>
                  <a:lnTo>
                    <a:pt x="1489" y="1912"/>
                  </a:lnTo>
                  <a:lnTo>
                    <a:pt x="1566" y="1844"/>
                  </a:lnTo>
                  <a:lnTo>
                    <a:pt x="1637" y="1784"/>
                  </a:lnTo>
                  <a:lnTo>
                    <a:pt x="1700" y="1732"/>
                  </a:lnTo>
                  <a:lnTo>
                    <a:pt x="1758" y="1687"/>
                  </a:lnTo>
                  <a:lnTo>
                    <a:pt x="1811" y="1648"/>
                  </a:lnTo>
                  <a:lnTo>
                    <a:pt x="1107" y="584"/>
                  </a:lnTo>
                  <a:lnTo>
                    <a:pt x="1091" y="552"/>
                  </a:lnTo>
                  <a:lnTo>
                    <a:pt x="1083" y="518"/>
                  </a:lnTo>
                  <a:lnTo>
                    <a:pt x="1083" y="483"/>
                  </a:lnTo>
                  <a:lnTo>
                    <a:pt x="1089" y="451"/>
                  </a:lnTo>
                  <a:lnTo>
                    <a:pt x="1104" y="419"/>
                  </a:lnTo>
                  <a:lnTo>
                    <a:pt x="1124" y="391"/>
                  </a:lnTo>
                  <a:lnTo>
                    <a:pt x="1214" y="305"/>
                  </a:lnTo>
                  <a:lnTo>
                    <a:pt x="1306" y="230"/>
                  </a:lnTo>
                  <a:lnTo>
                    <a:pt x="1397" y="168"/>
                  </a:lnTo>
                  <a:lnTo>
                    <a:pt x="1493" y="118"/>
                  </a:lnTo>
                  <a:lnTo>
                    <a:pt x="1588" y="80"/>
                  </a:lnTo>
                  <a:lnTo>
                    <a:pt x="1687" y="52"/>
                  </a:lnTo>
                  <a:lnTo>
                    <a:pt x="1790" y="35"/>
                  </a:lnTo>
                  <a:lnTo>
                    <a:pt x="1895" y="30"/>
                  </a:lnTo>
                  <a:lnTo>
                    <a:pt x="1992" y="33"/>
                  </a:lnTo>
                  <a:lnTo>
                    <a:pt x="2093" y="47"/>
                  </a:lnTo>
                  <a:lnTo>
                    <a:pt x="2196" y="65"/>
                  </a:lnTo>
                  <a:lnTo>
                    <a:pt x="2303" y="93"/>
                  </a:lnTo>
                  <a:lnTo>
                    <a:pt x="2415" y="125"/>
                  </a:lnTo>
                  <a:lnTo>
                    <a:pt x="2533" y="165"/>
                  </a:lnTo>
                  <a:lnTo>
                    <a:pt x="2660" y="211"/>
                  </a:lnTo>
                  <a:lnTo>
                    <a:pt x="2696" y="221"/>
                  </a:lnTo>
                  <a:lnTo>
                    <a:pt x="2733" y="223"/>
                  </a:lnTo>
                  <a:lnTo>
                    <a:pt x="2778" y="219"/>
                  </a:lnTo>
                  <a:lnTo>
                    <a:pt x="2828" y="209"/>
                  </a:lnTo>
                  <a:lnTo>
                    <a:pt x="2879" y="195"/>
                  </a:lnTo>
                  <a:lnTo>
                    <a:pt x="2933" y="176"/>
                  </a:lnTo>
                  <a:lnTo>
                    <a:pt x="2987" y="153"/>
                  </a:lnTo>
                  <a:lnTo>
                    <a:pt x="3045" y="129"/>
                  </a:lnTo>
                  <a:lnTo>
                    <a:pt x="3120" y="99"/>
                  </a:lnTo>
                  <a:lnTo>
                    <a:pt x="3199" y="69"/>
                  </a:lnTo>
                  <a:lnTo>
                    <a:pt x="3279" y="41"/>
                  </a:lnTo>
                  <a:lnTo>
                    <a:pt x="3363" y="20"/>
                  </a:lnTo>
                  <a:lnTo>
                    <a:pt x="3451" y="5"/>
                  </a:lnTo>
                  <a:lnTo>
                    <a:pt x="3541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286390" y="3912785"/>
            <a:ext cx="16160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3.8cr</a:t>
            </a:r>
            <a:r>
              <a:rPr lang="en-IN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+</a:t>
            </a:r>
            <a:endParaRPr lang="en-IN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54253" y="5027053"/>
            <a:ext cx="2880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Transaction 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3" name="Freeform 20"/>
          <p:cNvSpPr>
            <a:spLocks noEditPoints="1"/>
          </p:cNvSpPr>
          <p:nvPr/>
        </p:nvSpPr>
        <p:spPr bwMode="auto">
          <a:xfrm>
            <a:off x="9282897" y="3276995"/>
            <a:ext cx="406500" cy="604714"/>
          </a:xfrm>
          <a:custGeom>
            <a:avLst/>
            <a:gdLst>
              <a:gd name="T0" fmla="*/ 1617 w 2664"/>
              <a:gd name="T1" fmla="*/ 3498 h 3963"/>
              <a:gd name="T2" fmla="*/ 823 w 2664"/>
              <a:gd name="T3" fmla="*/ 2874 h 3963"/>
              <a:gd name="T4" fmla="*/ 851 w 2664"/>
              <a:gd name="T5" fmla="*/ 3197 h 3963"/>
              <a:gd name="T6" fmla="*/ 892 w 2664"/>
              <a:gd name="T7" fmla="*/ 3254 h 3963"/>
              <a:gd name="T8" fmla="*/ 1756 w 2664"/>
              <a:gd name="T9" fmla="*/ 3266 h 3963"/>
              <a:gd name="T10" fmla="*/ 1836 w 2664"/>
              <a:gd name="T11" fmla="*/ 3218 h 3963"/>
              <a:gd name="T12" fmla="*/ 1852 w 2664"/>
              <a:gd name="T13" fmla="*/ 3019 h 3963"/>
              <a:gd name="T14" fmla="*/ 1912 w 2664"/>
              <a:gd name="T15" fmla="*/ 2684 h 3963"/>
              <a:gd name="T16" fmla="*/ 1030 w 2664"/>
              <a:gd name="T17" fmla="*/ 272 h 3963"/>
              <a:gd name="T18" fmla="*/ 726 w 2664"/>
              <a:gd name="T19" fmla="*/ 410 h 3963"/>
              <a:gd name="T20" fmla="*/ 480 w 2664"/>
              <a:gd name="T21" fmla="*/ 634 h 3963"/>
              <a:gd name="T22" fmla="*/ 309 w 2664"/>
              <a:gd name="T23" fmla="*/ 923 h 3963"/>
              <a:gd name="T24" fmla="*/ 234 w 2664"/>
              <a:gd name="T25" fmla="*/ 1253 h 3963"/>
              <a:gd name="T26" fmla="*/ 248 w 2664"/>
              <a:gd name="T27" fmla="*/ 1564 h 3963"/>
              <a:gd name="T28" fmla="*/ 346 w 2664"/>
              <a:gd name="T29" fmla="*/ 1845 h 3963"/>
              <a:gd name="T30" fmla="*/ 531 w 2664"/>
              <a:gd name="T31" fmla="*/ 2109 h 3963"/>
              <a:gd name="T32" fmla="*/ 708 w 2664"/>
              <a:gd name="T33" fmla="*/ 2452 h 3963"/>
              <a:gd name="T34" fmla="*/ 2126 w 2664"/>
              <a:gd name="T35" fmla="*/ 2169 h 3963"/>
              <a:gd name="T36" fmla="*/ 2327 w 2664"/>
              <a:gd name="T37" fmla="*/ 1856 h 3963"/>
              <a:gd name="T38" fmla="*/ 2431 w 2664"/>
              <a:gd name="T39" fmla="*/ 1566 h 3963"/>
              <a:gd name="T40" fmla="*/ 2451 w 2664"/>
              <a:gd name="T41" fmla="*/ 1245 h 3963"/>
              <a:gd name="T42" fmla="*/ 2365 w 2664"/>
              <a:gd name="T43" fmla="*/ 909 h 3963"/>
              <a:gd name="T44" fmla="*/ 2181 w 2664"/>
              <a:gd name="T45" fmla="*/ 623 h 3963"/>
              <a:gd name="T46" fmla="*/ 1921 w 2664"/>
              <a:gd name="T47" fmla="*/ 405 h 3963"/>
              <a:gd name="T48" fmla="*/ 1602 w 2664"/>
              <a:gd name="T49" fmla="*/ 274 h 3963"/>
              <a:gd name="T50" fmla="*/ 1198 w 2664"/>
              <a:gd name="T51" fmla="*/ 242 h 3963"/>
              <a:gd name="T52" fmla="*/ 1660 w 2664"/>
              <a:gd name="T53" fmla="*/ 40 h 3963"/>
              <a:gd name="T54" fmla="*/ 2004 w 2664"/>
              <a:gd name="T55" fmla="*/ 179 h 3963"/>
              <a:gd name="T56" fmla="*/ 2290 w 2664"/>
              <a:gd name="T57" fmla="*/ 404 h 3963"/>
              <a:gd name="T58" fmla="*/ 2505 w 2664"/>
              <a:gd name="T59" fmla="*/ 698 h 3963"/>
              <a:gd name="T60" fmla="*/ 2634 w 2664"/>
              <a:gd name="T61" fmla="*/ 1047 h 3963"/>
              <a:gd name="T62" fmla="*/ 2660 w 2664"/>
              <a:gd name="T63" fmla="*/ 1428 h 3963"/>
              <a:gd name="T64" fmla="*/ 2582 w 2664"/>
              <a:gd name="T65" fmla="*/ 1792 h 3963"/>
              <a:gd name="T66" fmla="*/ 2407 w 2664"/>
              <a:gd name="T67" fmla="*/ 2126 h 3963"/>
              <a:gd name="T68" fmla="*/ 2200 w 2664"/>
              <a:gd name="T69" fmla="*/ 2471 h 3963"/>
              <a:gd name="T70" fmla="*/ 2085 w 2664"/>
              <a:gd name="T71" fmla="*/ 2833 h 3963"/>
              <a:gd name="T72" fmla="*/ 2059 w 2664"/>
              <a:gd name="T73" fmla="*/ 3173 h 3963"/>
              <a:gd name="T74" fmla="*/ 2017 w 2664"/>
              <a:gd name="T75" fmla="*/ 3339 h 3963"/>
              <a:gd name="T76" fmla="*/ 1909 w 2664"/>
              <a:gd name="T77" fmla="*/ 3454 h 3963"/>
              <a:gd name="T78" fmla="*/ 1634 w 2664"/>
              <a:gd name="T79" fmla="*/ 3933 h 3963"/>
              <a:gd name="T80" fmla="*/ 1570 w 2664"/>
              <a:gd name="T81" fmla="*/ 3963 h 3963"/>
              <a:gd name="T82" fmla="*/ 1049 w 2664"/>
              <a:gd name="T83" fmla="*/ 3951 h 3963"/>
              <a:gd name="T84" fmla="*/ 1012 w 2664"/>
              <a:gd name="T85" fmla="*/ 3894 h 3963"/>
              <a:gd name="T86" fmla="*/ 692 w 2664"/>
              <a:gd name="T87" fmla="*/ 3382 h 3963"/>
              <a:gd name="T88" fmla="*/ 619 w 2664"/>
              <a:gd name="T89" fmla="*/ 3221 h 3963"/>
              <a:gd name="T90" fmla="*/ 590 w 2664"/>
              <a:gd name="T91" fmla="*/ 2861 h 3963"/>
              <a:gd name="T92" fmla="*/ 481 w 2664"/>
              <a:gd name="T93" fmla="*/ 2486 h 3963"/>
              <a:gd name="T94" fmla="*/ 290 w 2664"/>
              <a:gd name="T95" fmla="*/ 2172 h 3963"/>
              <a:gd name="T96" fmla="*/ 104 w 2664"/>
              <a:gd name="T97" fmla="*/ 1849 h 3963"/>
              <a:gd name="T98" fmla="*/ 12 w 2664"/>
              <a:gd name="T99" fmla="*/ 1496 h 3963"/>
              <a:gd name="T100" fmla="*/ 12 w 2664"/>
              <a:gd name="T101" fmla="*/ 1125 h 3963"/>
              <a:gd name="T102" fmla="*/ 129 w 2664"/>
              <a:gd name="T103" fmla="*/ 759 h 3963"/>
              <a:gd name="T104" fmla="*/ 343 w 2664"/>
              <a:gd name="T105" fmla="*/ 444 h 3963"/>
              <a:gd name="T106" fmla="*/ 635 w 2664"/>
              <a:gd name="T107" fmla="*/ 201 h 3963"/>
              <a:gd name="T108" fmla="*/ 985 w 2664"/>
              <a:gd name="T109" fmla="*/ 47 h 3963"/>
              <a:gd name="T110" fmla="*/ 1375 w 2664"/>
              <a:gd name="T111" fmla="*/ 0 h 3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664" h="3963">
                <a:moveTo>
                  <a:pt x="1059" y="3498"/>
                </a:moveTo>
                <a:lnTo>
                  <a:pt x="1175" y="3731"/>
                </a:lnTo>
                <a:lnTo>
                  <a:pt x="1501" y="3731"/>
                </a:lnTo>
                <a:lnTo>
                  <a:pt x="1617" y="3498"/>
                </a:lnTo>
                <a:lnTo>
                  <a:pt x="1059" y="3498"/>
                </a:lnTo>
                <a:close/>
                <a:moveTo>
                  <a:pt x="783" y="2684"/>
                </a:moveTo>
                <a:lnTo>
                  <a:pt x="805" y="2778"/>
                </a:lnTo>
                <a:lnTo>
                  <a:pt x="823" y="2874"/>
                </a:lnTo>
                <a:lnTo>
                  <a:pt x="837" y="2971"/>
                </a:lnTo>
                <a:lnTo>
                  <a:pt x="846" y="3070"/>
                </a:lnTo>
                <a:lnTo>
                  <a:pt x="849" y="3173"/>
                </a:lnTo>
                <a:lnTo>
                  <a:pt x="851" y="3197"/>
                </a:lnTo>
                <a:lnTo>
                  <a:pt x="857" y="3216"/>
                </a:lnTo>
                <a:lnTo>
                  <a:pt x="866" y="3232"/>
                </a:lnTo>
                <a:lnTo>
                  <a:pt x="878" y="3245"/>
                </a:lnTo>
                <a:lnTo>
                  <a:pt x="892" y="3254"/>
                </a:lnTo>
                <a:lnTo>
                  <a:pt x="907" y="3261"/>
                </a:lnTo>
                <a:lnTo>
                  <a:pt x="924" y="3265"/>
                </a:lnTo>
                <a:lnTo>
                  <a:pt x="941" y="3266"/>
                </a:lnTo>
                <a:lnTo>
                  <a:pt x="1756" y="3266"/>
                </a:lnTo>
                <a:lnTo>
                  <a:pt x="1779" y="3262"/>
                </a:lnTo>
                <a:lnTo>
                  <a:pt x="1801" y="3252"/>
                </a:lnTo>
                <a:lnTo>
                  <a:pt x="1820" y="3237"/>
                </a:lnTo>
                <a:lnTo>
                  <a:pt x="1836" y="3218"/>
                </a:lnTo>
                <a:lnTo>
                  <a:pt x="1846" y="3196"/>
                </a:lnTo>
                <a:lnTo>
                  <a:pt x="1849" y="3173"/>
                </a:lnTo>
                <a:lnTo>
                  <a:pt x="1849" y="3103"/>
                </a:lnTo>
                <a:lnTo>
                  <a:pt x="1852" y="3019"/>
                </a:lnTo>
                <a:lnTo>
                  <a:pt x="1860" y="2936"/>
                </a:lnTo>
                <a:lnTo>
                  <a:pt x="1873" y="2852"/>
                </a:lnTo>
                <a:lnTo>
                  <a:pt x="1890" y="2769"/>
                </a:lnTo>
                <a:lnTo>
                  <a:pt x="1912" y="2684"/>
                </a:lnTo>
                <a:lnTo>
                  <a:pt x="783" y="2684"/>
                </a:lnTo>
                <a:close/>
                <a:moveTo>
                  <a:pt x="1198" y="242"/>
                </a:moveTo>
                <a:lnTo>
                  <a:pt x="1112" y="254"/>
                </a:lnTo>
                <a:lnTo>
                  <a:pt x="1030" y="272"/>
                </a:lnTo>
                <a:lnTo>
                  <a:pt x="949" y="298"/>
                </a:lnTo>
                <a:lnTo>
                  <a:pt x="871" y="329"/>
                </a:lnTo>
                <a:lnTo>
                  <a:pt x="797" y="367"/>
                </a:lnTo>
                <a:lnTo>
                  <a:pt x="726" y="410"/>
                </a:lnTo>
                <a:lnTo>
                  <a:pt x="658" y="459"/>
                </a:lnTo>
                <a:lnTo>
                  <a:pt x="594" y="513"/>
                </a:lnTo>
                <a:lnTo>
                  <a:pt x="535" y="571"/>
                </a:lnTo>
                <a:lnTo>
                  <a:pt x="480" y="634"/>
                </a:lnTo>
                <a:lnTo>
                  <a:pt x="429" y="701"/>
                </a:lnTo>
                <a:lnTo>
                  <a:pt x="384" y="772"/>
                </a:lnTo>
                <a:lnTo>
                  <a:pt x="345" y="846"/>
                </a:lnTo>
                <a:lnTo>
                  <a:pt x="309" y="923"/>
                </a:lnTo>
                <a:lnTo>
                  <a:pt x="282" y="1004"/>
                </a:lnTo>
                <a:lnTo>
                  <a:pt x="260" y="1087"/>
                </a:lnTo>
                <a:lnTo>
                  <a:pt x="244" y="1173"/>
                </a:lnTo>
                <a:lnTo>
                  <a:pt x="234" y="1253"/>
                </a:lnTo>
                <a:lnTo>
                  <a:pt x="231" y="1332"/>
                </a:lnTo>
                <a:lnTo>
                  <a:pt x="231" y="1411"/>
                </a:lnTo>
                <a:lnTo>
                  <a:pt x="237" y="1488"/>
                </a:lnTo>
                <a:lnTo>
                  <a:pt x="248" y="1564"/>
                </a:lnTo>
                <a:lnTo>
                  <a:pt x="265" y="1637"/>
                </a:lnTo>
                <a:lnTo>
                  <a:pt x="285" y="1709"/>
                </a:lnTo>
                <a:lnTo>
                  <a:pt x="313" y="1779"/>
                </a:lnTo>
                <a:lnTo>
                  <a:pt x="346" y="1845"/>
                </a:lnTo>
                <a:lnTo>
                  <a:pt x="383" y="1911"/>
                </a:lnTo>
                <a:lnTo>
                  <a:pt x="427" y="1974"/>
                </a:lnTo>
                <a:lnTo>
                  <a:pt x="476" y="2033"/>
                </a:lnTo>
                <a:lnTo>
                  <a:pt x="531" y="2109"/>
                </a:lnTo>
                <a:lnTo>
                  <a:pt x="582" y="2190"/>
                </a:lnTo>
                <a:lnTo>
                  <a:pt x="628" y="2274"/>
                </a:lnTo>
                <a:lnTo>
                  <a:pt x="669" y="2361"/>
                </a:lnTo>
                <a:lnTo>
                  <a:pt x="708" y="2452"/>
                </a:lnTo>
                <a:lnTo>
                  <a:pt x="1988" y="2452"/>
                </a:lnTo>
                <a:lnTo>
                  <a:pt x="2030" y="2356"/>
                </a:lnTo>
                <a:lnTo>
                  <a:pt x="2076" y="2262"/>
                </a:lnTo>
                <a:lnTo>
                  <a:pt x="2126" y="2169"/>
                </a:lnTo>
                <a:lnTo>
                  <a:pt x="2183" y="2077"/>
                </a:lnTo>
                <a:lnTo>
                  <a:pt x="2245" y="1986"/>
                </a:lnTo>
                <a:lnTo>
                  <a:pt x="2289" y="1923"/>
                </a:lnTo>
                <a:lnTo>
                  <a:pt x="2327" y="1856"/>
                </a:lnTo>
                <a:lnTo>
                  <a:pt x="2361" y="1786"/>
                </a:lnTo>
                <a:lnTo>
                  <a:pt x="2389" y="1715"/>
                </a:lnTo>
                <a:lnTo>
                  <a:pt x="2413" y="1641"/>
                </a:lnTo>
                <a:lnTo>
                  <a:pt x="2431" y="1566"/>
                </a:lnTo>
                <a:lnTo>
                  <a:pt x="2444" y="1490"/>
                </a:lnTo>
                <a:lnTo>
                  <a:pt x="2452" y="1412"/>
                </a:lnTo>
                <a:lnTo>
                  <a:pt x="2454" y="1335"/>
                </a:lnTo>
                <a:lnTo>
                  <a:pt x="2451" y="1245"/>
                </a:lnTo>
                <a:lnTo>
                  <a:pt x="2439" y="1157"/>
                </a:lnTo>
                <a:lnTo>
                  <a:pt x="2421" y="1072"/>
                </a:lnTo>
                <a:lnTo>
                  <a:pt x="2396" y="989"/>
                </a:lnTo>
                <a:lnTo>
                  <a:pt x="2365" y="909"/>
                </a:lnTo>
                <a:lnTo>
                  <a:pt x="2327" y="833"/>
                </a:lnTo>
                <a:lnTo>
                  <a:pt x="2284" y="759"/>
                </a:lnTo>
                <a:lnTo>
                  <a:pt x="2235" y="689"/>
                </a:lnTo>
                <a:lnTo>
                  <a:pt x="2181" y="623"/>
                </a:lnTo>
                <a:lnTo>
                  <a:pt x="2123" y="562"/>
                </a:lnTo>
                <a:lnTo>
                  <a:pt x="2060" y="505"/>
                </a:lnTo>
                <a:lnTo>
                  <a:pt x="1992" y="453"/>
                </a:lnTo>
                <a:lnTo>
                  <a:pt x="1921" y="405"/>
                </a:lnTo>
                <a:lnTo>
                  <a:pt x="1846" y="363"/>
                </a:lnTo>
                <a:lnTo>
                  <a:pt x="1767" y="328"/>
                </a:lnTo>
                <a:lnTo>
                  <a:pt x="1686" y="298"/>
                </a:lnTo>
                <a:lnTo>
                  <a:pt x="1602" y="274"/>
                </a:lnTo>
                <a:lnTo>
                  <a:pt x="1515" y="257"/>
                </a:lnTo>
                <a:lnTo>
                  <a:pt x="1428" y="246"/>
                </a:lnTo>
                <a:lnTo>
                  <a:pt x="1337" y="242"/>
                </a:lnTo>
                <a:lnTo>
                  <a:pt x="1198" y="242"/>
                </a:lnTo>
                <a:close/>
                <a:moveTo>
                  <a:pt x="1375" y="0"/>
                </a:moveTo>
                <a:lnTo>
                  <a:pt x="1473" y="7"/>
                </a:lnTo>
                <a:lnTo>
                  <a:pt x="1567" y="21"/>
                </a:lnTo>
                <a:lnTo>
                  <a:pt x="1660" y="40"/>
                </a:lnTo>
                <a:lnTo>
                  <a:pt x="1751" y="65"/>
                </a:lnTo>
                <a:lnTo>
                  <a:pt x="1838" y="98"/>
                </a:lnTo>
                <a:lnTo>
                  <a:pt x="1923" y="136"/>
                </a:lnTo>
                <a:lnTo>
                  <a:pt x="2004" y="179"/>
                </a:lnTo>
                <a:lnTo>
                  <a:pt x="2082" y="228"/>
                </a:lnTo>
                <a:lnTo>
                  <a:pt x="2154" y="282"/>
                </a:lnTo>
                <a:lnTo>
                  <a:pt x="2224" y="340"/>
                </a:lnTo>
                <a:lnTo>
                  <a:pt x="2290" y="404"/>
                </a:lnTo>
                <a:lnTo>
                  <a:pt x="2352" y="472"/>
                </a:lnTo>
                <a:lnTo>
                  <a:pt x="2407" y="543"/>
                </a:lnTo>
                <a:lnTo>
                  <a:pt x="2458" y="620"/>
                </a:lnTo>
                <a:lnTo>
                  <a:pt x="2505" y="698"/>
                </a:lnTo>
                <a:lnTo>
                  <a:pt x="2545" y="781"/>
                </a:lnTo>
                <a:lnTo>
                  <a:pt x="2580" y="867"/>
                </a:lnTo>
                <a:lnTo>
                  <a:pt x="2609" y="956"/>
                </a:lnTo>
                <a:lnTo>
                  <a:pt x="2634" y="1047"/>
                </a:lnTo>
                <a:lnTo>
                  <a:pt x="2649" y="1141"/>
                </a:lnTo>
                <a:lnTo>
                  <a:pt x="2660" y="1237"/>
                </a:lnTo>
                <a:lnTo>
                  <a:pt x="2664" y="1335"/>
                </a:lnTo>
                <a:lnTo>
                  <a:pt x="2660" y="1428"/>
                </a:lnTo>
                <a:lnTo>
                  <a:pt x="2651" y="1521"/>
                </a:lnTo>
                <a:lnTo>
                  <a:pt x="2634" y="1612"/>
                </a:lnTo>
                <a:lnTo>
                  <a:pt x="2611" y="1703"/>
                </a:lnTo>
                <a:lnTo>
                  <a:pt x="2582" y="1792"/>
                </a:lnTo>
                <a:lnTo>
                  <a:pt x="2546" y="1879"/>
                </a:lnTo>
                <a:lnTo>
                  <a:pt x="2505" y="1964"/>
                </a:lnTo>
                <a:lnTo>
                  <a:pt x="2459" y="2046"/>
                </a:lnTo>
                <a:lnTo>
                  <a:pt x="2407" y="2126"/>
                </a:lnTo>
                <a:lnTo>
                  <a:pt x="2347" y="2210"/>
                </a:lnTo>
                <a:lnTo>
                  <a:pt x="2292" y="2294"/>
                </a:lnTo>
                <a:lnTo>
                  <a:pt x="2244" y="2383"/>
                </a:lnTo>
                <a:lnTo>
                  <a:pt x="2200" y="2471"/>
                </a:lnTo>
                <a:lnTo>
                  <a:pt x="2163" y="2561"/>
                </a:lnTo>
                <a:lnTo>
                  <a:pt x="2131" y="2651"/>
                </a:lnTo>
                <a:lnTo>
                  <a:pt x="2105" y="2742"/>
                </a:lnTo>
                <a:lnTo>
                  <a:pt x="2085" y="2833"/>
                </a:lnTo>
                <a:lnTo>
                  <a:pt x="2071" y="2924"/>
                </a:lnTo>
                <a:lnTo>
                  <a:pt x="2061" y="3013"/>
                </a:lnTo>
                <a:lnTo>
                  <a:pt x="2059" y="3103"/>
                </a:lnTo>
                <a:lnTo>
                  <a:pt x="2059" y="3173"/>
                </a:lnTo>
                <a:lnTo>
                  <a:pt x="2056" y="3218"/>
                </a:lnTo>
                <a:lnTo>
                  <a:pt x="2048" y="3261"/>
                </a:lnTo>
                <a:lnTo>
                  <a:pt x="2034" y="3301"/>
                </a:lnTo>
                <a:lnTo>
                  <a:pt x="2017" y="3339"/>
                </a:lnTo>
                <a:lnTo>
                  <a:pt x="1994" y="3373"/>
                </a:lnTo>
                <a:lnTo>
                  <a:pt x="1969" y="3404"/>
                </a:lnTo>
                <a:lnTo>
                  <a:pt x="1940" y="3431"/>
                </a:lnTo>
                <a:lnTo>
                  <a:pt x="1909" y="3454"/>
                </a:lnTo>
                <a:lnTo>
                  <a:pt x="1873" y="3472"/>
                </a:lnTo>
                <a:lnTo>
                  <a:pt x="1663" y="3894"/>
                </a:lnTo>
                <a:lnTo>
                  <a:pt x="1649" y="3915"/>
                </a:lnTo>
                <a:lnTo>
                  <a:pt x="1634" y="3933"/>
                </a:lnTo>
                <a:lnTo>
                  <a:pt x="1617" y="3946"/>
                </a:lnTo>
                <a:lnTo>
                  <a:pt x="1600" y="3956"/>
                </a:lnTo>
                <a:lnTo>
                  <a:pt x="1583" y="3962"/>
                </a:lnTo>
                <a:lnTo>
                  <a:pt x="1570" y="3963"/>
                </a:lnTo>
                <a:lnTo>
                  <a:pt x="1105" y="3963"/>
                </a:lnTo>
                <a:lnTo>
                  <a:pt x="1085" y="3962"/>
                </a:lnTo>
                <a:lnTo>
                  <a:pt x="1066" y="3957"/>
                </a:lnTo>
                <a:lnTo>
                  <a:pt x="1049" y="3951"/>
                </a:lnTo>
                <a:lnTo>
                  <a:pt x="1033" y="3940"/>
                </a:lnTo>
                <a:lnTo>
                  <a:pt x="1022" y="3928"/>
                </a:lnTo>
                <a:lnTo>
                  <a:pt x="1014" y="3912"/>
                </a:lnTo>
                <a:lnTo>
                  <a:pt x="1012" y="3894"/>
                </a:lnTo>
                <a:lnTo>
                  <a:pt x="796" y="3462"/>
                </a:lnTo>
                <a:lnTo>
                  <a:pt x="757" y="3440"/>
                </a:lnTo>
                <a:lnTo>
                  <a:pt x="722" y="3414"/>
                </a:lnTo>
                <a:lnTo>
                  <a:pt x="692" y="3382"/>
                </a:lnTo>
                <a:lnTo>
                  <a:pt x="665" y="3347"/>
                </a:lnTo>
                <a:lnTo>
                  <a:pt x="645" y="3308"/>
                </a:lnTo>
                <a:lnTo>
                  <a:pt x="629" y="3266"/>
                </a:lnTo>
                <a:lnTo>
                  <a:pt x="619" y="3221"/>
                </a:lnTo>
                <a:lnTo>
                  <a:pt x="616" y="3173"/>
                </a:lnTo>
                <a:lnTo>
                  <a:pt x="613" y="3066"/>
                </a:lnTo>
                <a:lnTo>
                  <a:pt x="605" y="2961"/>
                </a:lnTo>
                <a:lnTo>
                  <a:pt x="590" y="2861"/>
                </a:lnTo>
                <a:lnTo>
                  <a:pt x="571" y="2761"/>
                </a:lnTo>
                <a:lnTo>
                  <a:pt x="547" y="2667"/>
                </a:lnTo>
                <a:lnTo>
                  <a:pt x="516" y="2574"/>
                </a:lnTo>
                <a:lnTo>
                  <a:pt x="481" y="2486"/>
                </a:lnTo>
                <a:lnTo>
                  <a:pt x="440" y="2401"/>
                </a:lnTo>
                <a:lnTo>
                  <a:pt x="395" y="2321"/>
                </a:lnTo>
                <a:lnTo>
                  <a:pt x="346" y="2245"/>
                </a:lnTo>
                <a:lnTo>
                  <a:pt x="290" y="2172"/>
                </a:lnTo>
                <a:lnTo>
                  <a:pt x="236" y="2095"/>
                </a:lnTo>
                <a:lnTo>
                  <a:pt x="186" y="2016"/>
                </a:lnTo>
                <a:lnTo>
                  <a:pt x="142" y="1934"/>
                </a:lnTo>
                <a:lnTo>
                  <a:pt x="104" y="1849"/>
                </a:lnTo>
                <a:lnTo>
                  <a:pt x="72" y="1763"/>
                </a:lnTo>
                <a:lnTo>
                  <a:pt x="46" y="1675"/>
                </a:lnTo>
                <a:lnTo>
                  <a:pt x="26" y="1585"/>
                </a:lnTo>
                <a:lnTo>
                  <a:pt x="12" y="1496"/>
                </a:lnTo>
                <a:lnTo>
                  <a:pt x="2" y="1404"/>
                </a:lnTo>
                <a:lnTo>
                  <a:pt x="0" y="1312"/>
                </a:lnTo>
                <a:lnTo>
                  <a:pt x="2" y="1219"/>
                </a:lnTo>
                <a:lnTo>
                  <a:pt x="12" y="1125"/>
                </a:lnTo>
                <a:lnTo>
                  <a:pt x="30" y="1030"/>
                </a:lnTo>
                <a:lnTo>
                  <a:pt x="56" y="937"/>
                </a:lnTo>
                <a:lnTo>
                  <a:pt x="89" y="846"/>
                </a:lnTo>
                <a:lnTo>
                  <a:pt x="129" y="759"/>
                </a:lnTo>
                <a:lnTo>
                  <a:pt x="174" y="674"/>
                </a:lnTo>
                <a:lnTo>
                  <a:pt x="225" y="593"/>
                </a:lnTo>
                <a:lnTo>
                  <a:pt x="282" y="517"/>
                </a:lnTo>
                <a:lnTo>
                  <a:pt x="343" y="444"/>
                </a:lnTo>
                <a:lnTo>
                  <a:pt x="410" y="375"/>
                </a:lnTo>
                <a:lnTo>
                  <a:pt x="480" y="312"/>
                </a:lnTo>
                <a:lnTo>
                  <a:pt x="556" y="254"/>
                </a:lnTo>
                <a:lnTo>
                  <a:pt x="635" y="201"/>
                </a:lnTo>
                <a:lnTo>
                  <a:pt x="717" y="153"/>
                </a:lnTo>
                <a:lnTo>
                  <a:pt x="803" y="111"/>
                </a:lnTo>
                <a:lnTo>
                  <a:pt x="893" y="76"/>
                </a:lnTo>
                <a:lnTo>
                  <a:pt x="985" y="47"/>
                </a:lnTo>
                <a:lnTo>
                  <a:pt x="1078" y="24"/>
                </a:lnTo>
                <a:lnTo>
                  <a:pt x="1175" y="10"/>
                </a:lnTo>
                <a:lnTo>
                  <a:pt x="1275" y="1"/>
                </a:lnTo>
                <a:lnTo>
                  <a:pt x="1375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TextBox 80"/>
          <p:cNvSpPr txBox="1"/>
          <p:nvPr/>
        </p:nvSpPr>
        <p:spPr>
          <a:xfrm>
            <a:off x="8678125" y="3912785"/>
            <a:ext cx="16160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110+</a:t>
            </a:r>
            <a:endParaRPr lang="en-IN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045988" y="5027053"/>
            <a:ext cx="2880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Farmer Registered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614114" y="6272473"/>
            <a:ext cx="1096059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1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Current Core Employment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Diagrams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89012" y="2149636"/>
            <a:ext cx="5210799" cy="971145"/>
            <a:chOff x="2064263" y="3368405"/>
            <a:chExt cx="8060298" cy="94410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064263" y="3848466"/>
              <a:ext cx="806029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94412" y="3368405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80029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124561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599657" y="3722617"/>
            <a:ext cx="1819188" cy="1012181"/>
            <a:chOff x="2064263" y="3368405"/>
            <a:chExt cx="8060298" cy="94410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064263" y="3848466"/>
              <a:ext cx="806029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094412" y="3368405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80029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0124561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769981" y="3722617"/>
            <a:ext cx="1819188" cy="1012181"/>
            <a:chOff x="2064263" y="3368405"/>
            <a:chExt cx="8060298" cy="944104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2064263" y="3848466"/>
              <a:ext cx="806029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94412" y="3368405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080029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124561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5100766" y="1557114"/>
            <a:ext cx="1987295" cy="62103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Founder</a:t>
            </a:r>
            <a:endParaRPr lang="en-US" sz="20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19894" y="3171131"/>
            <a:ext cx="1778713" cy="55584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Technical Manager</a:t>
            </a:r>
            <a:endParaRPr lang="en-US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10300" y="4798826"/>
            <a:ext cx="1778713" cy="5558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Designing Team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29489" y="4798826"/>
            <a:ext cx="1778713" cy="5558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Development Team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90218" y="3171131"/>
            <a:ext cx="1778713" cy="55584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Group Manager</a:t>
            </a:r>
            <a:endParaRPr lang="en-US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80624" y="4798826"/>
            <a:ext cx="1778713" cy="5558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Store Team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699813" y="4798826"/>
            <a:ext cx="1778713" cy="5558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Franchise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4412" y="2643447"/>
            <a:ext cx="0" cy="4572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110955" y="3087193"/>
            <a:ext cx="1987295" cy="62103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Refer &amp; Earn</a:t>
            </a:r>
            <a:endParaRPr lang="en-US" sz="20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85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Future Management Plan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603609" y="2451925"/>
            <a:ext cx="1416362" cy="141701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Cold Store</a:t>
            </a:r>
            <a:endParaRPr lang="en-IN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9661912" y="3488432"/>
            <a:ext cx="1203080" cy="1203636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Associate Brand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9661912" y="1628800"/>
            <a:ext cx="1203080" cy="1203636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Farmer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5233801" y="2299823"/>
            <a:ext cx="1721222" cy="172122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 flipH="1">
            <a:off x="3168853" y="2451925"/>
            <a:ext cx="1416362" cy="141701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Store</a:t>
            </a:r>
            <a:endParaRPr lang="en-IN" sz="18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 flipH="1">
            <a:off x="1323832" y="3488432"/>
            <a:ext cx="1203080" cy="1203636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Virtual Dost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 flipH="1">
            <a:off x="1323832" y="1628800"/>
            <a:ext cx="1203080" cy="1203636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Mini Store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01021" y="3160434"/>
            <a:ext cx="28081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0800000">
            <a:off x="7122082" y="3160434"/>
            <a:ext cx="280819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10800000" flipV="1">
            <a:off x="9141832" y="2613912"/>
            <a:ext cx="361208" cy="1786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10800000">
            <a:off x="9141832" y="3528307"/>
            <a:ext cx="361208" cy="1786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2633458" y="2613912"/>
            <a:ext cx="361208" cy="1786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633458" y="3528307"/>
            <a:ext cx="361208" cy="1786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lg" len="lg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5567417" y="2679373"/>
            <a:ext cx="1053990" cy="933128"/>
            <a:chOff x="-7024688" y="300038"/>
            <a:chExt cx="6505575" cy="5722937"/>
          </a:xfrm>
        </p:grpSpPr>
        <p:sp>
          <p:nvSpPr>
            <p:cNvPr id="59" name="Freeform 6"/>
            <p:cNvSpPr>
              <a:spLocks/>
            </p:cNvSpPr>
            <p:nvPr/>
          </p:nvSpPr>
          <p:spPr bwMode="auto">
            <a:xfrm>
              <a:off x="-5240338" y="300038"/>
              <a:ext cx="2936875" cy="1514475"/>
            </a:xfrm>
            <a:custGeom>
              <a:avLst/>
              <a:gdLst>
                <a:gd name="T0" fmla="*/ 1558 w 1850"/>
                <a:gd name="T1" fmla="*/ 0 h 954"/>
                <a:gd name="T2" fmla="*/ 1650 w 1850"/>
                <a:gd name="T3" fmla="*/ 15 h 954"/>
                <a:gd name="T4" fmla="*/ 1731 w 1850"/>
                <a:gd name="T5" fmla="*/ 57 h 954"/>
                <a:gd name="T6" fmla="*/ 1794 w 1850"/>
                <a:gd name="T7" fmla="*/ 121 h 954"/>
                <a:gd name="T8" fmla="*/ 1835 w 1850"/>
                <a:gd name="T9" fmla="*/ 200 h 954"/>
                <a:gd name="T10" fmla="*/ 1850 w 1850"/>
                <a:gd name="T11" fmla="*/ 293 h 954"/>
                <a:gd name="T12" fmla="*/ 1848 w 1850"/>
                <a:gd name="T13" fmla="*/ 896 h 954"/>
                <a:gd name="T14" fmla="*/ 1828 w 1850"/>
                <a:gd name="T15" fmla="*/ 931 h 954"/>
                <a:gd name="T16" fmla="*/ 1793 w 1850"/>
                <a:gd name="T17" fmla="*/ 952 h 954"/>
                <a:gd name="T18" fmla="*/ 1751 w 1850"/>
                <a:gd name="T19" fmla="*/ 952 h 954"/>
                <a:gd name="T20" fmla="*/ 1716 w 1850"/>
                <a:gd name="T21" fmla="*/ 931 h 954"/>
                <a:gd name="T22" fmla="*/ 1695 w 1850"/>
                <a:gd name="T23" fmla="*/ 896 h 954"/>
                <a:gd name="T24" fmla="*/ 1692 w 1850"/>
                <a:gd name="T25" fmla="*/ 499 h 954"/>
                <a:gd name="T26" fmla="*/ 1679 w 1850"/>
                <a:gd name="T27" fmla="*/ 440 h 954"/>
                <a:gd name="T28" fmla="*/ 1642 w 1850"/>
                <a:gd name="T29" fmla="*/ 395 h 954"/>
                <a:gd name="T30" fmla="*/ 1589 w 1850"/>
                <a:gd name="T31" fmla="*/ 369 h 954"/>
                <a:gd name="T32" fmla="*/ 292 w 1850"/>
                <a:gd name="T33" fmla="*/ 365 h 954"/>
                <a:gd name="T34" fmla="*/ 233 w 1850"/>
                <a:gd name="T35" fmla="*/ 379 h 954"/>
                <a:gd name="T36" fmla="*/ 187 w 1850"/>
                <a:gd name="T37" fmla="*/ 415 h 954"/>
                <a:gd name="T38" fmla="*/ 161 w 1850"/>
                <a:gd name="T39" fmla="*/ 468 h 954"/>
                <a:gd name="T40" fmla="*/ 158 w 1850"/>
                <a:gd name="T41" fmla="*/ 875 h 954"/>
                <a:gd name="T42" fmla="*/ 146 w 1850"/>
                <a:gd name="T43" fmla="*/ 916 h 954"/>
                <a:gd name="T44" fmla="*/ 118 w 1850"/>
                <a:gd name="T45" fmla="*/ 943 h 954"/>
                <a:gd name="T46" fmla="*/ 78 w 1850"/>
                <a:gd name="T47" fmla="*/ 954 h 954"/>
                <a:gd name="T48" fmla="*/ 38 w 1850"/>
                <a:gd name="T49" fmla="*/ 943 h 954"/>
                <a:gd name="T50" fmla="*/ 10 w 1850"/>
                <a:gd name="T51" fmla="*/ 916 h 954"/>
                <a:gd name="T52" fmla="*/ 0 w 1850"/>
                <a:gd name="T53" fmla="*/ 875 h 954"/>
                <a:gd name="T54" fmla="*/ 4 w 1850"/>
                <a:gd name="T55" fmla="*/ 246 h 954"/>
                <a:gd name="T56" fmla="*/ 32 w 1850"/>
                <a:gd name="T57" fmla="*/ 159 h 954"/>
                <a:gd name="T58" fmla="*/ 86 w 1850"/>
                <a:gd name="T59" fmla="*/ 86 h 954"/>
                <a:gd name="T60" fmla="*/ 158 w 1850"/>
                <a:gd name="T61" fmla="*/ 34 h 954"/>
                <a:gd name="T62" fmla="*/ 244 w 1850"/>
                <a:gd name="T63" fmla="*/ 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50" h="954">
                  <a:moveTo>
                    <a:pt x="292" y="0"/>
                  </a:moveTo>
                  <a:lnTo>
                    <a:pt x="1558" y="0"/>
                  </a:lnTo>
                  <a:lnTo>
                    <a:pt x="1606" y="4"/>
                  </a:lnTo>
                  <a:lnTo>
                    <a:pt x="1650" y="15"/>
                  </a:lnTo>
                  <a:lnTo>
                    <a:pt x="1692" y="34"/>
                  </a:lnTo>
                  <a:lnTo>
                    <a:pt x="1731" y="57"/>
                  </a:lnTo>
                  <a:lnTo>
                    <a:pt x="1764" y="86"/>
                  </a:lnTo>
                  <a:lnTo>
                    <a:pt x="1794" y="121"/>
                  </a:lnTo>
                  <a:lnTo>
                    <a:pt x="1818" y="159"/>
                  </a:lnTo>
                  <a:lnTo>
                    <a:pt x="1835" y="200"/>
                  </a:lnTo>
                  <a:lnTo>
                    <a:pt x="1846" y="246"/>
                  </a:lnTo>
                  <a:lnTo>
                    <a:pt x="1850" y="293"/>
                  </a:lnTo>
                  <a:lnTo>
                    <a:pt x="1850" y="875"/>
                  </a:lnTo>
                  <a:lnTo>
                    <a:pt x="1848" y="896"/>
                  </a:lnTo>
                  <a:lnTo>
                    <a:pt x="1840" y="916"/>
                  </a:lnTo>
                  <a:lnTo>
                    <a:pt x="1828" y="931"/>
                  </a:lnTo>
                  <a:lnTo>
                    <a:pt x="1812" y="943"/>
                  </a:lnTo>
                  <a:lnTo>
                    <a:pt x="1793" y="952"/>
                  </a:lnTo>
                  <a:lnTo>
                    <a:pt x="1772" y="954"/>
                  </a:lnTo>
                  <a:lnTo>
                    <a:pt x="1751" y="952"/>
                  </a:lnTo>
                  <a:lnTo>
                    <a:pt x="1731" y="943"/>
                  </a:lnTo>
                  <a:lnTo>
                    <a:pt x="1716" y="931"/>
                  </a:lnTo>
                  <a:lnTo>
                    <a:pt x="1704" y="916"/>
                  </a:lnTo>
                  <a:lnTo>
                    <a:pt x="1695" y="896"/>
                  </a:lnTo>
                  <a:lnTo>
                    <a:pt x="1692" y="875"/>
                  </a:lnTo>
                  <a:lnTo>
                    <a:pt x="1692" y="499"/>
                  </a:lnTo>
                  <a:lnTo>
                    <a:pt x="1689" y="468"/>
                  </a:lnTo>
                  <a:lnTo>
                    <a:pt x="1679" y="440"/>
                  </a:lnTo>
                  <a:lnTo>
                    <a:pt x="1663" y="415"/>
                  </a:lnTo>
                  <a:lnTo>
                    <a:pt x="1642" y="395"/>
                  </a:lnTo>
                  <a:lnTo>
                    <a:pt x="1617" y="379"/>
                  </a:lnTo>
                  <a:lnTo>
                    <a:pt x="1589" y="369"/>
                  </a:lnTo>
                  <a:lnTo>
                    <a:pt x="1558" y="365"/>
                  </a:lnTo>
                  <a:lnTo>
                    <a:pt x="292" y="365"/>
                  </a:lnTo>
                  <a:lnTo>
                    <a:pt x="261" y="369"/>
                  </a:lnTo>
                  <a:lnTo>
                    <a:pt x="233" y="379"/>
                  </a:lnTo>
                  <a:lnTo>
                    <a:pt x="208" y="395"/>
                  </a:lnTo>
                  <a:lnTo>
                    <a:pt x="187" y="415"/>
                  </a:lnTo>
                  <a:lnTo>
                    <a:pt x="171" y="440"/>
                  </a:lnTo>
                  <a:lnTo>
                    <a:pt x="161" y="468"/>
                  </a:lnTo>
                  <a:lnTo>
                    <a:pt x="158" y="499"/>
                  </a:lnTo>
                  <a:lnTo>
                    <a:pt x="158" y="875"/>
                  </a:lnTo>
                  <a:lnTo>
                    <a:pt x="155" y="896"/>
                  </a:lnTo>
                  <a:lnTo>
                    <a:pt x="146" y="916"/>
                  </a:lnTo>
                  <a:lnTo>
                    <a:pt x="134" y="931"/>
                  </a:lnTo>
                  <a:lnTo>
                    <a:pt x="118" y="943"/>
                  </a:lnTo>
                  <a:lnTo>
                    <a:pt x="99" y="952"/>
                  </a:lnTo>
                  <a:lnTo>
                    <a:pt x="78" y="954"/>
                  </a:lnTo>
                  <a:lnTo>
                    <a:pt x="57" y="952"/>
                  </a:lnTo>
                  <a:lnTo>
                    <a:pt x="38" y="943"/>
                  </a:lnTo>
                  <a:lnTo>
                    <a:pt x="22" y="931"/>
                  </a:lnTo>
                  <a:lnTo>
                    <a:pt x="10" y="916"/>
                  </a:lnTo>
                  <a:lnTo>
                    <a:pt x="2" y="896"/>
                  </a:lnTo>
                  <a:lnTo>
                    <a:pt x="0" y="875"/>
                  </a:lnTo>
                  <a:lnTo>
                    <a:pt x="0" y="293"/>
                  </a:lnTo>
                  <a:lnTo>
                    <a:pt x="4" y="246"/>
                  </a:lnTo>
                  <a:lnTo>
                    <a:pt x="15" y="200"/>
                  </a:lnTo>
                  <a:lnTo>
                    <a:pt x="32" y="159"/>
                  </a:lnTo>
                  <a:lnTo>
                    <a:pt x="56" y="121"/>
                  </a:lnTo>
                  <a:lnTo>
                    <a:pt x="86" y="86"/>
                  </a:lnTo>
                  <a:lnTo>
                    <a:pt x="119" y="57"/>
                  </a:lnTo>
                  <a:lnTo>
                    <a:pt x="158" y="34"/>
                  </a:lnTo>
                  <a:lnTo>
                    <a:pt x="200" y="15"/>
                  </a:lnTo>
                  <a:lnTo>
                    <a:pt x="244" y="4"/>
                  </a:lnTo>
                  <a:lnTo>
                    <a:pt x="29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0" name="Rectangle 7"/>
            <p:cNvSpPr>
              <a:spLocks noChangeArrowheads="1"/>
            </p:cNvSpPr>
            <p:nvPr/>
          </p:nvSpPr>
          <p:spPr bwMode="auto">
            <a:xfrm>
              <a:off x="-7024688" y="1631950"/>
              <a:ext cx="6505575" cy="439102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8"/>
            <p:cNvSpPr>
              <a:spLocks/>
            </p:cNvSpPr>
            <p:nvPr/>
          </p:nvSpPr>
          <p:spPr bwMode="auto">
            <a:xfrm>
              <a:off x="-7024688" y="3530600"/>
              <a:ext cx="6505575" cy="1141413"/>
            </a:xfrm>
            <a:custGeom>
              <a:avLst/>
              <a:gdLst>
                <a:gd name="T0" fmla="*/ 0 w 4098"/>
                <a:gd name="T1" fmla="*/ 0 h 719"/>
                <a:gd name="T2" fmla="*/ 1709 w 4098"/>
                <a:gd name="T3" fmla="*/ 448 h 719"/>
                <a:gd name="T4" fmla="*/ 2435 w 4098"/>
                <a:gd name="T5" fmla="*/ 436 h 719"/>
                <a:gd name="T6" fmla="*/ 4098 w 4098"/>
                <a:gd name="T7" fmla="*/ 0 h 719"/>
                <a:gd name="T8" fmla="*/ 4098 w 4098"/>
                <a:gd name="T9" fmla="*/ 271 h 719"/>
                <a:gd name="T10" fmla="*/ 2389 w 4098"/>
                <a:gd name="T11" fmla="*/ 719 h 719"/>
                <a:gd name="T12" fmla="*/ 1709 w 4098"/>
                <a:gd name="T13" fmla="*/ 719 h 719"/>
                <a:gd name="T14" fmla="*/ 0 w 4098"/>
                <a:gd name="T15" fmla="*/ 271 h 719"/>
                <a:gd name="T16" fmla="*/ 0 w 4098"/>
                <a:gd name="T17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98" h="719">
                  <a:moveTo>
                    <a:pt x="0" y="0"/>
                  </a:moveTo>
                  <a:lnTo>
                    <a:pt x="1709" y="448"/>
                  </a:lnTo>
                  <a:lnTo>
                    <a:pt x="2435" y="436"/>
                  </a:lnTo>
                  <a:lnTo>
                    <a:pt x="4098" y="0"/>
                  </a:lnTo>
                  <a:lnTo>
                    <a:pt x="4098" y="271"/>
                  </a:lnTo>
                  <a:lnTo>
                    <a:pt x="2389" y="719"/>
                  </a:lnTo>
                  <a:lnTo>
                    <a:pt x="1709" y="719"/>
                  </a:lnTo>
                  <a:lnTo>
                    <a:pt x="0" y="271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-4311651" y="3457575"/>
              <a:ext cx="1079500" cy="1528763"/>
            </a:xfrm>
            <a:custGeom>
              <a:avLst/>
              <a:gdLst>
                <a:gd name="T0" fmla="*/ 182 w 680"/>
                <a:gd name="T1" fmla="*/ 0 h 963"/>
                <a:gd name="T2" fmla="*/ 498 w 680"/>
                <a:gd name="T3" fmla="*/ 0 h 963"/>
                <a:gd name="T4" fmla="*/ 535 w 680"/>
                <a:gd name="T5" fmla="*/ 4 h 963"/>
                <a:gd name="T6" fmla="*/ 568 w 680"/>
                <a:gd name="T7" fmla="*/ 15 h 963"/>
                <a:gd name="T8" fmla="*/ 600 w 680"/>
                <a:gd name="T9" fmla="*/ 33 h 963"/>
                <a:gd name="T10" fmla="*/ 627 w 680"/>
                <a:gd name="T11" fmla="*/ 55 h 963"/>
                <a:gd name="T12" fmla="*/ 649 w 680"/>
                <a:gd name="T13" fmla="*/ 81 h 963"/>
                <a:gd name="T14" fmla="*/ 667 w 680"/>
                <a:gd name="T15" fmla="*/ 112 h 963"/>
                <a:gd name="T16" fmla="*/ 677 w 680"/>
                <a:gd name="T17" fmla="*/ 147 h 963"/>
                <a:gd name="T18" fmla="*/ 680 w 680"/>
                <a:gd name="T19" fmla="*/ 184 h 963"/>
                <a:gd name="T20" fmla="*/ 680 w 680"/>
                <a:gd name="T21" fmla="*/ 780 h 963"/>
                <a:gd name="T22" fmla="*/ 677 w 680"/>
                <a:gd name="T23" fmla="*/ 817 h 963"/>
                <a:gd name="T24" fmla="*/ 667 w 680"/>
                <a:gd name="T25" fmla="*/ 852 h 963"/>
                <a:gd name="T26" fmla="*/ 649 w 680"/>
                <a:gd name="T27" fmla="*/ 883 h 963"/>
                <a:gd name="T28" fmla="*/ 627 w 680"/>
                <a:gd name="T29" fmla="*/ 910 h 963"/>
                <a:gd name="T30" fmla="*/ 600 w 680"/>
                <a:gd name="T31" fmla="*/ 932 h 963"/>
                <a:gd name="T32" fmla="*/ 568 w 680"/>
                <a:gd name="T33" fmla="*/ 948 h 963"/>
                <a:gd name="T34" fmla="*/ 535 w 680"/>
                <a:gd name="T35" fmla="*/ 960 h 963"/>
                <a:gd name="T36" fmla="*/ 498 w 680"/>
                <a:gd name="T37" fmla="*/ 963 h 963"/>
                <a:gd name="T38" fmla="*/ 182 w 680"/>
                <a:gd name="T39" fmla="*/ 963 h 963"/>
                <a:gd name="T40" fmla="*/ 145 w 680"/>
                <a:gd name="T41" fmla="*/ 960 h 963"/>
                <a:gd name="T42" fmla="*/ 112 w 680"/>
                <a:gd name="T43" fmla="*/ 948 h 963"/>
                <a:gd name="T44" fmla="*/ 80 w 680"/>
                <a:gd name="T45" fmla="*/ 932 h 963"/>
                <a:gd name="T46" fmla="*/ 53 w 680"/>
                <a:gd name="T47" fmla="*/ 910 h 963"/>
                <a:gd name="T48" fmla="*/ 31 w 680"/>
                <a:gd name="T49" fmla="*/ 883 h 963"/>
                <a:gd name="T50" fmla="*/ 13 w 680"/>
                <a:gd name="T51" fmla="*/ 852 h 963"/>
                <a:gd name="T52" fmla="*/ 3 w 680"/>
                <a:gd name="T53" fmla="*/ 817 h 963"/>
                <a:gd name="T54" fmla="*/ 0 w 680"/>
                <a:gd name="T55" fmla="*/ 780 h 963"/>
                <a:gd name="T56" fmla="*/ 0 w 680"/>
                <a:gd name="T57" fmla="*/ 184 h 963"/>
                <a:gd name="T58" fmla="*/ 3 w 680"/>
                <a:gd name="T59" fmla="*/ 147 h 963"/>
                <a:gd name="T60" fmla="*/ 13 w 680"/>
                <a:gd name="T61" fmla="*/ 112 h 963"/>
                <a:gd name="T62" fmla="*/ 31 w 680"/>
                <a:gd name="T63" fmla="*/ 81 h 963"/>
                <a:gd name="T64" fmla="*/ 53 w 680"/>
                <a:gd name="T65" fmla="*/ 55 h 963"/>
                <a:gd name="T66" fmla="*/ 80 w 680"/>
                <a:gd name="T67" fmla="*/ 33 h 963"/>
                <a:gd name="T68" fmla="*/ 112 w 680"/>
                <a:gd name="T69" fmla="*/ 15 h 963"/>
                <a:gd name="T70" fmla="*/ 145 w 680"/>
                <a:gd name="T71" fmla="*/ 4 h 963"/>
                <a:gd name="T72" fmla="*/ 182 w 680"/>
                <a:gd name="T73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0" h="963">
                  <a:moveTo>
                    <a:pt x="182" y="0"/>
                  </a:moveTo>
                  <a:lnTo>
                    <a:pt x="498" y="0"/>
                  </a:lnTo>
                  <a:lnTo>
                    <a:pt x="535" y="4"/>
                  </a:lnTo>
                  <a:lnTo>
                    <a:pt x="568" y="15"/>
                  </a:lnTo>
                  <a:lnTo>
                    <a:pt x="600" y="33"/>
                  </a:lnTo>
                  <a:lnTo>
                    <a:pt x="627" y="55"/>
                  </a:lnTo>
                  <a:lnTo>
                    <a:pt x="649" y="81"/>
                  </a:lnTo>
                  <a:lnTo>
                    <a:pt x="667" y="112"/>
                  </a:lnTo>
                  <a:lnTo>
                    <a:pt x="677" y="147"/>
                  </a:lnTo>
                  <a:lnTo>
                    <a:pt x="680" y="184"/>
                  </a:lnTo>
                  <a:lnTo>
                    <a:pt x="680" y="780"/>
                  </a:lnTo>
                  <a:lnTo>
                    <a:pt x="677" y="817"/>
                  </a:lnTo>
                  <a:lnTo>
                    <a:pt x="667" y="852"/>
                  </a:lnTo>
                  <a:lnTo>
                    <a:pt x="649" y="883"/>
                  </a:lnTo>
                  <a:lnTo>
                    <a:pt x="627" y="910"/>
                  </a:lnTo>
                  <a:lnTo>
                    <a:pt x="600" y="932"/>
                  </a:lnTo>
                  <a:lnTo>
                    <a:pt x="568" y="948"/>
                  </a:lnTo>
                  <a:lnTo>
                    <a:pt x="535" y="960"/>
                  </a:lnTo>
                  <a:lnTo>
                    <a:pt x="498" y="963"/>
                  </a:lnTo>
                  <a:lnTo>
                    <a:pt x="182" y="963"/>
                  </a:lnTo>
                  <a:lnTo>
                    <a:pt x="145" y="960"/>
                  </a:lnTo>
                  <a:lnTo>
                    <a:pt x="112" y="948"/>
                  </a:lnTo>
                  <a:lnTo>
                    <a:pt x="80" y="932"/>
                  </a:lnTo>
                  <a:lnTo>
                    <a:pt x="53" y="910"/>
                  </a:lnTo>
                  <a:lnTo>
                    <a:pt x="31" y="883"/>
                  </a:lnTo>
                  <a:lnTo>
                    <a:pt x="13" y="852"/>
                  </a:lnTo>
                  <a:lnTo>
                    <a:pt x="3" y="817"/>
                  </a:lnTo>
                  <a:lnTo>
                    <a:pt x="0" y="780"/>
                  </a:lnTo>
                  <a:lnTo>
                    <a:pt x="0" y="184"/>
                  </a:lnTo>
                  <a:lnTo>
                    <a:pt x="3" y="147"/>
                  </a:lnTo>
                  <a:lnTo>
                    <a:pt x="13" y="112"/>
                  </a:lnTo>
                  <a:lnTo>
                    <a:pt x="31" y="81"/>
                  </a:lnTo>
                  <a:lnTo>
                    <a:pt x="53" y="55"/>
                  </a:lnTo>
                  <a:lnTo>
                    <a:pt x="80" y="33"/>
                  </a:lnTo>
                  <a:lnTo>
                    <a:pt x="112" y="15"/>
                  </a:lnTo>
                  <a:lnTo>
                    <a:pt x="145" y="4"/>
                  </a:lnTo>
                  <a:lnTo>
                    <a:pt x="18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-4076701" y="4140200"/>
              <a:ext cx="609600" cy="612775"/>
            </a:xfrm>
            <a:custGeom>
              <a:avLst/>
              <a:gdLst>
                <a:gd name="T0" fmla="*/ 77 w 384"/>
                <a:gd name="T1" fmla="*/ 0 h 386"/>
                <a:gd name="T2" fmla="*/ 307 w 384"/>
                <a:gd name="T3" fmla="*/ 0 h 386"/>
                <a:gd name="T4" fmla="*/ 329 w 384"/>
                <a:gd name="T5" fmla="*/ 2 h 386"/>
                <a:gd name="T6" fmla="*/ 347 w 384"/>
                <a:gd name="T7" fmla="*/ 10 h 386"/>
                <a:gd name="T8" fmla="*/ 362 w 384"/>
                <a:gd name="T9" fmla="*/ 22 h 386"/>
                <a:gd name="T10" fmla="*/ 375 w 384"/>
                <a:gd name="T11" fmla="*/ 38 h 386"/>
                <a:gd name="T12" fmla="*/ 382 w 384"/>
                <a:gd name="T13" fmla="*/ 57 h 386"/>
                <a:gd name="T14" fmla="*/ 384 w 384"/>
                <a:gd name="T15" fmla="*/ 77 h 386"/>
                <a:gd name="T16" fmla="*/ 384 w 384"/>
                <a:gd name="T17" fmla="*/ 307 h 386"/>
                <a:gd name="T18" fmla="*/ 382 w 384"/>
                <a:gd name="T19" fmla="*/ 329 h 386"/>
                <a:gd name="T20" fmla="*/ 375 w 384"/>
                <a:gd name="T21" fmla="*/ 347 h 386"/>
                <a:gd name="T22" fmla="*/ 362 w 384"/>
                <a:gd name="T23" fmla="*/ 363 h 386"/>
                <a:gd name="T24" fmla="*/ 347 w 384"/>
                <a:gd name="T25" fmla="*/ 374 h 386"/>
                <a:gd name="T26" fmla="*/ 329 w 384"/>
                <a:gd name="T27" fmla="*/ 383 h 386"/>
                <a:gd name="T28" fmla="*/ 307 w 384"/>
                <a:gd name="T29" fmla="*/ 386 h 386"/>
                <a:gd name="T30" fmla="*/ 77 w 384"/>
                <a:gd name="T31" fmla="*/ 386 h 386"/>
                <a:gd name="T32" fmla="*/ 55 w 384"/>
                <a:gd name="T33" fmla="*/ 383 h 386"/>
                <a:gd name="T34" fmla="*/ 37 w 384"/>
                <a:gd name="T35" fmla="*/ 374 h 386"/>
                <a:gd name="T36" fmla="*/ 22 w 384"/>
                <a:gd name="T37" fmla="*/ 363 h 386"/>
                <a:gd name="T38" fmla="*/ 9 w 384"/>
                <a:gd name="T39" fmla="*/ 347 h 386"/>
                <a:gd name="T40" fmla="*/ 2 w 384"/>
                <a:gd name="T41" fmla="*/ 329 h 386"/>
                <a:gd name="T42" fmla="*/ 0 w 384"/>
                <a:gd name="T43" fmla="*/ 307 h 386"/>
                <a:gd name="T44" fmla="*/ 0 w 384"/>
                <a:gd name="T45" fmla="*/ 77 h 386"/>
                <a:gd name="T46" fmla="*/ 2 w 384"/>
                <a:gd name="T47" fmla="*/ 57 h 386"/>
                <a:gd name="T48" fmla="*/ 9 w 384"/>
                <a:gd name="T49" fmla="*/ 38 h 386"/>
                <a:gd name="T50" fmla="*/ 22 w 384"/>
                <a:gd name="T51" fmla="*/ 22 h 386"/>
                <a:gd name="T52" fmla="*/ 37 w 384"/>
                <a:gd name="T53" fmla="*/ 10 h 386"/>
                <a:gd name="T54" fmla="*/ 55 w 384"/>
                <a:gd name="T55" fmla="*/ 2 h 386"/>
                <a:gd name="T56" fmla="*/ 77 w 384"/>
                <a:gd name="T5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4" h="386">
                  <a:moveTo>
                    <a:pt x="77" y="0"/>
                  </a:moveTo>
                  <a:lnTo>
                    <a:pt x="307" y="0"/>
                  </a:lnTo>
                  <a:lnTo>
                    <a:pt x="329" y="2"/>
                  </a:lnTo>
                  <a:lnTo>
                    <a:pt x="347" y="10"/>
                  </a:lnTo>
                  <a:lnTo>
                    <a:pt x="362" y="22"/>
                  </a:lnTo>
                  <a:lnTo>
                    <a:pt x="375" y="38"/>
                  </a:lnTo>
                  <a:lnTo>
                    <a:pt x="382" y="57"/>
                  </a:lnTo>
                  <a:lnTo>
                    <a:pt x="384" y="77"/>
                  </a:lnTo>
                  <a:lnTo>
                    <a:pt x="384" y="307"/>
                  </a:lnTo>
                  <a:lnTo>
                    <a:pt x="382" y="329"/>
                  </a:lnTo>
                  <a:lnTo>
                    <a:pt x="375" y="347"/>
                  </a:lnTo>
                  <a:lnTo>
                    <a:pt x="362" y="363"/>
                  </a:lnTo>
                  <a:lnTo>
                    <a:pt x="347" y="374"/>
                  </a:lnTo>
                  <a:lnTo>
                    <a:pt x="329" y="383"/>
                  </a:lnTo>
                  <a:lnTo>
                    <a:pt x="307" y="386"/>
                  </a:lnTo>
                  <a:lnTo>
                    <a:pt x="77" y="386"/>
                  </a:lnTo>
                  <a:lnTo>
                    <a:pt x="55" y="383"/>
                  </a:lnTo>
                  <a:lnTo>
                    <a:pt x="37" y="374"/>
                  </a:lnTo>
                  <a:lnTo>
                    <a:pt x="22" y="363"/>
                  </a:lnTo>
                  <a:lnTo>
                    <a:pt x="9" y="347"/>
                  </a:lnTo>
                  <a:lnTo>
                    <a:pt x="2" y="329"/>
                  </a:lnTo>
                  <a:lnTo>
                    <a:pt x="0" y="307"/>
                  </a:lnTo>
                  <a:lnTo>
                    <a:pt x="0" y="77"/>
                  </a:lnTo>
                  <a:lnTo>
                    <a:pt x="2" y="57"/>
                  </a:lnTo>
                  <a:lnTo>
                    <a:pt x="9" y="38"/>
                  </a:lnTo>
                  <a:lnTo>
                    <a:pt x="22" y="22"/>
                  </a:lnTo>
                  <a:lnTo>
                    <a:pt x="37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11"/>
            <p:cNvSpPr>
              <a:spLocks/>
            </p:cNvSpPr>
            <p:nvPr/>
          </p:nvSpPr>
          <p:spPr bwMode="auto">
            <a:xfrm>
              <a:off x="-4772026" y="300038"/>
              <a:ext cx="2000250" cy="636588"/>
            </a:xfrm>
            <a:custGeom>
              <a:avLst/>
              <a:gdLst>
                <a:gd name="T0" fmla="*/ 0 w 1260"/>
                <a:gd name="T1" fmla="*/ 0 h 401"/>
                <a:gd name="T2" fmla="*/ 1260 w 1260"/>
                <a:gd name="T3" fmla="*/ 0 h 401"/>
                <a:gd name="T4" fmla="*/ 1260 w 1260"/>
                <a:gd name="T5" fmla="*/ 296 h 401"/>
                <a:gd name="T6" fmla="*/ 1256 w 1260"/>
                <a:gd name="T7" fmla="*/ 323 h 401"/>
                <a:gd name="T8" fmla="*/ 1245 w 1260"/>
                <a:gd name="T9" fmla="*/ 349 h 401"/>
                <a:gd name="T10" fmla="*/ 1229 w 1260"/>
                <a:gd name="T11" fmla="*/ 370 h 401"/>
                <a:gd name="T12" fmla="*/ 1207 w 1260"/>
                <a:gd name="T13" fmla="*/ 386 h 401"/>
                <a:gd name="T14" fmla="*/ 1183 w 1260"/>
                <a:gd name="T15" fmla="*/ 397 h 401"/>
                <a:gd name="T16" fmla="*/ 1154 w 1260"/>
                <a:gd name="T17" fmla="*/ 401 h 401"/>
                <a:gd name="T18" fmla="*/ 106 w 1260"/>
                <a:gd name="T19" fmla="*/ 401 h 401"/>
                <a:gd name="T20" fmla="*/ 77 w 1260"/>
                <a:gd name="T21" fmla="*/ 397 h 401"/>
                <a:gd name="T22" fmla="*/ 53 w 1260"/>
                <a:gd name="T23" fmla="*/ 386 h 401"/>
                <a:gd name="T24" fmla="*/ 31 w 1260"/>
                <a:gd name="T25" fmla="*/ 370 h 401"/>
                <a:gd name="T26" fmla="*/ 15 w 1260"/>
                <a:gd name="T27" fmla="*/ 349 h 401"/>
                <a:gd name="T28" fmla="*/ 4 w 1260"/>
                <a:gd name="T29" fmla="*/ 323 h 401"/>
                <a:gd name="T30" fmla="*/ 0 w 1260"/>
                <a:gd name="T31" fmla="*/ 296 h 401"/>
                <a:gd name="T32" fmla="*/ 0 w 1260"/>
                <a:gd name="T33" fmla="*/ 0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60" h="401">
                  <a:moveTo>
                    <a:pt x="0" y="0"/>
                  </a:moveTo>
                  <a:lnTo>
                    <a:pt x="1260" y="0"/>
                  </a:lnTo>
                  <a:lnTo>
                    <a:pt x="1260" y="296"/>
                  </a:lnTo>
                  <a:lnTo>
                    <a:pt x="1256" y="323"/>
                  </a:lnTo>
                  <a:lnTo>
                    <a:pt x="1245" y="349"/>
                  </a:lnTo>
                  <a:lnTo>
                    <a:pt x="1229" y="370"/>
                  </a:lnTo>
                  <a:lnTo>
                    <a:pt x="1207" y="386"/>
                  </a:lnTo>
                  <a:lnTo>
                    <a:pt x="1183" y="397"/>
                  </a:lnTo>
                  <a:lnTo>
                    <a:pt x="1154" y="401"/>
                  </a:lnTo>
                  <a:lnTo>
                    <a:pt x="106" y="401"/>
                  </a:lnTo>
                  <a:lnTo>
                    <a:pt x="77" y="397"/>
                  </a:lnTo>
                  <a:lnTo>
                    <a:pt x="53" y="386"/>
                  </a:lnTo>
                  <a:lnTo>
                    <a:pt x="31" y="370"/>
                  </a:lnTo>
                  <a:lnTo>
                    <a:pt x="15" y="349"/>
                  </a:lnTo>
                  <a:lnTo>
                    <a:pt x="4" y="323"/>
                  </a:lnTo>
                  <a:lnTo>
                    <a:pt x="0" y="296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5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9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Future Employment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Diagrams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89012" y="2149636"/>
            <a:ext cx="5210799" cy="971145"/>
            <a:chOff x="2064263" y="3368405"/>
            <a:chExt cx="8060298" cy="94410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2064263" y="3848466"/>
              <a:ext cx="806029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94412" y="3368405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080029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124561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599657" y="3722617"/>
            <a:ext cx="1819188" cy="1012181"/>
            <a:chOff x="2064263" y="3368405"/>
            <a:chExt cx="8060298" cy="94410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064263" y="3848466"/>
              <a:ext cx="806029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094412" y="3368405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80029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0124561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7769981" y="3722617"/>
            <a:ext cx="1819188" cy="1012181"/>
            <a:chOff x="2064263" y="3368405"/>
            <a:chExt cx="8060298" cy="944104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2064263" y="3848466"/>
              <a:ext cx="8060298" cy="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094412" y="3368405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080029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10124561" y="3839536"/>
              <a:ext cx="0" cy="472973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5100766" y="1557114"/>
            <a:ext cx="1987295" cy="62103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Open Sans" pitchFamily="34" charset="0"/>
                <a:ea typeface="Open Sans" pitchFamily="34" charset="0"/>
                <a:cs typeface="Open Sans" pitchFamily="34" charset="0"/>
              </a:rPr>
              <a:t>City Admin</a:t>
            </a:r>
            <a:endParaRPr lang="en-US" sz="2000" b="1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19894" y="3171131"/>
            <a:ext cx="1778713" cy="55584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Virtual &amp; Mini Store</a:t>
            </a:r>
            <a:endParaRPr lang="en-US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10300" y="4798826"/>
            <a:ext cx="1778713" cy="5558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Management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529489" y="4798826"/>
            <a:ext cx="1778713" cy="5558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Delivery Boy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90218" y="3171131"/>
            <a:ext cx="1778713" cy="55584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Store Manager</a:t>
            </a:r>
            <a:endParaRPr lang="en-US" sz="16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880624" y="4798826"/>
            <a:ext cx="1778713" cy="5558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Sales 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699813" y="4798826"/>
            <a:ext cx="1778713" cy="555848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Delivery</a:t>
            </a:r>
            <a:endParaRPr lang="en-US" sz="1400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7828" y="5661248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We Setup Minimum 4 Virtual Or Mini Store And 2 Store In A City 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826947" y="5918018"/>
            <a:ext cx="3337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Note</a:t>
            </a:r>
            <a:r>
              <a:rPr lang="en-US" sz="900" dirty="0" smtClean="0"/>
              <a:t>: According To this Model Minimum In A City 14 Employee.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540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Milestones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058329" y="1562321"/>
            <a:ext cx="8038991" cy="3082163"/>
            <a:chOff x="2339054" y="2295176"/>
            <a:chExt cx="7509061" cy="287898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339054" y="4985910"/>
              <a:ext cx="260028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865254" y="3689261"/>
              <a:ext cx="0" cy="148490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752469" y="3689261"/>
              <a:ext cx="260028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321214" y="2295176"/>
              <a:ext cx="0" cy="148490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247827" y="2392612"/>
              <a:ext cx="260028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Oval 42"/>
          <p:cNvSpPr/>
          <p:nvPr/>
        </p:nvSpPr>
        <p:spPr>
          <a:xfrm>
            <a:off x="1704884" y="4009264"/>
            <a:ext cx="867370" cy="86736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/>
          <p:cNvSpPr/>
          <p:nvPr/>
        </p:nvSpPr>
        <p:spPr>
          <a:xfrm>
            <a:off x="4331645" y="4009264"/>
            <a:ext cx="867370" cy="86736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4331645" y="2621108"/>
            <a:ext cx="867370" cy="86736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/>
          <p:cNvSpPr/>
          <p:nvPr/>
        </p:nvSpPr>
        <p:spPr>
          <a:xfrm>
            <a:off x="6958406" y="2621108"/>
            <a:ext cx="867370" cy="86736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Oval 46"/>
          <p:cNvSpPr/>
          <p:nvPr/>
        </p:nvSpPr>
        <p:spPr>
          <a:xfrm>
            <a:off x="6958406" y="1232952"/>
            <a:ext cx="867370" cy="867368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Oval 47"/>
          <p:cNvSpPr/>
          <p:nvPr/>
        </p:nvSpPr>
        <p:spPr>
          <a:xfrm>
            <a:off x="9585168" y="1232952"/>
            <a:ext cx="867370" cy="867368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Oval 1"/>
          <p:cNvSpPr/>
          <p:nvPr/>
        </p:nvSpPr>
        <p:spPr>
          <a:xfrm>
            <a:off x="1799476" y="4103856"/>
            <a:ext cx="678186" cy="67818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dirty="0"/>
              <a:t>01</a:t>
            </a:r>
          </a:p>
        </p:txBody>
      </p:sp>
      <p:sp>
        <p:nvSpPr>
          <p:cNvPr id="23" name="Oval 22"/>
          <p:cNvSpPr/>
          <p:nvPr/>
        </p:nvSpPr>
        <p:spPr>
          <a:xfrm>
            <a:off x="4426237" y="4103856"/>
            <a:ext cx="678186" cy="67818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dirty="0"/>
              <a:t>02</a:t>
            </a:r>
          </a:p>
        </p:txBody>
      </p:sp>
      <p:sp>
        <p:nvSpPr>
          <p:cNvPr id="24" name="Oval 23"/>
          <p:cNvSpPr/>
          <p:nvPr/>
        </p:nvSpPr>
        <p:spPr>
          <a:xfrm>
            <a:off x="4426237" y="2715699"/>
            <a:ext cx="678186" cy="67818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dirty="0"/>
              <a:t>03</a:t>
            </a:r>
          </a:p>
        </p:txBody>
      </p:sp>
      <p:sp>
        <p:nvSpPr>
          <p:cNvPr id="25" name="Oval 24"/>
          <p:cNvSpPr/>
          <p:nvPr/>
        </p:nvSpPr>
        <p:spPr>
          <a:xfrm>
            <a:off x="7052998" y="2715699"/>
            <a:ext cx="678186" cy="67818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dirty="0"/>
              <a:t>04</a:t>
            </a:r>
          </a:p>
        </p:txBody>
      </p:sp>
      <p:sp>
        <p:nvSpPr>
          <p:cNvPr id="26" name="Oval 25"/>
          <p:cNvSpPr/>
          <p:nvPr/>
        </p:nvSpPr>
        <p:spPr>
          <a:xfrm>
            <a:off x="7052998" y="1327543"/>
            <a:ext cx="678186" cy="67818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dirty="0"/>
              <a:t>05</a:t>
            </a:r>
          </a:p>
        </p:txBody>
      </p:sp>
      <p:sp>
        <p:nvSpPr>
          <p:cNvPr id="27" name="Oval 26"/>
          <p:cNvSpPr/>
          <p:nvPr/>
        </p:nvSpPr>
        <p:spPr>
          <a:xfrm>
            <a:off x="9679760" y="1327543"/>
            <a:ext cx="678186" cy="67818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IN" dirty="0"/>
              <a:t>06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668685" y="2626238"/>
            <a:ext cx="2432207" cy="879438"/>
            <a:chOff x="1668685" y="2626238"/>
            <a:chExt cx="2432207" cy="879438"/>
          </a:xfrm>
        </p:grpSpPr>
        <p:sp>
          <p:nvSpPr>
            <p:cNvPr id="53" name="TextBox 52"/>
            <p:cNvSpPr txBox="1"/>
            <p:nvPr/>
          </p:nvSpPr>
          <p:spPr>
            <a:xfrm>
              <a:off x="1668685" y="2939367"/>
              <a:ext cx="2432207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s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We</a:t>
              </a:r>
              <a:r>
                <a:rPr lang="es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Start</a:t>
              </a:r>
              <a:r>
                <a:rPr lang="es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Our</a:t>
              </a:r>
              <a:r>
                <a:rPr lang="es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First</a:t>
              </a:r>
              <a:r>
                <a:rPr lang="es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Store At </a:t>
              </a:r>
              <a:r>
                <a:rPr lang="es-US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Makronia,Sagar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68685" y="2626238"/>
              <a:ext cx="2432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Oct 2021</a:t>
              </a:r>
              <a:endParaRPr 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16762" y="4035072"/>
            <a:ext cx="2445212" cy="624048"/>
            <a:chOff x="5416762" y="3994731"/>
            <a:chExt cx="2445212" cy="624048"/>
          </a:xfrm>
        </p:grpSpPr>
        <p:sp>
          <p:nvSpPr>
            <p:cNvPr id="58" name="TextBox 57"/>
            <p:cNvSpPr txBox="1"/>
            <p:nvPr/>
          </p:nvSpPr>
          <p:spPr>
            <a:xfrm>
              <a:off x="5416762" y="4307860"/>
              <a:ext cx="2445212" cy="310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s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we</a:t>
              </a:r>
              <a:r>
                <a:rPr lang="es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launched</a:t>
              </a:r>
              <a:r>
                <a:rPr lang="es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our</a:t>
              </a:r>
              <a:r>
                <a:rPr lang="es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 </a:t>
              </a:r>
              <a:r>
                <a:rPr lang="es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app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416762" y="3994731"/>
              <a:ext cx="24452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Sep 2021</a:t>
              </a:r>
              <a:endParaRPr 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905504" y="5316855"/>
            <a:ext cx="244521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</a:t>
            </a: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Start</a:t>
            </a: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Work</a:t>
            </a: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On</a:t>
            </a: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</a:t>
            </a: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Idea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05504" y="5003726"/>
            <a:ext cx="244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Aug 2020</a:t>
            </a:r>
            <a:endParaRPr 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301527" y="1208750"/>
            <a:ext cx="2432207" cy="827043"/>
            <a:chOff x="4301527" y="1329773"/>
            <a:chExt cx="2432207" cy="827043"/>
          </a:xfrm>
        </p:grpSpPr>
        <p:sp>
          <p:nvSpPr>
            <p:cNvPr id="62" name="TextBox 61"/>
            <p:cNvSpPr txBox="1"/>
            <p:nvPr/>
          </p:nvSpPr>
          <p:spPr>
            <a:xfrm>
              <a:off x="4301527" y="1590507"/>
              <a:ext cx="2432207" cy="566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We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updated our app to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Multivendor</a:t>
              </a:r>
              <a:endPara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01527" y="1329773"/>
              <a:ext cx="2432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kern="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Jan 2022</a:t>
              </a:r>
              <a:endParaRPr lang="en-US" sz="16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806346" y="2542122"/>
            <a:ext cx="244521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</a:t>
            </a: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started</a:t>
            </a:r>
            <a:r>
              <a:rPr lang="es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3 </a:t>
            </a: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new store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806346" y="2228993"/>
            <a:ext cx="244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Apr &amp; Jul</a:t>
            </a:r>
            <a:r>
              <a:rPr 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2022</a:t>
            </a:r>
            <a:endParaRPr 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966620" y="3562729"/>
            <a:ext cx="2445212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opened our second store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966620" y="3249600"/>
            <a:ext cx="24452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Nov 2021</a:t>
            </a:r>
            <a:endParaRPr lang="en-US" sz="1600" b="1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4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Customer Problem &amp; Our Solution</a:t>
            </a:r>
            <a:endParaRPr lang="en-IN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8264" y="985720"/>
            <a:ext cx="4412820" cy="5040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/>
          <p:cNvSpPr/>
          <p:nvPr/>
        </p:nvSpPr>
        <p:spPr>
          <a:xfrm>
            <a:off x="6950150" y="997171"/>
            <a:ext cx="4456138" cy="50407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dirty="0">
              <a:latin typeface="Baskerville Old Face" panose="02020602080505020303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638028" y="1184461"/>
            <a:ext cx="757646" cy="757646"/>
          </a:xfrm>
          <a:prstGeom prst="ellipse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8830716" y="1173793"/>
            <a:ext cx="792088" cy="768314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1323049" y="2522813"/>
            <a:ext cx="37632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Price</a:t>
            </a:r>
            <a:r>
              <a:rPr lang="en-US" sz="1400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 Is an important concern for customer purchase daily stuff</a:t>
            </a:r>
            <a:r>
              <a:rPr lang="en-US" sz="1400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.</a:t>
            </a:r>
          </a:p>
          <a:p>
            <a:endParaRPr lang="en-US" sz="1400" dirty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Market</a:t>
            </a:r>
            <a:r>
              <a:rPr lang="en-US" sz="1400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 is too risky at this time and very expensive</a:t>
            </a:r>
            <a:r>
              <a:rPr lang="en-US" sz="1400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.</a:t>
            </a:r>
          </a:p>
          <a:p>
            <a:endParaRPr lang="en-US" sz="1400" dirty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Market</a:t>
            </a:r>
            <a:r>
              <a:rPr lang="en-US" sz="1400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 Leave No easy way exists to connect </a:t>
            </a:r>
            <a:r>
              <a:rPr lang="en-US" sz="1400" b="1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direct farm </a:t>
            </a:r>
            <a:r>
              <a:rPr lang="en-US" sz="1400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or become a farm </a:t>
            </a:r>
            <a:r>
              <a:rPr lang="en-US" sz="1400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host.</a:t>
            </a:r>
          </a:p>
          <a:p>
            <a:endParaRPr lang="en-US" sz="1400" dirty="0" smtClean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Non-availability</a:t>
            </a:r>
            <a:r>
              <a:rPr lang="en-US" sz="1400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of daily necessities at one </a:t>
            </a:r>
            <a:r>
              <a:rPr lang="en-US" sz="1400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place.</a:t>
            </a:r>
            <a:endParaRPr lang="en-US" sz="1400" dirty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endParaRPr lang="en-US" sz="1400" dirty="0">
              <a:latin typeface="Baskerville Old Face" panose="02020602080505020303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97016" y="2032821"/>
            <a:ext cx="3439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PROBLEM</a:t>
            </a:r>
            <a:endParaRPr lang="en-IN" sz="20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97133" y="2054984"/>
            <a:ext cx="3439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SOLUTION</a:t>
            </a:r>
            <a:endParaRPr lang="en-IN" sz="2000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981769" y="1381004"/>
            <a:ext cx="70164" cy="364560"/>
            <a:chOff x="-13708063" y="0"/>
            <a:chExt cx="947738" cy="4924425"/>
          </a:xfrm>
          <a:solidFill>
            <a:schemeClr val="bg1"/>
          </a:solidFill>
        </p:grpSpPr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118748" y="1368674"/>
            <a:ext cx="214856" cy="367884"/>
            <a:chOff x="-4690214" y="-627842"/>
            <a:chExt cx="3353784" cy="5742464"/>
          </a:xfrm>
          <a:solidFill>
            <a:schemeClr val="bg1"/>
          </a:solidFill>
        </p:grpSpPr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-4690214" y="1301722"/>
              <a:ext cx="2442512" cy="3812900"/>
            </a:xfrm>
            <a:custGeom>
              <a:avLst/>
              <a:gdLst>
                <a:gd name="T0" fmla="*/ 2641 w 3857"/>
                <a:gd name="T1" fmla="*/ 0 h 6021"/>
                <a:gd name="T2" fmla="*/ 2793 w 3857"/>
                <a:gd name="T3" fmla="*/ 20 h 6021"/>
                <a:gd name="T4" fmla="*/ 2903 w 3857"/>
                <a:gd name="T5" fmla="*/ 66 h 6021"/>
                <a:gd name="T6" fmla="*/ 2980 w 3857"/>
                <a:gd name="T7" fmla="*/ 147 h 6021"/>
                <a:gd name="T8" fmla="*/ 3038 w 3857"/>
                <a:gd name="T9" fmla="*/ 246 h 6021"/>
                <a:gd name="T10" fmla="*/ 3849 w 3857"/>
                <a:gd name="T11" fmla="*/ 2142 h 6021"/>
                <a:gd name="T12" fmla="*/ 3851 w 3857"/>
                <a:gd name="T13" fmla="*/ 2300 h 6021"/>
                <a:gd name="T14" fmla="*/ 3799 w 3857"/>
                <a:gd name="T15" fmla="*/ 2438 h 6021"/>
                <a:gd name="T16" fmla="*/ 3719 w 3857"/>
                <a:gd name="T17" fmla="*/ 2534 h 6021"/>
                <a:gd name="T18" fmla="*/ 3611 w 3857"/>
                <a:gd name="T19" fmla="*/ 2603 h 6021"/>
                <a:gd name="T20" fmla="*/ 3449 w 3857"/>
                <a:gd name="T21" fmla="*/ 2637 h 6021"/>
                <a:gd name="T22" fmla="*/ 3314 w 3857"/>
                <a:gd name="T23" fmla="*/ 2614 h 6021"/>
                <a:gd name="T24" fmla="*/ 3198 w 3857"/>
                <a:gd name="T25" fmla="*/ 2551 h 6021"/>
                <a:gd name="T26" fmla="*/ 3107 w 3857"/>
                <a:gd name="T27" fmla="*/ 2452 h 6021"/>
                <a:gd name="T28" fmla="*/ 2908 w 3857"/>
                <a:gd name="T29" fmla="*/ 2007 h 6021"/>
                <a:gd name="T30" fmla="*/ 2911 w 3857"/>
                <a:gd name="T31" fmla="*/ 5651 h 6021"/>
                <a:gd name="T32" fmla="*/ 2856 w 3857"/>
                <a:gd name="T33" fmla="*/ 5797 h 6021"/>
                <a:gd name="T34" fmla="*/ 2757 w 3857"/>
                <a:gd name="T35" fmla="*/ 5913 h 6021"/>
                <a:gd name="T36" fmla="*/ 2625 w 3857"/>
                <a:gd name="T37" fmla="*/ 5993 h 6021"/>
                <a:gd name="T38" fmla="*/ 2467 w 3857"/>
                <a:gd name="T39" fmla="*/ 6021 h 6021"/>
                <a:gd name="T40" fmla="*/ 2313 w 3857"/>
                <a:gd name="T41" fmla="*/ 5993 h 6021"/>
                <a:gd name="T42" fmla="*/ 2181 w 3857"/>
                <a:gd name="T43" fmla="*/ 5913 h 6021"/>
                <a:gd name="T44" fmla="*/ 2081 w 3857"/>
                <a:gd name="T45" fmla="*/ 5797 h 6021"/>
                <a:gd name="T46" fmla="*/ 2026 w 3857"/>
                <a:gd name="T47" fmla="*/ 5651 h 6021"/>
                <a:gd name="T48" fmla="*/ 2021 w 3857"/>
                <a:gd name="T49" fmla="*/ 3205 h 6021"/>
                <a:gd name="T50" fmla="*/ 1822 w 3857"/>
                <a:gd name="T51" fmla="*/ 5530 h 6021"/>
                <a:gd name="T52" fmla="*/ 1795 w 3857"/>
                <a:gd name="T53" fmla="*/ 5687 h 6021"/>
                <a:gd name="T54" fmla="*/ 1715 w 3857"/>
                <a:gd name="T55" fmla="*/ 5819 h 6021"/>
                <a:gd name="T56" fmla="*/ 1599 w 3857"/>
                <a:gd name="T57" fmla="*/ 5919 h 6021"/>
                <a:gd name="T58" fmla="*/ 1453 w 3857"/>
                <a:gd name="T59" fmla="*/ 5971 h 6021"/>
                <a:gd name="T60" fmla="*/ 1293 w 3857"/>
                <a:gd name="T61" fmla="*/ 5971 h 6021"/>
                <a:gd name="T62" fmla="*/ 1147 w 3857"/>
                <a:gd name="T63" fmla="*/ 5919 h 6021"/>
                <a:gd name="T64" fmla="*/ 1028 w 3857"/>
                <a:gd name="T65" fmla="*/ 5819 h 6021"/>
                <a:gd name="T66" fmla="*/ 951 w 3857"/>
                <a:gd name="T67" fmla="*/ 5687 h 6021"/>
                <a:gd name="T68" fmla="*/ 924 w 3857"/>
                <a:gd name="T69" fmla="*/ 5530 h 6021"/>
                <a:gd name="T70" fmla="*/ 780 w 3857"/>
                <a:gd name="T71" fmla="*/ 2391 h 6021"/>
                <a:gd name="T72" fmla="*/ 706 w 3857"/>
                <a:gd name="T73" fmla="*/ 2504 h 6021"/>
                <a:gd name="T74" fmla="*/ 601 w 3857"/>
                <a:gd name="T75" fmla="*/ 2587 h 6021"/>
                <a:gd name="T76" fmla="*/ 474 w 3857"/>
                <a:gd name="T77" fmla="*/ 2631 h 6021"/>
                <a:gd name="T78" fmla="*/ 325 w 3857"/>
                <a:gd name="T79" fmla="*/ 2628 h 6021"/>
                <a:gd name="T80" fmla="*/ 187 w 3857"/>
                <a:gd name="T81" fmla="*/ 2573 h 6021"/>
                <a:gd name="T82" fmla="*/ 94 w 3857"/>
                <a:gd name="T83" fmla="*/ 2487 h 6021"/>
                <a:gd name="T84" fmla="*/ 28 w 3857"/>
                <a:gd name="T85" fmla="*/ 2380 h 6021"/>
                <a:gd name="T86" fmla="*/ 0 w 3857"/>
                <a:gd name="T87" fmla="*/ 2222 h 6021"/>
                <a:gd name="T88" fmla="*/ 33 w 3857"/>
                <a:gd name="T89" fmla="*/ 2065 h 6021"/>
                <a:gd name="T90" fmla="*/ 852 w 3857"/>
                <a:gd name="T91" fmla="*/ 185 h 6021"/>
                <a:gd name="T92" fmla="*/ 948 w 3857"/>
                <a:gd name="T93" fmla="*/ 89 h 6021"/>
                <a:gd name="T94" fmla="*/ 1070 w 3857"/>
                <a:gd name="T95" fmla="*/ 22 h 6021"/>
                <a:gd name="T96" fmla="*/ 1196 w 3857"/>
                <a:gd name="T97" fmla="*/ 0 h 6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57" h="6021">
                  <a:moveTo>
                    <a:pt x="1196" y="0"/>
                  </a:moveTo>
                  <a:lnTo>
                    <a:pt x="2641" y="0"/>
                  </a:lnTo>
                  <a:lnTo>
                    <a:pt x="2724" y="6"/>
                  </a:lnTo>
                  <a:lnTo>
                    <a:pt x="2793" y="20"/>
                  </a:lnTo>
                  <a:lnTo>
                    <a:pt x="2853" y="39"/>
                  </a:lnTo>
                  <a:lnTo>
                    <a:pt x="2903" y="66"/>
                  </a:lnTo>
                  <a:lnTo>
                    <a:pt x="2944" y="102"/>
                  </a:lnTo>
                  <a:lnTo>
                    <a:pt x="2980" y="147"/>
                  </a:lnTo>
                  <a:lnTo>
                    <a:pt x="3011" y="193"/>
                  </a:lnTo>
                  <a:lnTo>
                    <a:pt x="3038" y="246"/>
                  </a:lnTo>
                  <a:lnTo>
                    <a:pt x="3824" y="2065"/>
                  </a:lnTo>
                  <a:lnTo>
                    <a:pt x="3849" y="2142"/>
                  </a:lnTo>
                  <a:lnTo>
                    <a:pt x="3857" y="2222"/>
                  </a:lnTo>
                  <a:lnTo>
                    <a:pt x="3851" y="2300"/>
                  </a:lnTo>
                  <a:lnTo>
                    <a:pt x="3827" y="2380"/>
                  </a:lnTo>
                  <a:lnTo>
                    <a:pt x="3799" y="2438"/>
                  </a:lnTo>
                  <a:lnTo>
                    <a:pt x="3763" y="2487"/>
                  </a:lnTo>
                  <a:lnTo>
                    <a:pt x="3719" y="2534"/>
                  </a:lnTo>
                  <a:lnTo>
                    <a:pt x="3667" y="2573"/>
                  </a:lnTo>
                  <a:lnTo>
                    <a:pt x="3611" y="2603"/>
                  </a:lnTo>
                  <a:lnTo>
                    <a:pt x="3532" y="2628"/>
                  </a:lnTo>
                  <a:lnTo>
                    <a:pt x="3449" y="2637"/>
                  </a:lnTo>
                  <a:lnTo>
                    <a:pt x="3380" y="2631"/>
                  </a:lnTo>
                  <a:lnTo>
                    <a:pt x="3314" y="2614"/>
                  </a:lnTo>
                  <a:lnTo>
                    <a:pt x="3253" y="2587"/>
                  </a:lnTo>
                  <a:lnTo>
                    <a:pt x="3198" y="2551"/>
                  </a:lnTo>
                  <a:lnTo>
                    <a:pt x="3148" y="2504"/>
                  </a:lnTo>
                  <a:lnTo>
                    <a:pt x="3107" y="2452"/>
                  </a:lnTo>
                  <a:lnTo>
                    <a:pt x="3074" y="2391"/>
                  </a:lnTo>
                  <a:lnTo>
                    <a:pt x="2908" y="2007"/>
                  </a:lnTo>
                  <a:lnTo>
                    <a:pt x="2917" y="5571"/>
                  </a:lnTo>
                  <a:lnTo>
                    <a:pt x="2911" y="5651"/>
                  </a:lnTo>
                  <a:lnTo>
                    <a:pt x="2889" y="5728"/>
                  </a:lnTo>
                  <a:lnTo>
                    <a:pt x="2856" y="5797"/>
                  </a:lnTo>
                  <a:lnTo>
                    <a:pt x="2812" y="5861"/>
                  </a:lnTo>
                  <a:lnTo>
                    <a:pt x="2757" y="5913"/>
                  </a:lnTo>
                  <a:lnTo>
                    <a:pt x="2696" y="5960"/>
                  </a:lnTo>
                  <a:lnTo>
                    <a:pt x="2625" y="5993"/>
                  </a:lnTo>
                  <a:lnTo>
                    <a:pt x="2550" y="6013"/>
                  </a:lnTo>
                  <a:lnTo>
                    <a:pt x="2467" y="6021"/>
                  </a:lnTo>
                  <a:lnTo>
                    <a:pt x="2387" y="6013"/>
                  </a:lnTo>
                  <a:lnTo>
                    <a:pt x="2313" y="5993"/>
                  </a:lnTo>
                  <a:lnTo>
                    <a:pt x="2241" y="5960"/>
                  </a:lnTo>
                  <a:lnTo>
                    <a:pt x="2181" y="5913"/>
                  </a:lnTo>
                  <a:lnTo>
                    <a:pt x="2126" y="5861"/>
                  </a:lnTo>
                  <a:lnTo>
                    <a:pt x="2081" y="5797"/>
                  </a:lnTo>
                  <a:lnTo>
                    <a:pt x="2048" y="5728"/>
                  </a:lnTo>
                  <a:lnTo>
                    <a:pt x="2026" y="5651"/>
                  </a:lnTo>
                  <a:lnTo>
                    <a:pt x="2021" y="5571"/>
                  </a:lnTo>
                  <a:lnTo>
                    <a:pt x="2021" y="3205"/>
                  </a:lnTo>
                  <a:lnTo>
                    <a:pt x="1822" y="3205"/>
                  </a:lnTo>
                  <a:lnTo>
                    <a:pt x="1822" y="5530"/>
                  </a:lnTo>
                  <a:lnTo>
                    <a:pt x="1814" y="5610"/>
                  </a:lnTo>
                  <a:lnTo>
                    <a:pt x="1795" y="5687"/>
                  </a:lnTo>
                  <a:lnTo>
                    <a:pt x="1759" y="5756"/>
                  </a:lnTo>
                  <a:lnTo>
                    <a:pt x="1715" y="5819"/>
                  </a:lnTo>
                  <a:lnTo>
                    <a:pt x="1662" y="5875"/>
                  </a:lnTo>
                  <a:lnTo>
                    <a:pt x="1599" y="5919"/>
                  </a:lnTo>
                  <a:lnTo>
                    <a:pt x="1530" y="5952"/>
                  </a:lnTo>
                  <a:lnTo>
                    <a:pt x="1453" y="5971"/>
                  </a:lnTo>
                  <a:lnTo>
                    <a:pt x="1373" y="5980"/>
                  </a:lnTo>
                  <a:lnTo>
                    <a:pt x="1293" y="5971"/>
                  </a:lnTo>
                  <a:lnTo>
                    <a:pt x="1216" y="5952"/>
                  </a:lnTo>
                  <a:lnTo>
                    <a:pt x="1147" y="5919"/>
                  </a:lnTo>
                  <a:lnTo>
                    <a:pt x="1083" y="5875"/>
                  </a:lnTo>
                  <a:lnTo>
                    <a:pt x="1028" y="5819"/>
                  </a:lnTo>
                  <a:lnTo>
                    <a:pt x="984" y="5756"/>
                  </a:lnTo>
                  <a:lnTo>
                    <a:pt x="951" y="5687"/>
                  </a:lnTo>
                  <a:lnTo>
                    <a:pt x="932" y="5610"/>
                  </a:lnTo>
                  <a:lnTo>
                    <a:pt x="924" y="5530"/>
                  </a:lnTo>
                  <a:lnTo>
                    <a:pt x="924" y="2060"/>
                  </a:lnTo>
                  <a:lnTo>
                    <a:pt x="780" y="2391"/>
                  </a:lnTo>
                  <a:lnTo>
                    <a:pt x="747" y="2452"/>
                  </a:lnTo>
                  <a:lnTo>
                    <a:pt x="706" y="2504"/>
                  </a:lnTo>
                  <a:lnTo>
                    <a:pt x="659" y="2551"/>
                  </a:lnTo>
                  <a:lnTo>
                    <a:pt x="601" y="2587"/>
                  </a:lnTo>
                  <a:lnTo>
                    <a:pt x="540" y="2614"/>
                  </a:lnTo>
                  <a:lnTo>
                    <a:pt x="474" y="2631"/>
                  </a:lnTo>
                  <a:lnTo>
                    <a:pt x="405" y="2637"/>
                  </a:lnTo>
                  <a:lnTo>
                    <a:pt x="325" y="2628"/>
                  </a:lnTo>
                  <a:lnTo>
                    <a:pt x="245" y="2603"/>
                  </a:lnTo>
                  <a:lnTo>
                    <a:pt x="187" y="2573"/>
                  </a:lnTo>
                  <a:lnTo>
                    <a:pt x="138" y="2534"/>
                  </a:lnTo>
                  <a:lnTo>
                    <a:pt x="94" y="2487"/>
                  </a:lnTo>
                  <a:lnTo>
                    <a:pt x="55" y="2438"/>
                  </a:lnTo>
                  <a:lnTo>
                    <a:pt x="28" y="2380"/>
                  </a:lnTo>
                  <a:lnTo>
                    <a:pt x="6" y="2300"/>
                  </a:lnTo>
                  <a:lnTo>
                    <a:pt x="0" y="2222"/>
                  </a:lnTo>
                  <a:lnTo>
                    <a:pt x="8" y="2142"/>
                  </a:lnTo>
                  <a:lnTo>
                    <a:pt x="33" y="2065"/>
                  </a:lnTo>
                  <a:lnTo>
                    <a:pt x="819" y="246"/>
                  </a:lnTo>
                  <a:lnTo>
                    <a:pt x="852" y="185"/>
                  </a:lnTo>
                  <a:lnTo>
                    <a:pt x="896" y="133"/>
                  </a:lnTo>
                  <a:lnTo>
                    <a:pt x="948" y="89"/>
                  </a:lnTo>
                  <a:lnTo>
                    <a:pt x="1006" y="50"/>
                  </a:lnTo>
                  <a:lnTo>
                    <a:pt x="1070" y="22"/>
                  </a:lnTo>
                  <a:lnTo>
                    <a:pt x="1133" y="6"/>
                  </a:lnTo>
                  <a:lnTo>
                    <a:pt x="119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-4152570" y="-94631"/>
              <a:ext cx="1300731" cy="1301997"/>
            </a:xfrm>
            <a:custGeom>
              <a:avLst/>
              <a:gdLst>
                <a:gd name="T0" fmla="*/ 1028 w 2054"/>
                <a:gd name="T1" fmla="*/ 0 h 2056"/>
                <a:gd name="T2" fmla="*/ 1155 w 2054"/>
                <a:gd name="T3" fmla="*/ 8 h 2056"/>
                <a:gd name="T4" fmla="*/ 1279 w 2054"/>
                <a:gd name="T5" fmla="*/ 30 h 2056"/>
                <a:gd name="T6" fmla="*/ 1398 w 2054"/>
                <a:gd name="T7" fmla="*/ 69 h 2056"/>
                <a:gd name="T8" fmla="*/ 1511 w 2054"/>
                <a:gd name="T9" fmla="*/ 118 h 2056"/>
                <a:gd name="T10" fmla="*/ 1613 w 2054"/>
                <a:gd name="T11" fmla="*/ 184 h 2056"/>
                <a:gd name="T12" fmla="*/ 1709 w 2054"/>
                <a:gd name="T13" fmla="*/ 259 h 2056"/>
                <a:gd name="T14" fmla="*/ 1795 w 2054"/>
                <a:gd name="T15" fmla="*/ 345 h 2056"/>
                <a:gd name="T16" fmla="*/ 1869 w 2054"/>
                <a:gd name="T17" fmla="*/ 441 h 2056"/>
                <a:gd name="T18" fmla="*/ 1935 w 2054"/>
                <a:gd name="T19" fmla="*/ 543 h 2056"/>
                <a:gd name="T20" fmla="*/ 1985 w 2054"/>
                <a:gd name="T21" fmla="*/ 657 h 2056"/>
                <a:gd name="T22" fmla="*/ 2024 w 2054"/>
                <a:gd name="T23" fmla="*/ 775 h 2056"/>
                <a:gd name="T24" fmla="*/ 2046 w 2054"/>
                <a:gd name="T25" fmla="*/ 899 h 2056"/>
                <a:gd name="T26" fmla="*/ 2054 w 2054"/>
                <a:gd name="T27" fmla="*/ 1026 h 2056"/>
                <a:gd name="T28" fmla="*/ 2046 w 2054"/>
                <a:gd name="T29" fmla="*/ 1156 h 2056"/>
                <a:gd name="T30" fmla="*/ 2024 w 2054"/>
                <a:gd name="T31" fmla="*/ 1280 h 2056"/>
                <a:gd name="T32" fmla="*/ 1985 w 2054"/>
                <a:gd name="T33" fmla="*/ 1399 h 2056"/>
                <a:gd name="T34" fmla="*/ 1935 w 2054"/>
                <a:gd name="T35" fmla="*/ 1510 h 2056"/>
                <a:gd name="T36" fmla="*/ 1869 w 2054"/>
                <a:gd name="T37" fmla="*/ 1614 h 2056"/>
                <a:gd name="T38" fmla="*/ 1795 w 2054"/>
                <a:gd name="T39" fmla="*/ 1711 h 2056"/>
                <a:gd name="T40" fmla="*/ 1709 w 2054"/>
                <a:gd name="T41" fmla="*/ 1797 h 2056"/>
                <a:gd name="T42" fmla="*/ 1613 w 2054"/>
                <a:gd name="T43" fmla="*/ 1871 h 2056"/>
                <a:gd name="T44" fmla="*/ 1511 w 2054"/>
                <a:gd name="T45" fmla="*/ 1935 h 2056"/>
                <a:gd name="T46" fmla="*/ 1398 w 2054"/>
                <a:gd name="T47" fmla="*/ 1987 h 2056"/>
                <a:gd name="T48" fmla="*/ 1279 w 2054"/>
                <a:gd name="T49" fmla="*/ 2026 h 2056"/>
                <a:gd name="T50" fmla="*/ 1155 w 2054"/>
                <a:gd name="T51" fmla="*/ 2048 h 2056"/>
                <a:gd name="T52" fmla="*/ 1028 w 2054"/>
                <a:gd name="T53" fmla="*/ 2056 h 2056"/>
                <a:gd name="T54" fmla="*/ 899 w 2054"/>
                <a:gd name="T55" fmla="*/ 2048 h 2056"/>
                <a:gd name="T56" fmla="*/ 775 w 2054"/>
                <a:gd name="T57" fmla="*/ 2026 h 2056"/>
                <a:gd name="T58" fmla="*/ 656 w 2054"/>
                <a:gd name="T59" fmla="*/ 1987 h 2056"/>
                <a:gd name="T60" fmla="*/ 546 w 2054"/>
                <a:gd name="T61" fmla="*/ 1935 h 2056"/>
                <a:gd name="T62" fmla="*/ 441 w 2054"/>
                <a:gd name="T63" fmla="*/ 1871 h 2056"/>
                <a:gd name="T64" fmla="*/ 345 w 2054"/>
                <a:gd name="T65" fmla="*/ 1797 h 2056"/>
                <a:gd name="T66" fmla="*/ 259 w 2054"/>
                <a:gd name="T67" fmla="*/ 1711 h 2056"/>
                <a:gd name="T68" fmla="*/ 185 w 2054"/>
                <a:gd name="T69" fmla="*/ 1614 h 2056"/>
                <a:gd name="T70" fmla="*/ 121 w 2054"/>
                <a:gd name="T71" fmla="*/ 1510 h 2056"/>
                <a:gd name="T72" fmla="*/ 69 w 2054"/>
                <a:gd name="T73" fmla="*/ 1399 h 2056"/>
                <a:gd name="T74" fmla="*/ 30 w 2054"/>
                <a:gd name="T75" fmla="*/ 1280 h 2056"/>
                <a:gd name="T76" fmla="*/ 8 w 2054"/>
                <a:gd name="T77" fmla="*/ 1156 h 2056"/>
                <a:gd name="T78" fmla="*/ 0 w 2054"/>
                <a:gd name="T79" fmla="*/ 1026 h 2056"/>
                <a:gd name="T80" fmla="*/ 8 w 2054"/>
                <a:gd name="T81" fmla="*/ 899 h 2056"/>
                <a:gd name="T82" fmla="*/ 30 w 2054"/>
                <a:gd name="T83" fmla="*/ 775 h 2056"/>
                <a:gd name="T84" fmla="*/ 69 w 2054"/>
                <a:gd name="T85" fmla="*/ 657 h 2056"/>
                <a:gd name="T86" fmla="*/ 121 w 2054"/>
                <a:gd name="T87" fmla="*/ 543 h 2056"/>
                <a:gd name="T88" fmla="*/ 185 w 2054"/>
                <a:gd name="T89" fmla="*/ 441 h 2056"/>
                <a:gd name="T90" fmla="*/ 259 w 2054"/>
                <a:gd name="T91" fmla="*/ 345 h 2056"/>
                <a:gd name="T92" fmla="*/ 345 w 2054"/>
                <a:gd name="T93" fmla="*/ 259 h 2056"/>
                <a:gd name="T94" fmla="*/ 441 w 2054"/>
                <a:gd name="T95" fmla="*/ 184 h 2056"/>
                <a:gd name="T96" fmla="*/ 546 w 2054"/>
                <a:gd name="T97" fmla="*/ 118 h 2056"/>
                <a:gd name="T98" fmla="*/ 656 w 2054"/>
                <a:gd name="T99" fmla="*/ 69 h 2056"/>
                <a:gd name="T100" fmla="*/ 775 w 2054"/>
                <a:gd name="T101" fmla="*/ 30 h 2056"/>
                <a:gd name="T102" fmla="*/ 899 w 2054"/>
                <a:gd name="T103" fmla="*/ 8 h 2056"/>
                <a:gd name="T104" fmla="*/ 1028 w 2054"/>
                <a:gd name="T105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54" h="2056">
                  <a:moveTo>
                    <a:pt x="1028" y="0"/>
                  </a:moveTo>
                  <a:lnTo>
                    <a:pt x="1155" y="8"/>
                  </a:lnTo>
                  <a:lnTo>
                    <a:pt x="1279" y="30"/>
                  </a:lnTo>
                  <a:lnTo>
                    <a:pt x="1398" y="69"/>
                  </a:lnTo>
                  <a:lnTo>
                    <a:pt x="1511" y="118"/>
                  </a:lnTo>
                  <a:lnTo>
                    <a:pt x="1613" y="184"/>
                  </a:lnTo>
                  <a:lnTo>
                    <a:pt x="1709" y="259"/>
                  </a:lnTo>
                  <a:lnTo>
                    <a:pt x="1795" y="345"/>
                  </a:lnTo>
                  <a:lnTo>
                    <a:pt x="1869" y="441"/>
                  </a:lnTo>
                  <a:lnTo>
                    <a:pt x="1935" y="543"/>
                  </a:lnTo>
                  <a:lnTo>
                    <a:pt x="1985" y="657"/>
                  </a:lnTo>
                  <a:lnTo>
                    <a:pt x="2024" y="775"/>
                  </a:lnTo>
                  <a:lnTo>
                    <a:pt x="2046" y="899"/>
                  </a:lnTo>
                  <a:lnTo>
                    <a:pt x="2054" y="1026"/>
                  </a:lnTo>
                  <a:lnTo>
                    <a:pt x="2046" y="1156"/>
                  </a:lnTo>
                  <a:lnTo>
                    <a:pt x="2024" y="1280"/>
                  </a:lnTo>
                  <a:lnTo>
                    <a:pt x="1985" y="1399"/>
                  </a:lnTo>
                  <a:lnTo>
                    <a:pt x="1935" y="1510"/>
                  </a:lnTo>
                  <a:lnTo>
                    <a:pt x="1869" y="1614"/>
                  </a:lnTo>
                  <a:lnTo>
                    <a:pt x="1795" y="1711"/>
                  </a:lnTo>
                  <a:lnTo>
                    <a:pt x="1709" y="1797"/>
                  </a:lnTo>
                  <a:lnTo>
                    <a:pt x="1613" y="1871"/>
                  </a:lnTo>
                  <a:lnTo>
                    <a:pt x="1511" y="1935"/>
                  </a:lnTo>
                  <a:lnTo>
                    <a:pt x="1398" y="1987"/>
                  </a:lnTo>
                  <a:lnTo>
                    <a:pt x="1279" y="2026"/>
                  </a:lnTo>
                  <a:lnTo>
                    <a:pt x="1155" y="2048"/>
                  </a:lnTo>
                  <a:lnTo>
                    <a:pt x="1028" y="2056"/>
                  </a:lnTo>
                  <a:lnTo>
                    <a:pt x="899" y="2048"/>
                  </a:lnTo>
                  <a:lnTo>
                    <a:pt x="775" y="2026"/>
                  </a:lnTo>
                  <a:lnTo>
                    <a:pt x="656" y="1987"/>
                  </a:lnTo>
                  <a:lnTo>
                    <a:pt x="546" y="1935"/>
                  </a:lnTo>
                  <a:lnTo>
                    <a:pt x="441" y="1871"/>
                  </a:lnTo>
                  <a:lnTo>
                    <a:pt x="345" y="1797"/>
                  </a:lnTo>
                  <a:lnTo>
                    <a:pt x="259" y="1711"/>
                  </a:lnTo>
                  <a:lnTo>
                    <a:pt x="185" y="1614"/>
                  </a:lnTo>
                  <a:lnTo>
                    <a:pt x="121" y="1510"/>
                  </a:lnTo>
                  <a:lnTo>
                    <a:pt x="69" y="1399"/>
                  </a:lnTo>
                  <a:lnTo>
                    <a:pt x="30" y="1280"/>
                  </a:lnTo>
                  <a:lnTo>
                    <a:pt x="8" y="1156"/>
                  </a:lnTo>
                  <a:lnTo>
                    <a:pt x="0" y="1026"/>
                  </a:lnTo>
                  <a:lnTo>
                    <a:pt x="8" y="899"/>
                  </a:lnTo>
                  <a:lnTo>
                    <a:pt x="30" y="775"/>
                  </a:lnTo>
                  <a:lnTo>
                    <a:pt x="69" y="657"/>
                  </a:lnTo>
                  <a:lnTo>
                    <a:pt x="121" y="543"/>
                  </a:lnTo>
                  <a:lnTo>
                    <a:pt x="185" y="441"/>
                  </a:lnTo>
                  <a:lnTo>
                    <a:pt x="259" y="345"/>
                  </a:lnTo>
                  <a:lnTo>
                    <a:pt x="345" y="259"/>
                  </a:lnTo>
                  <a:lnTo>
                    <a:pt x="441" y="184"/>
                  </a:lnTo>
                  <a:lnTo>
                    <a:pt x="546" y="118"/>
                  </a:lnTo>
                  <a:lnTo>
                    <a:pt x="656" y="69"/>
                  </a:lnTo>
                  <a:lnTo>
                    <a:pt x="775" y="30"/>
                  </a:lnTo>
                  <a:lnTo>
                    <a:pt x="899" y="8"/>
                  </a:lnTo>
                  <a:lnTo>
                    <a:pt x="102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-2921498" y="-627842"/>
              <a:ext cx="1351393" cy="1354558"/>
            </a:xfrm>
            <a:custGeom>
              <a:avLst/>
              <a:gdLst>
                <a:gd name="T0" fmla="*/ 932 w 2134"/>
                <a:gd name="T1" fmla="*/ 731 h 2139"/>
                <a:gd name="T2" fmla="*/ 774 w 2134"/>
                <a:gd name="T3" fmla="*/ 861 h 2139"/>
                <a:gd name="T4" fmla="*/ 714 w 2134"/>
                <a:gd name="T5" fmla="*/ 1060 h 2139"/>
                <a:gd name="T6" fmla="*/ 774 w 2134"/>
                <a:gd name="T7" fmla="*/ 1258 h 2139"/>
                <a:gd name="T8" fmla="*/ 934 w 2134"/>
                <a:gd name="T9" fmla="*/ 1391 h 2139"/>
                <a:gd name="T10" fmla="*/ 1141 w 2134"/>
                <a:gd name="T11" fmla="*/ 1410 h 2139"/>
                <a:gd name="T12" fmla="*/ 1323 w 2134"/>
                <a:gd name="T13" fmla="*/ 1314 h 2139"/>
                <a:gd name="T14" fmla="*/ 1422 w 2134"/>
                <a:gd name="T15" fmla="*/ 1131 h 2139"/>
                <a:gd name="T16" fmla="*/ 1400 w 2134"/>
                <a:gd name="T17" fmla="*/ 924 h 2139"/>
                <a:gd name="T18" fmla="*/ 1268 w 2134"/>
                <a:gd name="T19" fmla="*/ 761 h 2139"/>
                <a:gd name="T20" fmla="*/ 1072 w 2134"/>
                <a:gd name="T21" fmla="*/ 703 h 2139"/>
                <a:gd name="T22" fmla="*/ 1227 w 2134"/>
                <a:gd name="T23" fmla="*/ 8 h 2139"/>
                <a:gd name="T24" fmla="*/ 1298 w 2134"/>
                <a:gd name="T25" fmla="*/ 102 h 2139"/>
                <a:gd name="T26" fmla="*/ 1502 w 2134"/>
                <a:gd name="T27" fmla="*/ 300 h 2139"/>
                <a:gd name="T28" fmla="*/ 1665 w 2134"/>
                <a:gd name="T29" fmla="*/ 201 h 2139"/>
                <a:gd name="T30" fmla="*/ 1745 w 2134"/>
                <a:gd name="T31" fmla="*/ 234 h 2139"/>
                <a:gd name="T32" fmla="*/ 1935 w 2134"/>
                <a:gd name="T33" fmla="*/ 455 h 2139"/>
                <a:gd name="T34" fmla="*/ 1913 w 2134"/>
                <a:gd name="T35" fmla="*/ 549 h 2139"/>
                <a:gd name="T36" fmla="*/ 1913 w 2134"/>
                <a:gd name="T37" fmla="*/ 822 h 2139"/>
                <a:gd name="T38" fmla="*/ 2106 w 2134"/>
                <a:gd name="T39" fmla="*/ 875 h 2139"/>
                <a:gd name="T40" fmla="*/ 2134 w 2134"/>
                <a:gd name="T41" fmla="*/ 1178 h 2139"/>
                <a:gd name="T42" fmla="*/ 2073 w 2134"/>
                <a:gd name="T43" fmla="*/ 1278 h 2139"/>
                <a:gd name="T44" fmla="*/ 1877 w 2134"/>
                <a:gd name="T45" fmla="*/ 1396 h 2139"/>
                <a:gd name="T46" fmla="*/ 1932 w 2134"/>
                <a:gd name="T47" fmla="*/ 1620 h 2139"/>
                <a:gd name="T48" fmla="*/ 1927 w 2134"/>
                <a:gd name="T49" fmla="*/ 1714 h 2139"/>
                <a:gd name="T50" fmla="*/ 1720 w 2134"/>
                <a:gd name="T51" fmla="*/ 1921 h 2139"/>
                <a:gd name="T52" fmla="*/ 1626 w 2134"/>
                <a:gd name="T53" fmla="*/ 1929 h 2139"/>
                <a:gd name="T54" fmla="*/ 1400 w 2134"/>
                <a:gd name="T55" fmla="*/ 1871 h 2139"/>
                <a:gd name="T56" fmla="*/ 1276 w 2134"/>
                <a:gd name="T57" fmla="*/ 2078 h 2139"/>
                <a:gd name="T58" fmla="*/ 1174 w 2134"/>
                <a:gd name="T59" fmla="*/ 2139 h 2139"/>
                <a:gd name="T60" fmla="*/ 874 w 2134"/>
                <a:gd name="T61" fmla="*/ 2109 h 2139"/>
                <a:gd name="T62" fmla="*/ 818 w 2134"/>
                <a:gd name="T63" fmla="*/ 1899 h 2139"/>
                <a:gd name="T64" fmla="*/ 540 w 2134"/>
                <a:gd name="T65" fmla="*/ 1910 h 2139"/>
                <a:gd name="T66" fmla="*/ 438 w 2134"/>
                <a:gd name="T67" fmla="*/ 1932 h 2139"/>
                <a:gd name="T68" fmla="*/ 229 w 2134"/>
                <a:gd name="T69" fmla="*/ 1741 h 2139"/>
                <a:gd name="T70" fmla="*/ 195 w 2134"/>
                <a:gd name="T71" fmla="*/ 1650 h 2139"/>
                <a:gd name="T72" fmla="*/ 306 w 2134"/>
                <a:gd name="T73" fmla="*/ 1482 h 2139"/>
                <a:gd name="T74" fmla="*/ 99 w 2134"/>
                <a:gd name="T75" fmla="*/ 1300 h 2139"/>
                <a:gd name="T76" fmla="*/ 5 w 2134"/>
                <a:gd name="T77" fmla="*/ 1228 h 2139"/>
                <a:gd name="T78" fmla="*/ 5 w 2134"/>
                <a:gd name="T79" fmla="*/ 919 h 2139"/>
                <a:gd name="T80" fmla="*/ 99 w 2134"/>
                <a:gd name="T81" fmla="*/ 847 h 2139"/>
                <a:gd name="T82" fmla="*/ 300 w 2134"/>
                <a:gd name="T83" fmla="*/ 648 h 2139"/>
                <a:gd name="T84" fmla="*/ 195 w 2134"/>
                <a:gd name="T85" fmla="*/ 485 h 2139"/>
                <a:gd name="T86" fmla="*/ 229 w 2134"/>
                <a:gd name="T87" fmla="*/ 397 h 2139"/>
                <a:gd name="T88" fmla="*/ 438 w 2134"/>
                <a:gd name="T89" fmla="*/ 207 h 2139"/>
                <a:gd name="T90" fmla="*/ 540 w 2134"/>
                <a:gd name="T91" fmla="*/ 226 h 2139"/>
                <a:gd name="T92" fmla="*/ 830 w 2134"/>
                <a:gd name="T93" fmla="*/ 220 h 2139"/>
                <a:gd name="T94" fmla="*/ 882 w 2134"/>
                <a:gd name="T95" fmla="*/ 27 h 2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34" h="2139">
                  <a:moveTo>
                    <a:pt x="1072" y="703"/>
                  </a:moveTo>
                  <a:lnTo>
                    <a:pt x="1000" y="709"/>
                  </a:lnTo>
                  <a:lnTo>
                    <a:pt x="932" y="731"/>
                  </a:lnTo>
                  <a:lnTo>
                    <a:pt x="871" y="764"/>
                  </a:lnTo>
                  <a:lnTo>
                    <a:pt x="818" y="808"/>
                  </a:lnTo>
                  <a:lnTo>
                    <a:pt x="774" y="861"/>
                  </a:lnTo>
                  <a:lnTo>
                    <a:pt x="741" y="922"/>
                  </a:lnTo>
                  <a:lnTo>
                    <a:pt x="722" y="988"/>
                  </a:lnTo>
                  <a:lnTo>
                    <a:pt x="714" y="1060"/>
                  </a:lnTo>
                  <a:lnTo>
                    <a:pt x="722" y="1131"/>
                  </a:lnTo>
                  <a:lnTo>
                    <a:pt x="741" y="1198"/>
                  </a:lnTo>
                  <a:lnTo>
                    <a:pt x="774" y="1258"/>
                  </a:lnTo>
                  <a:lnTo>
                    <a:pt x="818" y="1314"/>
                  </a:lnTo>
                  <a:lnTo>
                    <a:pt x="874" y="1358"/>
                  </a:lnTo>
                  <a:lnTo>
                    <a:pt x="934" y="1391"/>
                  </a:lnTo>
                  <a:lnTo>
                    <a:pt x="1000" y="1410"/>
                  </a:lnTo>
                  <a:lnTo>
                    <a:pt x="1072" y="1418"/>
                  </a:lnTo>
                  <a:lnTo>
                    <a:pt x="1141" y="1410"/>
                  </a:lnTo>
                  <a:lnTo>
                    <a:pt x="1207" y="1391"/>
                  </a:lnTo>
                  <a:lnTo>
                    <a:pt x="1268" y="1358"/>
                  </a:lnTo>
                  <a:lnTo>
                    <a:pt x="1323" y="1314"/>
                  </a:lnTo>
                  <a:lnTo>
                    <a:pt x="1367" y="1258"/>
                  </a:lnTo>
                  <a:lnTo>
                    <a:pt x="1400" y="1198"/>
                  </a:lnTo>
                  <a:lnTo>
                    <a:pt x="1422" y="1131"/>
                  </a:lnTo>
                  <a:lnTo>
                    <a:pt x="1428" y="1060"/>
                  </a:lnTo>
                  <a:lnTo>
                    <a:pt x="1422" y="991"/>
                  </a:lnTo>
                  <a:lnTo>
                    <a:pt x="1400" y="924"/>
                  </a:lnTo>
                  <a:lnTo>
                    <a:pt x="1367" y="864"/>
                  </a:lnTo>
                  <a:lnTo>
                    <a:pt x="1323" y="808"/>
                  </a:lnTo>
                  <a:lnTo>
                    <a:pt x="1268" y="761"/>
                  </a:lnTo>
                  <a:lnTo>
                    <a:pt x="1207" y="731"/>
                  </a:lnTo>
                  <a:lnTo>
                    <a:pt x="1141" y="709"/>
                  </a:lnTo>
                  <a:lnTo>
                    <a:pt x="1072" y="703"/>
                  </a:lnTo>
                  <a:close/>
                  <a:moveTo>
                    <a:pt x="956" y="0"/>
                  </a:moveTo>
                  <a:lnTo>
                    <a:pt x="1185" y="0"/>
                  </a:lnTo>
                  <a:lnTo>
                    <a:pt x="1227" y="8"/>
                  </a:lnTo>
                  <a:lnTo>
                    <a:pt x="1260" y="27"/>
                  </a:lnTo>
                  <a:lnTo>
                    <a:pt x="1284" y="60"/>
                  </a:lnTo>
                  <a:lnTo>
                    <a:pt x="1298" y="102"/>
                  </a:lnTo>
                  <a:lnTo>
                    <a:pt x="1312" y="220"/>
                  </a:lnTo>
                  <a:lnTo>
                    <a:pt x="1408" y="254"/>
                  </a:lnTo>
                  <a:lnTo>
                    <a:pt x="1502" y="300"/>
                  </a:lnTo>
                  <a:lnTo>
                    <a:pt x="1593" y="226"/>
                  </a:lnTo>
                  <a:lnTo>
                    <a:pt x="1626" y="209"/>
                  </a:lnTo>
                  <a:lnTo>
                    <a:pt x="1665" y="201"/>
                  </a:lnTo>
                  <a:lnTo>
                    <a:pt x="1695" y="207"/>
                  </a:lnTo>
                  <a:lnTo>
                    <a:pt x="1720" y="218"/>
                  </a:lnTo>
                  <a:lnTo>
                    <a:pt x="1745" y="234"/>
                  </a:lnTo>
                  <a:lnTo>
                    <a:pt x="1905" y="394"/>
                  </a:lnTo>
                  <a:lnTo>
                    <a:pt x="1924" y="422"/>
                  </a:lnTo>
                  <a:lnTo>
                    <a:pt x="1935" y="455"/>
                  </a:lnTo>
                  <a:lnTo>
                    <a:pt x="1938" y="485"/>
                  </a:lnTo>
                  <a:lnTo>
                    <a:pt x="1930" y="519"/>
                  </a:lnTo>
                  <a:lnTo>
                    <a:pt x="1913" y="549"/>
                  </a:lnTo>
                  <a:lnTo>
                    <a:pt x="1839" y="643"/>
                  </a:lnTo>
                  <a:lnTo>
                    <a:pt x="1880" y="731"/>
                  </a:lnTo>
                  <a:lnTo>
                    <a:pt x="1913" y="822"/>
                  </a:lnTo>
                  <a:lnTo>
                    <a:pt x="2034" y="836"/>
                  </a:lnTo>
                  <a:lnTo>
                    <a:pt x="2073" y="850"/>
                  </a:lnTo>
                  <a:lnTo>
                    <a:pt x="2106" y="875"/>
                  </a:lnTo>
                  <a:lnTo>
                    <a:pt x="2128" y="908"/>
                  </a:lnTo>
                  <a:lnTo>
                    <a:pt x="2134" y="949"/>
                  </a:lnTo>
                  <a:lnTo>
                    <a:pt x="2134" y="1178"/>
                  </a:lnTo>
                  <a:lnTo>
                    <a:pt x="2128" y="1220"/>
                  </a:lnTo>
                  <a:lnTo>
                    <a:pt x="2106" y="1253"/>
                  </a:lnTo>
                  <a:lnTo>
                    <a:pt x="2073" y="1278"/>
                  </a:lnTo>
                  <a:lnTo>
                    <a:pt x="2034" y="1291"/>
                  </a:lnTo>
                  <a:lnTo>
                    <a:pt x="1910" y="1305"/>
                  </a:lnTo>
                  <a:lnTo>
                    <a:pt x="1877" y="1396"/>
                  </a:lnTo>
                  <a:lnTo>
                    <a:pt x="1833" y="1487"/>
                  </a:lnTo>
                  <a:lnTo>
                    <a:pt x="1913" y="1590"/>
                  </a:lnTo>
                  <a:lnTo>
                    <a:pt x="1932" y="1620"/>
                  </a:lnTo>
                  <a:lnTo>
                    <a:pt x="1938" y="1650"/>
                  </a:lnTo>
                  <a:lnTo>
                    <a:pt x="1938" y="1683"/>
                  </a:lnTo>
                  <a:lnTo>
                    <a:pt x="1927" y="1714"/>
                  </a:lnTo>
                  <a:lnTo>
                    <a:pt x="1905" y="1741"/>
                  </a:lnTo>
                  <a:lnTo>
                    <a:pt x="1745" y="1902"/>
                  </a:lnTo>
                  <a:lnTo>
                    <a:pt x="1720" y="1921"/>
                  </a:lnTo>
                  <a:lnTo>
                    <a:pt x="1695" y="1932"/>
                  </a:lnTo>
                  <a:lnTo>
                    <a:pt x="1665" y="1935"/>
                  </a:lnTo>
                  <a:lnTo>
                    <a:pt x="1626" y="1929"/>
                  </a:lnTo>
                  <a:lnTo>
                    <a:pt x="1593" y="1910"/>
                  </a:lnTo>
                  <a:lnTo>
                    <a:pt x="1491" y="1830"/>
                  </a:lnTo>
                  <a:lnTo>
                    <a:pt x="1400" y="1871"/>
                  </a:lnTo>
                  <a:lnTo>
                    <a:pt x="1304" y="1904"/>
                  </a:lnTo>
                  <a:lnTo>
                    <a:pt x="1290" y="2037"/>
                  </a:lnTo>
                  <a:lnTo>
                    <a:pt x="1276" y="2078"/>
                  </a:lnTo>
                  <a:lnTo>
                    <a:pt x="1251" y="2109"/>
                  </a:lnTo>
                  <a:lnTo>
                    <a:pt x="1215" y="2131"/>
                  </a:lnTo>
                  <a:lnTo>
                    <a:pt x="1174" y="2139"/>
                  </a:lnTo>
                  <a:lnTo>
                    <a:pt x="948" y="2139"/>
                  </a:lnTo>
                  <a:lnTo>
                    <a:pt x="907" y="2131"/>
                  </a:lnTo>
                  <a:lnTo>
                    <a:pt x="874" y="2109"/>
                  </a:lnTo>
                  <a:lnTo>
                    <a:pt x="849" y="2078"/>
                  </a:lnTo>
                  <a:lnTo>
                    <a:pt x="835" y="2037"/>
                  </a:lnTo>
                  <a:lnTo>
                    <a:pt x="818" y="1899"/>
                  </a:lnTo>
                  <a:lnTo>
                    <a:pt x="730" y="1866"/>
                  </a:lnTo>
                  <a:lnTo>
                    <a:pt x="648" y="1824"/>
                  </a:lnTo>
                  <a:lnTo>
                    <a:pt x="540" y="1910"/>
                  </a:lnTo>
                  <a:lnTo>
                    <a:pt x="507" y="1929"/>
                  </a:lnTo>
                  <a:lnTo>
                    <a:pt x="468" y="1935"/>
                  </a:lnTo>
                  <a:lnTo>
                    <a:pt x="438" y="1932"/>
                  </a:lnTo>
                  <a:lnTo>
                    <a:pt x="410" y="1921"/>
                  </a:lnTo>
                  <a:lnTo>
                    <a:pt x="388" y="1902"/>
                  </a:lnTo>
                  <a:lnTo>
                    <a:pt x="229" y="1741"/>
                  </a:lnTo>
                  <a:lnTo>
                    <a:pt x="206" y="1714"/>
                  </a:lnTo>
                  <a:lnTo>
                    <a:pt x="195" y="1683"/>
                  </a:lnTo>
                  <a:lnTo>
                    <a:pt x="195" y="1650"/>
                  </a:lnTo>
                  <a:lnTo>
                    <a:pt x="201" y="1617"/>
                  </a:lnTo>
                  <a:lnTo>
                    <a:pt x="220" y="1590"/>
                  </a:lnTo>
                  <a:lnTo>
                    <a:pt x="306" y="1482"/>
                  </a:lnTo>
                  <a:lnTo>
                    <a:pt x="267" y="1399"/>
                  </a:lnTo>
                  <a:lnTo>
                    <a:pt x="234" y="1316"/>
                  </a:lnTo>
                  <a:lnTo>
                    <a:pt x="99" y="1300"/>
                  </a:lnTo>
                  <a:lnTo>
                    <a:pt x="60" y="1289"/>
                  </a:lnTo>
                  <a:lnTo>
                    <a:pt x="27" y="1264"/>
                  </a:lnTo>
                  <a:lnTo>
                    <a:pt x="5" y="1228"/>
                  </a:lnTo>
                  <a:lnTo>
                    <a:pt x="0" y="1187"/>
                  </a:lnTo>
                  <a:lnTo>
                    <a:pt x="0" y="960"/>
                  </a:lnTo>
                  <a:lnTo>
                    <a:pt x="5" y="919"/>
                  </a:lnTo>
                  <a:lnTo>
                    <a:pt x="27" y="883"/>
                  </a:lnTo>
                  <a:lnTo>
                    <a:pt x="60" y="858"/>
                  </a:lnTo>
                  <a:lnTo>
                    <a:pt x="99" y="847"/>
                  </a:lnTo>
                  <a:lnTo>
                    <a:pt x="229" y="830"/>
                  </a:lnTo>
                  <a:lnTo>
                    <a:pt x="259" y="739"/>
                  </a:lnTo>
                  <a:lnTo>
                    <a:pt x="300" y="648"/>
                  </a:lnTo>
                  <a:lnTo>
                    <a:pt x="220" y="549"/>
                  </a:lnTo>
                  <a:lnTo>
                    <a:pt x="201" y="519"/>
                  </a:lnTo>
                  <a:lnTo>
                    <a:pt x="195" y="485"/>
                  </a:lnTo>
                  <a:lnTo>
                    <a:pt x="195" y="455"/>
                  </a:lnTo>
                  <a:lnTo>
                    <a:pt x="206" y="422"/>
                  </a:lnTo>
                  <a:lnTo>
                    <a:pt x="229" y="397"/>
                  </a:lnTo>
                  <a:lnTo>
                    <a:pt x="388" y="234"/>
                  </a:lnTo>
                  <a:lnTo>
                    <a:pt x="413" y="218"/>
                  </a:lnTo>
                  <a:lnTo>
                    <a:pt x="438" y="207"/>
                  </a:lnTo>
                  <a:lnTo>
                    <a:pt x="468" y="201"/>
                  </a:lnTo>
                  <a:lnTo>
                    <a:pt x="507" y="209"/>
                  </a:lnTo>
                  <a:lnTo>
                    <a:pt x="540" y="226"/>
                  </a:lnTo>
                  <a:lnTo>
                    <a:pt x="634" y="303"/>
                  </a:lnTo>
                  <a:lnTo>
                    <a:pt x="730" y="254"/>
                  </a:lnTo>
                  <a:lnTo>
                    <a:pt x="830" y="220"/>
                  </a:lnTo>
                  <a:lnTo>
                    <a:pt x="843" y="102"/>
                  </a:lnTo>
                  <a:lnTo>
                    <a:pt x="857" y="60"/>
                  </a:lnTo>
                  <a:lnTo>
                    <a:pt x="882" y="27"/>
                  </a:lnTo>
                  <a:lnTo>
                    <a:pt x="918" y="8"/>
                  </a:lnTo>
                  <a:lnTo>
                    <a:pt x="95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6"/>
            <p:cNvSpPr>
              <a:spLocks noEditPoints="1"/>
            </p:cNvSpPr>
            <p:nvPr/>
          </p:nvSpPr>
          <p:spPr bwMode="auto">
            <a:xfrm>
              <a:off x="-2212872" y="609561"/>
              <a:ext cx="876442" cy="875808"/>
            </a:xfrm>
            <a:custGeom>
              <a:avLst/>
              <a:gdLst>
                <a:gd name="T0" fmla="*/ 601 w 1384"/>
                <a:gd name="T1" fmla="*/ 475 h 1383"/>
                <a:gd name="T2" fmla="*/ 493 w 1384"/>
                <a:gd name="T3" fmla="*/ 574 h 1383"/>
                <a:gd name="T4" fmla="*/ 471 w 1384"/>
                <a:gd name="T5" fmla="*/ 740 h 1383"/>
                <a:gd name="T6" fmla="*/ 551 w 1384"/>
                <a:gd name="T7" fmla="*/ 867 h 1383"/>
                <a:gd name="T8" fmla="*/ 664 w 1384"/>
                <a:gd name="T9" fmla="*/ 917 h 1383"/>
                <a:gd name="T10" fmla="*/ 811 w 1384"/>
                <a:gd name="T11" fmla="*/ 889 h 1383"/>
                <a:gd name="T12" fmla="*/ 921 w 1384"/>
                <a:gd name="T13" fmla="*/ 754 h 1383"/>
                <a:gd name="T14" fmla="*/ 913 w 1384"/>
                <a:gd name="T15" fmla="*/ 599 h 1383"/>
                <a:gd name="T16" fmla="*/ 813 w 1384"/>
                <a:gd name="T17" fmla="*/ 486 h 1383"/>
                <a:gd name="T18" fmla="*/ 697 w 1384"/>
                <a:gd name="T19" fmla="*/ 453 h 1383"/>
                <a:gd name="T20" fmla="*/ 824 w 1384"/>
                <a:gd name="T21" fmla="*/ 3 h 1383"/>
                <a:gd name="T22" fmla="*/ 1009 w 1384"/>
                <a:gd name="T23" fmla="*/ 77 h 1383"/>
                <a:gd name="T24" fmla="*/ 1006 w 1384"/>
                <a:gd name="T25" fmla="*/ 207 h 1383"/>
                <a:gd name="T26" fmla="*/ 1180 w 1384"/>
                <a:gd name="T27" fmla="*/ 265 h 1383"/>
                <a:gd name="T28" fmla="*/ 1235 w 1384"/>
                <a:gd name="T29" fmla="*/ 265 h 1383"/>
                <a:gd name="T30" fmla="*/ 1343 w 1384"/>
                <a:gd name="T31" fmla="*/ 428 h 1383"/>
                <a:gd name="T32" fmla="*/ 1340 w 1384"/>
                <a:gd name="T33" fmla="*/ 505 h 1383"/>
                <a:gd name="T34" fmla="*/ 1265 w 1384"/>
                <a:gd name="T35" fmla="*/ 632 h 1383"/>
                <a:gd name="T36" fmla="*/ 1362 w 1384"/>
                <a:gd name="T37" fmla="*/ 743 h 1383"/>
                <a:gd name="T38" fmla="*/ 1381 w 1384"/>
                <a:gd name="T39" fmla="*/ 817 h 1383"/>
                <a:gd name="T40" fmla="*/ 1307 w 1384"/>
                <a:gd name="T41" fmla="*/ 1002 h 1383"/>
                <a:gd name="T42" fmla="*/ 1174 w 1384"/>
                <a:gd name="T43" fmla="*/ 997 h 1383"/>
                <a:gd name="T44" fmla="*/ 1125 w 1384"/>
                <a:gd name="T45" fmla="*/ 1176 h 1383"/>
                <a:gd name="T46" fmla="*/ 1111 w 1384"/>
                <a:gd name="T47" fmla="*/ 1251 h 1383"/>
                <a:gd name="T48" fmla="*/ 948 w 1384"/>
                <a:gd name="T49" fmla="*/ 1344 h 1383"/>
                <a:gd name="T50" fmla="*/ 901 w 1384"/>
                <a:gd name="T51" fmla="*/ 1344 h 1383"/>
                <a:gd name="T52" fmla="*/ 816 w 1384"/>
                <a:gd name="T53" fmla="*/ 1245 h 1383"/>
                <a:gd name="T54" fmla="*/ 651 w 1384"/>
                <a:gd name="T55" fmla="*/ 1336 h 1383"/>
                <a:gd name="T56" fmla="*/ 582 w 1384"/>
                <a:gd name="T57" fmla="*/ 1383 h 1383"/>
                <a:gd name="T58" fmla="*/ 419 w 1384"/>
                <a:gd name="T59" fmla="*/ 1336 h 1383"/>
                <a:gd name="T60" fmla="*/ 367 w 1384"/>
                <a:gd name="T61" fmla="*/ 1278 h 1383"/>
                <a:gd name="T62" fmla="*/ 334 w 1384"/>
                <a:gd name="T63" fmla="*/ 1126 h 1383"/>
                <a:gd name="T64" fmla="*/ 193 w 1384"/>
                <a:gd name="T65" fmla="*/ 1121 h 1383"/>
                <a:gd name="T66" fmla="*/ 130 w 1384"/>
                <a:gd name="T67" fmla="*/ 1104 h 1383"/>
                <a:gd name="T68" fmla="*/ 36 w 1384"/>
                <a:gd name="T69" fmla="*/ 928 h 1383"/>
                <a:gd name="T70" fmla="*/ 66 w 1384"/>
                <a:gd name="T71" fmla="*/ 856 h 1383"/>
                <a:gd name="T72" fmla="*/ 127 w 1384"/>
                <a:gd name="T73" fmla="*/ 690 h 1383"/>
                <a:gd name="T74" fmla="*/ 8 w 1384"/>
                <a:gd name="T75" fmla="*/ 616 h 1383"/>
                <a:gd name="T76" fmla="*/ 47 w 1384"/>
                <a:gd name="T77" fmla="*/ 422 h 1383"/>
                <a:gd name="T78" fmla="*/ 105 w 1384"/>
                <a:gd name="T79" fmla="*/ 370 h 1383"/>
                <a:gd name="T80" fmla="*/ 251 w 1384"/>
                <a:gd name="T81" fmla="*/ 331 h 1383"/>
                <a:gd name="T82" fmla="*/ 256 w 1384"/>
                <a:gd name="T83" fmla="*/ 179 h 1383"/>
                <a:gd name="T84" fmla="*/ 295 w 1384"/>
                <a:gd name="T85" fmla="*/ 113 h 1383"/>
                <a:gd name="T86" fmla="*/ 449 w 1384"/>
                <a:gd name="T87" fmla="*/ 36 h 1383"/>
                <a:gd name="T88" fmla="*/ 505 w 1384"/>
                <a:gd name="T89" fmla="*/ 50 h 1383"/>
                <a:gd name="T90" fmla="*/ 637 w 1384"/>
                <a:gd name="T91" fmla="*/ 119 h 1383"/>
                <a:gd name="T92" fmla="*/ 753 w 1384"/>
                <a:gd name="T93" fmla="*/ 22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84" h="1383">
                  <a:moveTo>
                    <a:pt x="697" y="453"/>
                  </a:moveTo>
                  <a:lnTo>
                    <a:pt x="648" y="458"/>
                  </a:lnTo>
                  <a:lnTo>
                    <a:pt x="601" y="475"/>
                  </a:lnTo>
                  <a:lnTo>
                    <a:pt x="560" y="500"/>
                  </a:lnTo>
                  <a:lnTo>
                    <a:pt x="524" y="533"/>
                  </a:lnTo>
                  <a:lnTo>
                    <a:pt x="493" y="574"/>
                  </a:lnTo>
                  <a:lnTo>
                    <a:pt x="474" y="618"/>
                  </a:lnTo>
                  <a:lnTo>
                    <a:pt x="466" y="679"/>
                  </a:lnTo>
                  <a:lnTo>
                    <a:pt x="471" y="740"/>
                  </a:lnTo>
                  <a:lnTo>
                    <a:pt x="493" y="798"/>
                  </a:lnTo>
                  <a:lnTo>
                    <a:pt x="518" y="836"/>
                  </a:lnTo>
                  <a:lnTo>
                    <a:pt x="551" y="867"/>
                  </a:lnTo>
                  <a:lnTo>
                    <a:pt x="587" y="892"/>
                  </a:lnTo>
                  <a:lnTo>
                    <a:pt x="631" y="911"/>
                  </a:lnTo>
                  <a:lnTo>
                    <a:pt x="664" y="917"/>
                  </a:lnTo>
                  <a:lnTo>
                    <a:pt x="697" y="919"/>
                  </a:lnTo>
                  <a:lnTo>
                    <a:pt x="758" y="911"/>
                  </a:lnTo>
                  <a:lnTo>
                    <a:pt x="811" y="889"/>
                  </a:lnTo>
                  <a:lnTo>
                    <a:pt x="857" y="853"/>
                  </a:lnTo>
                  <a:lnTo>
                    <a:pt x="896" y="809"/>
                  </a:lnTo>
                  <a:lnTo>
                    <a:pt x="921" y="754"/>
                  </a:lnTo>
                  <a:lnTo>
                    <a:pt x="929" y="701"/>
                  </a:lnTo>
                  <a:lnTo>
                    <a:pt x="926" y="649"/>
                  </a:lnTo>
                  <a:lnTo>
                    <a:pt x="913" y="599"/>
                  </a:lnTo>
                  <a:lnTo>
                    <a:pt x="890" y="555"/>
                  </a:lnTo>
                  <a:lnTo>
                    <a:pt x="855" y="516"/>
                  </a:lnTo>
                  <a:lnTo>
                    <a:pt x="813" y="486"/>
                  </a:lnTo>
                  <a:lnTo>
                    <a:pt x="764" y="464"/>
                  </a:lnTo>
                  <a:lnTo>
                    <a:pt x="731" y="456"/>
                  </a:lnTo>
                  <a:lnTo>
                    <a:pt x="697" y="453"/>
                  </a:lnTo>
                  <a:close/>
                  <a:moveTo>
                    <a:pt x="805" y="0"/>
                  </a:moveTo>
                  <a:lnTo>
                    <a:pt x="816" y="0"/>
                  </a:lnTo>
                  <a:lnTo>
                    <a:pt x="824" y="3"/>
                  </a:lnTo>
                  <a:lnTo>
                    <a:pt x="968" y="44"/>
                  </a:lnTo>
                  <a:lnTo>
                    <a:pt x="992" y="58"/>
                  </a:lnTo>
                  <a:lnTo>
                    <a:pt x="1009" y="77"/>
                  </a:lnTo>
                  <a:lnTo>
                    <a:pt x="1020" y="102"/>
                  </a:lnTo>
                  <a:lnTo>
                    <a:pt x="1020" y="130"/>
                  </a:lnTo>
                  <a:lnTo>
                    <a:pt x="1006" y="207"/>
                  </a:lnTo>
                  <a:lnTo>
                    <a:pt x="1061" y="246"/>
                  </a:lnTo>
                  <a:lnTo>
                    <a:pt x="1108" y="293"/>
                  </a:lnTo>
                  <a:lnTo>
                    <a:pt x="1180" y="265"/>
                  </a:lnTo>
                  <a:lnTo>
                    <a:pt x="1194" y="260"/>
                  </a:lnTo>
                  <a:lnTo>
                    <a:pt x="1208" y="260"/>
                  </a:lnTo>
                  <a:lnTo>
                    <a:pt x="1235" y="265"/>
                  </a:lnTo>
                  <a:lnTo>
                    <a:pt x="1257" y="276"/>
                  </a:lnTo>
                  <a:lnTo>
                    <a:pt x="1274" y="298"/>
                  </a:lnTo>
                  <a:lnTo>
                    <a:pt x="1343" y="428"/>
                  </a:lnTo>
                  <a:lnTo>
                    <a:pt x="1351" y="456"/>
                  </a:lnTo>
                  <a:lnTo>
                    <a:pt x="1348" y="480"/>
                  </a:lnTo>
                  <a:lnTo>
                    <a:pt x="1340" y="505"/>
                  </a:lnTo>
                  <a:lnTo>
                    <a:pt x="1321" y="525"/>
                  </a:lnTo>
                  <a:lnTo>
                    <a:pt x="1254" y="569"/>
                  </a:lnTo>
                  <a:lnTo>
                    <a:pt x="1265" y="632"/>
                  </a:lnTo>
                  <a:lnTo>
                    <a:pt x="1268" y="696"/>
                  </a:lnTo>
                  <a:lnTo>
                    <a:pt x="1340" y="729"/>
                  </a:lnTo>
                  <a:lnTo>
                    <a:pt x="1362" y="743"/>
                  </a:lnTo>
                  <a:lnTo>
                    <a:pt x="1378" y="765"/>
                  </a:lnTo>
                  <a:lnTo>
                    <a:pt x="1384" y="790"/>
                  </a:lnTo>
                  <a:lnTo>
                    <a:pt x="1381" y="817"/>
                  </a:lnTo>
                  <a:lnTo>
                    <a:pt x="1340" y="961"/>
                  </a:lnTo>
                  <a:lnTo>
                    <a:pt x="1326" y="983"/>
                  </a:lnTo>
                  <a:lnTo>
                    <a:pt x="1307" y="1002"/>
                  </a:lnTo>
                  <a:lnTo>
                    <a:pt x="1282" y="1010"/>
                  </a:lnTo>
                  <a:lnTo>
                    <a:pt x="1254" y="1010"/>
                  </a:lnTo>
                  <a:lnTo>
                    <a:pt x="1174" y="997"/>
                  </a:lnTo>
                  <a:lnTo>
                    <a:pt x="1139" y="1049"/>
                  </a:lnTo>
                  <a:lnTo>
                    <a:pt x="1094" y="1096"/>
                  </a:lnTo>
                  <a:lnTo>
                    <a:pt x="1125" y="1176"/>
                  </a:lnTo>
                  <a:lnTo>
                    <a:pt x="1130" y="1204"/>
                  </a:lnTo>
                  <a:lnTo>
                    <a:pt x="1125" y="1228"/>
                  </a:lnTo>
                  <a:lnTo>
                    <a:pt x="1111" y="1251"/>
                  </a:lnTo>
                  <a:lnTo>
                    <a:pt x="1092" y="1270"/>
                  </a:lnTo>
                  <a:lnTo>
                    <a:pt x="959" y="1339"/>
                  </a:lnTo>
                  <a:lnTo>
                    <a:pt x="948" y="1344"/>
                  </a:lnTo>
                  <a:lnTo>
                    <a:pt x="937" y="1347"/>
                  </a:lnTo>
                  <a:lnTo>
                    <a:pt x="926" y="1347"/>
                  </a:lnTo>
                  <a:lnTo>
                    <a:pt x="901" y="1344"/>
                  </a:lnTo>
                  <a:lnTo>
                    <a:pt x="879" y="1333"/>
                  </a:lnTo>
                  <a:lnTo>
                    <a:pt x="863" y="1317"/>
                  </a:lnTo>
                  <a:lnTo>
                    <a:pt x="816" y="1245"/>
                  </a:lnTo>
                  <a:lnTo>
                    <a:pt x="750" y="1256"/>
                  </a:lnTo>
                  <a:lnTo>
                    <a:pt x="684" y="1256"/>
                  </a:lnTo>
                  <a:lnTo>
                    <a:pt x="651" y="1336"/>
                  </a:lnTo>
                  <a:lnTo>
                    <a:pt x="634" y="1361"/>
                  </a:lnTo>
                  <a:lnTo>
                    <a:pt x="609" y="1378"/>
                  </a:lnTo>
                  <a:lnTo>
                    <a:pt x="582" y="1383"/>
                  </a:lnTo>
                  <a:lnTo>
                    <a:pt x="571" y="1380"/>
                  </a:lnTo>
                  <a:lnTo>
                    <a:pt x="560" y="1380"/>
                  </a:lnTo>
                  <a:lnTo>
                    <a:pt x="419" y="1336"/>
                  </a:lnTo>
                  <a:lnTo>
                    <a:pt x="394" y="1322"/>
                  </a:lnTo>
                  <a:lnTo>
                    <a:pt x="378" y="1303"/>
                  </a:lnTo>
                  <a:lnTo>
                    <a:pt x="367" y="1278"/>
                  </a:lnTo>
                  <a:lnTo>
                    <a:pt x="367" y="1251"/>
                  </a:lnTo>
                  <a:lnTo>
                    <a:pt x="383" y="1162"/>
                  </a:lnTo>
                  <a:lnTo>
                    <a:pt x="334" y="1126"/>
                  </a:lnTo>
                  <a:lnTo>
                    <a:pt x="289" y="1085"/>
                  </a:lnTo>
                  <a:lnTo>
                    <a:pt x="207" y="1118"/>
                  </a:lnTo>
                  <a:lnTo>
                    <a:pt x="193" y="1121"/>
                  </a:lnTo>
                  <a:lnTo>
                    <a:pt x="179" y="1124"/>
                  </a:lnTo>
                  <a:lnTo>
                    <a:pt x="152" y="1118"/>
                  </a:lnTo>
                  <a:lnTo>
                    <a:pt x="130" y="1104"/>
                  </a:lnTo>
                  <a:lnTo>
                    <a:pt x="113" y="1082"/>
                  </a:lnTo>
                  <a:lnTo>
                    <a:pt x="44" y="952"/>
                  </a:lnTo>
                  <a:lnTo>
                    <a:pt x="36" y="928"/>
                  </a:lnTo>
                  <a:lnTo>
                    <a:pt x="36" y="900"/>
                  </a:lnTo>
                  <a:lnTo>
                    <a:pt x="47" y="875"/>
                  </a:lnTo>
                  <a:lnTo>
                    <a:pt x="66" y="856"/>
                  </a:lnTo>
                  <a:lnTo>
                    <a:pt x="141" y="806"/>
                  </a:lnTo>
                  <a:lnTo>
                    <a:pt x="130" y="748"/>
                  </a:lnTo>
                  <a:lnTo>
                    <a:pt x="127" y="690"/>
                  </a:lnTo>
                  <a:lnTo>
                    <a:pt x="47" y="654"/>
                  </a:lnTo>
                  <a:lnTo>
                    <a:pt x="22" y="638"/>
                  </a:lnTo>
                  <a:lnTo>
                    <a:pt x="8" y="616"/>
                  </a:lnTo>
                  <a:lnTo>
                    <a:pt x="0" y="591"/>
                  </a:lnTo>
                  <a:lnTo>
                    <a:pt x="3" y="563"/>
                  </a:lnTo>
                  <a:lnTo>
                    <a:pt x="47" y="422"/>
                  </a:lnTo>
                  <a:lnTo>
                    <a:pt x="58" y="398"/>
                  </a:lnTo>
                  <a:lnTo>
                    <a:pt x="80" y="381"/>
                  </a:lnTo>
                  <a:lnTo>
                    <a:pt x="105" y="370"/>
                  </a:lnTo>
                  <a:lnTo>
                    <a:pt x="132" y="370"/>
                  </a:lnTo>
                  <a:lnTo>
                    <a:pt x="212" y="384"/>
                  </a:lnTo>
                  <a:lnTo>
                    <a:pt x="251" y="331"/>
                  </a:lnTo>
                  <a:lnTo>
                    <a:pt x="292" y="284"/>
                  </a:lnTo>
                  <a:lnTo>
                    <a:pt x="262" y="207"/>
                  </a:lnTo>
                  <a:lnTo>
                    <a:pt x="256" y="179"/>
                  </a:lnTo>
                  <a:lnTo>
                    <a:pt x="262" y="152"/>
                  </a:lnTo>
                  <a:lnTo>
                    <a:pt x="273" y="130"/>
                  </a:lnTo>
                  <a:lnTo>
                    <a:pt x="295" y="113"/>
                  </a:lnTo>
                  <a:lnTo>
                    <a:pt x="425" y="44"/>
                  </a:lnTo>
                  <a:lnTo>
                    <a:pt x="438" y="39"/>
                  </a:lnTo>
                  <a:lnTo>
                    <a:pt x="449" y="36"/>
                  </a:lnTo>
                  <a:lnTo>
                    <a:pt x="460" y="33"/>
                  </a:lnTo>
                  <a:lnTo>
                    <a:pt x="485" y="39"/>
                  </a:lnTo>
                  <a:lnTo>
                    <a:pt x="505" y="50"/>
                  </a:lnTo>
                  <a:lnTo>
                    <a:pt x="521" y="66"/>
                  </a:lnTo>
                  <a:lnTo>
                    <a:pt x="568" y="130"/>
                  </a:lnTo>
                  <a:lnTo>
                    <a:pt x="637" y="119"/>
                  </a:lnTo>
                  <a:lnTo>
                    <a:pt x="706" y="116"/>
                  </a:lnTo>
                  <a:lnTo>
                    <a:pt x="736" y="44"/>
                  </a:lnTo>
                  <a:lnTo>
                    <a:pt x="753" y="22"/>
                  </a:lnTo>
                  <a:lnTo>
                    <a:pt x="775" y="6"/>
                  </a:lnTo>
                  <a:lnTo>
                    <a:pt x="80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102524" y="2561868"/>
            <a:ext cx="3763251" cy="2942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Order </a:t>
            </a:r>
            <a:r>
              <a:rPr lang="en-US" sz="1400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in 5 easy </a:t>
            </a:r>
            <a:r>
              <a:rPr lang="en-US" sz="1400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steps.</a:t>
            </a:r>
            <a:endParaRPr lang="en-US" sz="1400" dirty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Vegetables </a:t>
            </a:r>
            <a:r>
              <a:rPr lang="en-US" sz="1400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and other daily essential commodities available at less than market </a:t>
            </a:r>
            <a:r>
              <a:rPr lang="en-US" sz="1400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price.</a:t>
            </a:r>
            <a:endParaRPr lang="en-US" sz="1400" dirty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Untouched</a:t>
            </a:r>
            <a:r>
              <a:rPr lang="en-US" sz="1400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 delivery to protect against </a:t>
            </a:r>
            <a:r>
              <a:rPr lang="en-US" sz="1400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infection.</a:t>
            </a:r>
            <a:endParaRPr lang="en-US" sz="1400" dirty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endParaRPr lang="en-US" sz="1400" dirty="0" smtClean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Daily </a:t>
            </a:r>
            <a:r>
              <a:rPr lang="en-US" sz="1400" dirty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necessities available at one </a:t>
            </a:r>
            <a:r>
              <a:rPr lang="en-US" sz="1400" dirty="0" smtClean="0">
                <a:solidFill>
                  <a:schemeClr val="bg1"/>
                </a:solidFill>
                <a:latin typeface="Modern No. 20" panose="02070704070505020303" pitchFamily="18" charset="0"/>
                <a:ea typeface="Open Sans" pitchFamily="34" charset="0"/>
                <a:cs typeface="Open Sans" pitchFamily="34" charset="0"/>
              </a:rPr>
              <a:t>place.</a:t>
            </a:r>
            <a:endParaRPr lang="en-US" sz="1400" dirty="0">
              <a:solidFill>
                <a:schemeClr val="bg1"/>
              </a:solidFill>
              <a:latin typeface="Modern No. 20" panose="02070704070505020303" pitchFamily="18" charset="0"/>
              <a:ea typeface="Open Sans" pitchFamily="34" charset="0"/>
              <a:cs typeface="Open Sans" pitchFamily="34" charset="0"/>
            </a:endParaRPr>
          </a:p>
          <a:p>
            <a:endParaRPr lang="en-US" sz="1400" dirty="0">
              <a:latin typeface="Baskerville Old Face" panose="02020602080505020303" pitchFamily="18" charset="0"/>
            </a:endParaRPr>
          </a:p>
        </p:txBody>
      </p:sp>
      <p:sp>
        <p:nvSpPr>
          <p:cNvPr id="22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bhindibazar.com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55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Customer</a:t>
            </a: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Acquisition</a:t>
            </a:r>
          </a:p>
        </p:txBody>
      </p:sp>
      <p:sp>
        <p:nvSpPr>
          <p:cNvPr id="2" name="Oval 1"/>
          <p:cNvSpPr/>
          <p:nvPr/>
        </p:nvSpPr>
        <p:spPr>
          <a:xfrm>
            <a:off x="5139054" y="2473249"/>
            <a:ext cx="1933302" cy="1933302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003161" y="2610487"/>
            <a:ext cx="4205088" cy="1658826"/>
            <a:chOff x="4006180" y="2608289"/>
            <a:chExt cx="4205088" cy="1658826"/>
          </a:xfrm>
          <a:noFill/>
        </p:grpSpPr>
        <p:sp>
          <p:nvSpPr>
            <p:cNvPr id="9" name="Diamond 8"/>
            <p:cNvSpPr/>
            <p:nvPr/>
          </p:nvSpPr>
          <p:spPr>
            <a:xfrm flipH="1">
              <a:off x="4006180" y="2625693"/>
              <a:ext cx="820712" cy="1641422"/>
            </a:xfrm>
            <a:custGeom>
              <a:avLst/>
              <a:gdLst>
                <a:gd name="connsiteX0" fmla="*/ 0 w 2593298"/>
                <a:gd name="connsiteY0" fmla="*/ 1296649 h 2593298"/>
                <a:gd name="connsiteX1" fmla="*/ 1296649 w 2593298"/>
                <a:gd name="connsiteY1" fmla="*/ 0 h 2593298"/>
                <a:gd name="connsiteX2" fmla="*/ 2593298 w 2593298"/>
                <a:gd name="connsiteY2" fmla="*/ 1296649 h 2593298"/>
                <a:gd name="connsiteX3" fmla="*/ 1296649 w 2593298"/>
                <a:gd name="connsiteY3" fmla="*/ 2593298 h 2593298"/>
                <a:gd name="connsiteX4" fmla="*/ 0 w 2593298"/>
                <a:gd name="connsiteY4" fmla="*/ 1296649 h 2593298"/>
                <a:gd name="connsiteX0" fmla="*/ 0 w 1296649"/>
                <a:gd name="connsiteY0" fmla="*/ 1296649 h 2593298"/>
                <a:gd name="connsiteX1" fmla="*/ 1296649 w 1296649"/>
                <a:gd name="connsiteY1" fmla="*/ 0 h 2593298"/>
                <a:gd name="connsiteX2" fmla="*/ 1296649 w 1296649"/>
                <a:gd name="connsiteY2" fmla="*/ 2593298 h 2593298"/>
                <a:gd name="connsiteX3" fmla="*/ 0 w 1296649"/>
                <a:gd name="connsiteY3" fmla="*/ 1296649 h 2593298"/>
                <a:gd name="connsiteX0" fmla="*/ 0 w 1296649"/>
                <a:gd name="connsiteY0" fmla="*/ 1296649 h 2593298"/>
                <a:gd name="connsiteX1" fmla="*/ 1296649 w 1296649"/>
                <a:gd name="connsiteY1" fmla="*/ 0 h 2593298"/>
                <a:gd name="connsiteX2" fmla="*/ 1289155 w 1296649"/>
                <a:gd name="connsiteY2" fmla="*/ 1229193 h 2593298"/>
                <a:gd name="connsiteX3" fmla="*/ 1296649 w 1296649"/>
                <a:gd name="connsiteY3" fmla="*/ 2593298 h 2593298"/>
                <a:gd name="connsiteX4" fmla="*/ 0 w 1296649"/>
                <a:gd name="connsiteY4" fmla="*/ 1296649 h 2593298"/>
                <a:gd name="connsiteX0" fmla="*/ 1289155 w 1380595"/>
                <a:gd name="connsiteY0" fmla="*/ 1229193 h 2593298"/>
                <a:gd name="connsiteX1" fmla="*/ 1296649 w 1380595"/>
                <a:gd name="connsiteY1" fmla="*/ 2593298 h 2593298"/>
                <a:gd name="connsiteX2" fmla="*/ 0 w 1380595"/>
                <a:gd name="connsiteY2" fmla="*/ 1296649 h 2593298"/>
                <a:gd name="connsiteX3" fmla="*/ 1296649 w 1380595"/>
                <a:gd name="connsiteY3" fmla="*/ 0 h 2593298"/>
                <a:gd name="connsiteX4" fmla="*/ 1380595 w 1380595"/>
                <a:gd name="connsiteY4" fmla="*/ 1320633 h 2593298"/>
                <a:gd name="connsiteX0" fmla="*/ 1289155 w 1296649"/>
                <a:gd name="connsiteY0" fmla="*/ 1229193 h 2593298"/>
                <a:gd name="connsiteX1" fmla="*/ 1296649 w 1296649"/>
                <a:gd name="connsiteY1" fmla="*/ 2593298 h 2593298"/>
                <a:gd name="connsiteX2" fmla="*/ 0 w 1296649"/>
                <a:gd name="connsiteY2" fmla="*/ 1296649 h 2593298"/>
                <a:gd name="connsiteX3" fmla="*/ 1296649 w 1296649"/>
                <a:gd name="connsiteY3" fmla="*/ 0 h 2593298"/>
                <a:gd name="connsiteX0" fmla="*/ 1296649 w 1296649"/>
                <a:gd name="connsiteY0" fmla="*/ 2593298 h 2593298"/>
                <a:gd name="connsiteX1" fmla="*/ 0 w 1296649"/>
                <a:gd name="connsiteY1" fmla="*/ 1296649 h 2593298"/>
                <a:gd name="connsiteX2" fmla="*/ 1296649 w 1296649"/>
                <a:gd name="connsiteY2" fmla="*/ 0 h 259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649" h="2593298">
                  <a:moveTo>
                    <a:pt x="1296649" y="2593298"/>
                  </a:moveTo>
                  <a:lnTo>
                    <a:pt x="0" y="1296649"/>
                  </a:lnTo>
                  <a:lnTo>
                    <a:pt x="1296649" y="0"/>
                  </a:lnTo>
                </a:path>
              </a:pathLst>
            </a:cu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41" name="Diamond 8"/>
            <p:cNvSpPr/>
            <p:nvPr/>
          </p:nvSpPr>
          <p:spPr>
            <a:xfrm flipV="1">
              <a:off x="7390556" y="2608289"/>
              <a:ext cx="820712" cy="1641422"/>
            </a:xfrm>
            <a:custGeom>
              <a:avLst/>
              <a:gdLst>
                <a:gd name="connsiteX0" fmla="*/ 0 w 2593298"/>
                <a:gd name="connsiteY0" fmla="*/ 1296649 h 2593298"/>
                <a:gd name="connsiteX1" fmla="*/ 1296649 w 2593298"/>
                <a:gd name="connsiteY1" fmla="*/ 0 h 2593298"/>
                <a:gd name="connsiteX2" fmla="*/ 2593298 w 2593298"/>
                <a:gd name="connsiteY2" fmla="*/ 1296649 h 2593298"/>
                <a:gd name="connsiteX3" fmla="*/ 1296649 w 2593298"/>
                <a:gd name="connsiteY3" fmla="*/ 2593298 h 2593298"/>
                <a:gd name="connsiteX4" fmla="*/ 0 w 2593298"/>
                <a:gd name="connsiteY4" fmla="*/ 1296649 h 2593298"/>
                <a:gd name="connsiteX0" fmla="*/ 0 w 1296649"/>
                <a:gd name="connsiteY0" fmla="*/ 1296649 h 2593298"/>
                <a:gd name="connsiteX1" fmla="*/ 1296649 w 1296649"/>
                <a:gd name="connsiteY1" fmla="*/ 0 h 2593298"/>
                <a:gd name="connsiteX2" fmla="*/ 1296649 w 1296649"/>
                <a:gd name="connsiteY2" fmla="*/ 2593298 h 2593298"/>
                <a:gd name="connsiteX3" fmla="*/ 0 w 1296649"/>
                <a:gd name="connsiteY3" fmla="*/ 1296649 h 2593298"/>
                <a:gd name="connsiteX0" fmla="*/ 0 w 1296649"/>
                <a:gd name="connsiteY0" fmla="*/ 1296649 h 2593298"/>
                <a:gd name="connsiteX1" fmla="*/ 1296649 w 1296649"/>
                <a:gd name="connsiteY1" fmla="*/ 0 h 2593298"/>
                <a:gd name="connsiteX2" fmla="*/ 1289155 w 1296649"/>
                <a:gd name="connsiteY2" fmla="*/ 1229193 h 2593298"/>
                <a:gd name="connsiteX3" fmla="*/ 1296649 w 1296649"/>
                <a:gd name="connsiteY3" fmla="*/ 2593298 h 2593298"/>
                <a:gd name="connsiteX4" fmla="*/ 0 w 1296649"/>
                <a:gd name="connsiteY4" fmla="*/ 1296649 h 2593298"/>
                <a:gd name="connsiteX0" fmla="*/ 1289155 w 1380595"/>
                <a:gd name="connsiteY0" fmla="*/ 1229193 h 2593298"/>
                <a:gd name="connsiteX1" fmla="*/ 1296649 w 1380595"/>
                <a:gd name="connsiteY1" fmla="*/ 2593298 h 2593298"/>
                <a:gd name="connsiteX2" fmla="*/ 0 w 1380595"/>
                <a:gd name="connsiteY2" fmla="*/ 1296649 h 2593298"/>
                <a:gd name="connsiteX3" fmla="*/ 1296649 w 1380595"/>
                <a:gd name="connsiteY3" fmla="*/ 0 h 2593298"/>
                <a:gd name="connsiteX4" fmla="*/ 1380595 w 1380595"/>
                <a:gd name="connsiteY4" fmla="*/ 1320633 h 2593298"/>
                <a:gd name="connsiteX0" fmla="*/ 1289155 w 1296649"/>
                <a:gd name="connsiteY0" fmla="*/ 1229193 h 2593298"/>
                <a:gd name="connsiteX1" fmla="*/ 1296649 w 1296649"/>
                <a:gd name="connsiteY1" fmla="*/ 2593298 h 2593298"/>
                <a:gd name="connsiteX2" fmla="*/ 0 w 1296649"/>
                <a:gd name="connsiteY2" fmla="*/ 1296649 h 2593298"/>
                <a:gd name="connsiteX3" fmla="*/ 1296649 w 1296649"/>
                <a:gd name="connsiteY3" fmla="*/ 0 h 2593298"/>
                <a:gd name="connsiteX0" fmla="*/ 1296649 w 1296649"/>
                <a:gd name="connsiteY0" fmla="*/ 2593298 h 2593298"/>
                <a:gd name="connsiteX1" fmla="*/ 0 w 1296649"/>
                <a:gd name="connsiteY1" fmla="*/ 1296649 h 2593298"/>
                <a:gd name="connsiteX2" fmla="*/ 1296649 w 1296649"/>
                <a:gd name="connsiteY2" fmla="*/ 0 h 259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649" h="2593298">
                  <a:moveTo>
                    <a:pt x="1296649" y="2593298"/>
                  </a:moveTo>
                  <a:lnTo>
                    <a:pt x="0" y="1296649"/>
                  </a:lnTo>
                  <a:lnTo>
                    <a:pt x="1296649" y="0"/>
                  </a:lnTo>
                </a:path>
              </a:pathLst>
            </a:custGeom>
            <a:ln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906694" y="3077255"/>
            <a:ext cx="150682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Online</a:t>
            </a:r>
          </a:p>
          <a:p>
            <a:pPr algn="r"/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Marketing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75308" y="3077255"/>
            <a:ext cx="150682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Offline</a:t>
            </a:r>
          </a:p>
          <a:p>
            <a:r>
              <a:rPr lang="en-I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Marketing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683415" y="3008933"/>
            <a:ext cx="844580" cy="761066"/>
            <a:chOff x="3803650" y="2044701"/>
            <a:chExt cx="1701800" cy="1533525"/>
          </a:xfrm>
          <a:solidFill>
            <a:schemeClr val="bg1"/>
          </a:solidFill>
        </p:grpSpPr>
        <p:sp>
          <p:nvSpPr>
            <p:cNvPr id="57" name="Freeform 6"/>
            <p:cNvSpPr>
              <a:spLocks/>
            </p:cNvSpPr>
            <p:nvPr/>
          </p:nvSpPr>
          <p:spPr bwMode="auto">
            <a:xfrm>
              <a:off x="3803650" y="2854326"/>
              <a:ext cx="1701800" cy="723900"/>
            </a:xfrm>
            <a:custGeom>
              <a:avLst/>
              <a:gdLst>
                <a:gd name="T0" fmla="*/ 0 w 4289"/>
                <a:gd name="T1" fmla="*/ 0 h 1826"/>
                <a:gd name="T2" fmla="*/ 1803 w 4289"/>
                <a:gd name="T3" fmla="*/ 409 h 1826"/>
                <a:gd name="T4" fmla="*/ 1803 w 4289"/>
                <a:gd name="T5" fmla="*/ 751 h 1826"/>
                <a:gd name="T6" fmla="*/ 1807 w 4289"/>
                <a:gd name="T7" fmla="*/ 777 h 1826"/>
                <a:gd name="T8" fmla="*/ 1816 w 4289"/>
                <a:gd name="T9" fmla="*/ 800 h 1826"/>
                <a:gd name="T10" fmla="*/ 1832 w 4289"/>
                <a:gd name="T11" fmla="*/ 820 h 1826"/>
                <a:gd name="T12" fmla="*/ 1851 w 4289"/>
                <a:gd name="T13" fmla="*/ 835 h 1826"/>
                <a:gd name="T14" fmla="*/ 1875 w 4289"/>
                <a:gd name="T15" fmla="*/ 846 h 1826"/>
                <a:gd name="T16" fmla="*/ 1901 w 4289"/>
                <a:gd name="T17" fmla="*/ 848 h 1826"/>
                <a:gd name="T18" fmla="*/ 2389 w 4289"/>
                <a:gd name="T19" fmla="*/ 848 h 1826"/>
                <a:gd name="T20" fmla="*/ 2415 w 4289"/>
                <a:gd name="T21" fmla="*/ 846 h 1826"/>
                <a:gd name="T22" fmla="*/ 2438 w 4289"/>
                <a:gd name="T23" fmla="*/ 835 h 1826"/>
                <a:gd name="T24" fmla="*/ 2458 w 4289"/>
                <a:gd name="T25" fmla="*/ 820 h 1826"/>
                <a:gd name="T26" fmla="*/ 2472 w 4289"/>
                <a:gd name="T27" fmla="*/ 800 h 1826"/>
                <a:gd name="T28" fmla="*/ 2482 w 4289"/>
                <a:gd name="T29" fmla="*/ 777 h 1826"/>
                <a:gd name="T30" fmla="*/ 2486 w 4289"/>
                <a:gd name="T31" fmla="*/ 751 h 1826"/>
                <a:gd name="T32" fmla="*/ 2486 w 4289"/>
                <a:gd name="T33" fmla="*/ 409 h 1826"/>
                <a:gd name="T34" fmla="*/ 4289 w 4289"/>
                <a:gd name="T35" fmla="*/ 3 h 1826"/>
                <a:gd name="T36" fmla="*/ 4289 w 4289"/>
                <a:gd name="T37" fmla="*/ 1631 h 1826"/>
                <a:gd name="T38" fmla="*/ 4285 w 4289"/>
                <a:gd name="T39" fmla="*/ 1670 h 1826"/>
                <a:gd name="T40" fmla="*/ 4274 w 4289"/>
                <a:gd name="T41" fmla="*/ 1706 h 1826"/>
                <a:gd name="T42" fmla="*/ 4256 w 4289"/>
                <a:gd name="T43" fmla="*/ 1740 h 1826"/>
                <a:gd name="T44" fmla="*/ 4232 w 4289"/>
                <a:gd name="T45" fmla="*/ 1768 h 1826"/>
                <a:gd name="T46" fmla="*/ 4204 w 4289"/>
                <a:gd name="T47" fmla="*/ 1792 h 1826"/>
                <a:gd name="T48" fmla="*/ 4170 w 4289"/>
                <a:gd name="T49" fmla="*/ 1810 h 1826"/>
                <a:gd name="T50" fmla="*/ 4133 w 4289"/>
                <a:gd name="T51" fmla="*/ 1822 h 1826"/>
                <a:gd name="T52" fmla="*/ 4094 w 4289"/>
                <a:gd name="T53" fmla="*/ 1826 h 1826"/>
                <a:gd name="T54" fmla="*/ 195 w 4289"/>
                <a:gd name="T55" fmla="*/ 1826 h 1826"/>
                <a:gd name="T56" fmla="*/ 156 w 4289"/>
                <a:gd name="T57" fmla="*/ 1822 h 1826"/>
                <a:gd name="T58" fmla="*/ 120 w 4289"/>
                <a:gd name="T59" fmla="*/ 1810 h 1826"/>
                <a:gd name="T60" fmla="*/ 86 w 4289"/>
                <a:gd name="T61" fmla="*/ 1792 h 1826"/>
                <a:gd name="T62" fmla="*/ 57 w 4289"/>
                <a:gd name="T63" fmla="*/ 1768 h 1826"/>
                <a:gd name="T64" fmla="*/ 34 w 4289"/>
                <a:gd name="T65" fmla="*/ 1740 h 1826"/>
                <a:gd name="T66" fmla="*/ 16 w 4289"/>
                <a:gd name="T67" fmla="*/ 1706 h 1826"/>
                <a:gd name="T68" fmla="*/ 4 w 4289"/>
                <a:gd name="T69" fmla="*/ 1670 h 1826"/>
                <a:gd name="T70" fmla="*/ 0 w 4289"/>
                <a:gd name="T71" fmla="*/ 1631 h 1826"/>
                <a:gd name="T72" fmla="*/ 0 w 4289"/>
                <a:gd name="T73" fmla="*/ 0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9" h="1826">
                  <a:moveTo>
                    <a:pt x="0" y="0"/>
                  </a:moveTo>
                  <a:lnTo>
                    <a:pt x="1803" y="409"/>
                  </a:lnTo>
                  <a:lnTo>
                    <a:pt x="1803" y="751"/>
                  </a:lnTo>
                  <a:lnTo>
                    <a:pt x="1807" y="777"/>
                  </a:lnTo>
                  <a:lnTo>
                    <a:pt x="1816" y="800"/>
                  </a:lnTo>
                  <a:lnTo>
                    <a:pt x="1832" y="820"/>
                  </a:lnTo>
                  <a:lnTo>
                    <a:pt x="1851" y="835"/>
                  </a:lnTo>
                  <a:lnTo>
                    <a:pt x="1875" y="846"/>
                  </a:lnTo>
                  <a:lnTo>
                    <a:pt x="1901" y="848"/>
                  </a:lnTo>
                  <a:lnTo>
                    <a:pt x="2389" y="848"/>
                  </a:lnTo>
                  <a:lnTo>
                    <a:pt x="2415" y="846"/>
                  </a:lnTo>
                  <a:lnTo>
                    <a:pt x="2438" y="835"/>
                  </a:lnTo>
                  <a:lnTo>
                    <a:pt x="2458" y="820"/>
                  </a:lnTo>
                  <a:lnTo>
                    <a:pt x="2472" y="800"/>
                  </a:lnTo>
                  <a:lnTo>
                    <a:pt x="2482" y="777"/>
                  </a:lnTo>
                  <a:lnTo>
                    <a:pt x="2486" y="751"/>
                  </a:lnTo>
                  <a:lnTo>
                    <a:pt x="2486" y="409"/>
                  </a:lnTo>
                  <a:lnTo>
                    <a:pt x="4289" y="3"/>
                  </a:lnTo>
                  <a:lnTo>
                    <a:pt x="4289" y="1631"/>
                  </a:lnTo>
                  <a:lnTo>
                    <a:pt x="4285" y="1670"/>
                  </a:lnTo>
                  <a:lnTo>
                    <a:pt x="4274" y="1706"/>
                  </a:lnTo>
                  <a:lnTo>
                    <a:pt x="4256" y="1740"/>
                  </a:lnTo>
                  <a:lnTo>
                    <a:pt x="4232" y="1768"/>
                  </a:lnTo>
                  <a:lnTo>
                    <a:pt x="4204" y="1792"/>
                  </a:lnTo>
                  <a:lnTo>
                    <a:pt x="4170" y="1810"/>
                  </a:lnTo>
                  <a:lnTo>
                    <a:pt x="4133" y="1822"/>
                  </a:lnTo>
                  <a:lnTo>
                    <a:pt x="4094" y="1826"/>
                  </a:lnTo>
                  <a:lnTo>
                    <a:pt x="195" y="1826"/>
                  </a:lnTo>
                  <a:lnTo>
                    <a:pt x="156" y="1822"/>
                  </a:lnTo>
                  <a:lnTo>
                    <a:pt x="120" y="1810"/>
                  </a:lnTo>
                  <a:lnTo>
                    <a:pt x="86" y="1792"/>
                  </a:lnTo>
                  <a:lnTo>
                    <a:pt x="57" y="1768"/>
                  </a:lnTo>
                  <a:lnTo>
                    <a:pt x="34" y="1740"/>
                  </a:lnTo>
                  <a:lnTo>
                    <a:pt x="16" y="1706"/>
                  </a:lnTo>
                  <a:lnTo>
                    <a:pt x="4" y="1670"/>
                  </a:lnTo>
                  <a:lnTo>
                    <a:pt x="0" y="1631"/>
                  </a:lnTo>
                  <a:lnTo>
                    <a:pt x="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3803650" y="2419351"/>
              <a:ext cx="1701800" cy="498475"/>
            </a:xfrm>
            <a:custGeom>
              <a:avLst/>
              <a:gdLst>
                <a:gd name="T0" fmla="*/ 195 w 4289"/>
                <a:gd name="T1" fmla="*/ 0 h 1255"/>
                <a:gd name="T2" fmla="*/ 4094 w 4289"/>
                <a:gd name="T3" fmla="*/ 0 h 1255"/>
                <a:gd name="T4" fmla="*/ 4133 w 4289"/>
                <a:gd name="T5" fmla="*/ 3 h 1255"/>
                <a:gd name="T6" fmla="*/ 4170 w 4289"/>
                <a:gd name="T7" fmla="*/ 15 h 1255"/>
                <a:gd name="T8" fmla="*/ 4204 w 4289"/>
                <a:gd name="T9" fmla="*/ 33 h 1255"/>
                <a:gd name="T10" fmla="*/ 4232 w 4289"/>
                <a:gd name="T11" fmla="*/ 57 h 1255"/>
                <a:gd name="T12" fmla="*/ 4256 w 4289"/>
                <a:gd name="T13" fmla="*/ 85 h 1255"/>
                <a:gd name="T14" fmla="*/ 4274 w 4289"/>
                <a:gd name="T15" fmla="*/ 119 h 1255"/>
                <a:gd name="T16" fmla="*/ 4285 w 4289"/>
                <a:gd name="T17" fmla="*/ 155 h 1255"/>
                <a:gd name="T18" fmla="*/ 4289 w 4289"/>
                <a:gd name="T19" fmla="*/ 194 h 1255"/>
                <a:gd name="T20" fmla="*/ 4289 w 4289"/>
                <a:gd name="T21" fmla="*/ 848 h 1255"/>
                <a:gd name="T22" fmla="*/ 2486 w 4289"/>
                <a:gd name="T23" fmla="*/ 1255 h 1255"/>
                <a:gd name="T24" fmla="*/ 2486 w 4289"/>
                <a:gd name="T25" fmla="*/ 1068 h 1255"/>
                <a:gd name="T26" fmla="*/ 2482 w 4289"/>
                <a:gd name="T27" fmla="*/ 1042 h 1255"/>
                <a:gd name="T28" fmla="*/ 2472 w 4289"/>
                <a:gd name="T29" fmla="*/ 1018 h 1255"/>
                <a:gd name="T30" fmla="*/ 2458 w 4289"/>
                <a:gd name="T31" fmla="*/ 999 h 1255"/>
                <a:gd name="T32" fmla="*/ 2438 w 4289"/>
                <a:gd name="T33" fmla="*/ 983 h 1255"/>
                <a:gd name="T34" fmla="*/ 2415 w 4289"/>
                <a:gd name="T35" fmla="*/ 974 h 1255"/>
                <a:gd name="T36" fmla="*/ 2389 w 4289"/>
                <a:gd name="T37" fmla="*/ 970 h 1255"/>
                <a:gd name="T38" fmla="*/ 1901 w 4289"/>
                <a:gd name="T39" fmla="*/ 970 h 1255"/>
                <a:gd name="T40" fmla="*/ 1875 w 4289"/>
                <a:gd name="T41" fmla="*/ 974 h 1255"/>
                <a:gd name="T42" fmla="*/ 1851 w 4289"/>
                <a:gd name="T43" fmla="*/ 983 h 1255"/>
                <a:gd name="T44" fmla="*/ 1832 w 4289"/>
                <a:gd name="T45" fmla="*/ 999 h 1255"/>
                <a:gd name="T46" fmla="*/ 1816 w 4289"/>
                <a:gd name="T47" fmla="*/ 1018 h 1255"/>
                <a:gd name="T48" fmla="*/ 1807 w 4289"/>
                <a:gd name="T49" fmla="*/ 1042 h 1255"/>
                <a:gd name="T50" fmla="*/ 1803 w 4289"/>
                <a:gd name="T51" fmla="*/ 1068 h 1255"/>
                <a:gd name="T52" fmla="*/ 1803 w 4289"/>
                <a:gd name="T53" fmla="*/ 1255 h 1255"/>
                <a:gd name="T54" fmla="*/ 0 w 4289"/>
                <a:gd name="T55" fmla="*/ 845 h 1255"/>
                <a:gd name="T56" fmla="*/ 0 w 4289"/>
                <a:gd name="T57" fmla="*/ 194 h 1255"/>
                <a:gd name="T58" fmla="*/ 4 w 4289"/>
                <a:gd name="T59" fmla="*/ 155 h 1255"/>
                <a:gd name="T60" fmla="*/ 16 w 4289"/>
                <a:gd name="T61" fmla="*/ 119 h 1255"/>
                <a:gd name="T62" fmla="*/ 34 w 4289"/>
                <a:gd name="T63" fmla="*/ 85 h 1255"/>
                <a:gd name="T64" fmla="*/ 57 w 4289"/>
                <a:gd name="T65" fmla="*/ 57 h 1255"/>
                <a:gd name="T66" fmla="*/ 86 w 4289"/>
                <a:gd name="T67" fmla="*/ 33 h 1255"/>
                <a:gd name="T68" fmla="*/ 120 w 4289"/>
                <a:gd name="T69" fmla="*/ 15 h 1255"/>
                <a:gd name="T70" fmla="*/ 156 w 4289"/>
                <a:gd name="T71" fmla="*/ 3 h 1255"/>
                <a:gd name="T72" fmla="*/ 195 w 4289"/>
                <a:gd name="T73" fmla="*/ 0 h 1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9" h="1255">
                  <a:moveTo>
                    <a:pt x="195" y="0"/>
                  </a:moveTo>
                  <a:lnTo>
                    <a:pt x="4094" y="0"/>
                  </a:lnTo>
                  <a:lnTo>
                    <a:pt x="4133" y="3"/>
                  </a:lnTo>
                  <a:lnTo>
                    <a:pt x="4170" y="15"/>
                  </a:lnTo>
                  <a:lnTo>
                    <a:pt x="4204" y="33"/>
                  </a:lnTo>
                  <a:lnTo>
                    <a:pt x="4232" y="57"/>
                  </a:lnTo>
                  <a:lnTo>
                    <a:pt x="4256" y="85"/>
                  </a:lnTo>
                  <a:lnTo>
                    <a:pt x="4274" y="119"/>
                  </a:lnTo>
                  <a:lnTo>
                    <a:pt x="4285" y="155"/>
                  </a:lnTo>
                  <a:lnTo>
                    <a:pt x="4289" y="194"/>
                  </a:lnTo>
                  <a:lnTo>
                    <a:pt x="4289" y="848"/>
                  </a:lnTo>
                  <a:lnTo>
                    <a:pt x="2486" y="1255"/>
                  </a:lnTo>
                  <a:lnTo>
                    <a:pt x="2486" y="1068"/>
                  </a:lnTo>
                  <a:lnTo>
                    <a:pt x="2482" y="1042"/>
                  </a:lnTo>
                  <a:lnTo>
                    <a:pt x="2472" y="1018"/>
                  </a:lnTo>
                  <a:lnTo>
                    <a:pt x="2458" y="999"/>
                  </a:lnTo>
                  <a:lnTo>
                    <a:pt x="2438" y="983"/>
                  </a:lnTo>
                  <a:lnTo>
                    <a:pt x="2415" y="974"/>
                  </a:lnTo>
                  <a:lnTo>
                    <a:pt x="2389" y="970"/>
                  </a:lnTo>
                  <a:lnTo>
                    <a:pt x="1901" y="970"/>
                  </a:lnTo>
                  <a:lnTo>
                    <a:pt x="1875" y="974"/>
                  </a:lnTo>
                  <a:lnTo>
                    <a:pt x="1851" y="983"/>
                  </a:lnTo>
                  <a:lnTo>
                    <a:pt x="1832" y="999"/>
                  </a:lnTo>
                  <a:lnTo>
                    <a:pt x="1816" y="1018"/>
                  </a:lnTo>
                  <a:lnTo>
                    <a:pt x="1807" y="1042"/>
                  </a:lnTo>
                  <a:lnTo>
                    <a:pt x="1803" y="1068"/>
                  </a:lnTo>
                  <a:lnTo>
                    <a:pt x="1803" y="1255"/>
                  </a:lnTo>
                  <a:lnTo>
                    <a:pt x="0" y="845"/>
                  </a:lnTo>
                  <a:lnTo>
                    <a:pt x="0" y="194"/>
                  </a:lnTo>
                  <a:lnTo>
                    <a:pt x="4" y="155"/>
                  </a:lnTo>
                  <a:lnTo>
                    <a:pt x="16" y="119"/>
                  </a:lnTo>
                  <a:lnTo>
                    <a:pt x="34" y="85"/>
                  </a:lnTo>
                  <a:lnTo>
                    <a:pt x="57" y="57"/>
                  </a:lnTo>
                  <a:lnTo>
                    <a:pt x="86" y="33"/>
                  </a:lnTo>
                  <a:lnTo>
                    <a:pt x="120" y="15"/>
                  </a:lnTo>
                  <a:lnTo>
                    <a:pt x="156" y="3"/>
                  </a:lnTo>
                  <a:lnTo>
                    <a:pt x="19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59" name="Freeform 8"/>
            <p:cNvSpPr>
              <a:spLocks/>
            </p:cNvSpPr>
            <p:nvPr/>
          </p:nvSpPr>
          <p:spPr bwMode="auto">
            <a:xfrm>
              <a:off x="4265613" y="2044701"/>
              <a:ext cx="779463" cy="296863"/>
            </a:xfrm>
            <a:custGeom>
              <a:avLst/>
              <a:gdLst>
                <a:gd name="T0" fmla="*/ 493 w 1963"/>
                <a:gd name="T1" fmla="*/ 0 h 750"/>
                <a:gd name="T2" fmla="*/ 1470 w 1963"/>
                <a:gd name="T3" fmla="*/ 0 h 750"/>
                <a:gd name="T4" fmla="*/ 1531 w 1963"/>
                <a:gd name="T5" fmla="*/ 4 h 750"/>
                <a:gd name="T6" fmla="*/ 1591 w 1963"/>
                <a:gd name="T7" fmla="*/ 15 h 750"/>
                <a:gd name="T8" fmla="*/ 1648 w 1963"/>
                <a:gd name="T9" fmla="*/ 34 h 750"/>
                <a:gd name="T10" fmla="*/ 1702 w 1963"/>
                <a:gd name="T11" fmla="*/ 58 h 750"/>
                <a:gd name="T12" fmla="*/ 1751 w 1963"/>
                <a:gd name="T13" fmla="*/ 88 h 750"/>
                <a:gd name="T14" fmla="*/ 1797 w 1963"/>
                <a:gd name="T15" fmla="*/ 125 h 750"/>
                <a:gd name="T16" fmla="*/ 1838 w 1963"/>
                <a:gd name="T17" fmla="*/ 166 h 750"/>
                <a:gd name="T18" fmla="*/ 1875 w 1963"/>
                <a:gd name="T19" fmla="*/ 212 h 750"/>
                <a:gd name="T20" fmla="*/ 1905 w 1963"/>
                <a:gd name="T21" fmla="*/ 261 h 750"/>
                <a:gd name="T22" fmla="*/ 1929 w 1963"/>
                <a:gd name="T23" fmla="*/ 314 h 750"/>
                <a:gd name="T24" fmla="*/ 1948 w 1963"/>
                <a:gd name="T25" fmla="*/ 372 h 750"/>
                <a:gd name="T26" fmla="*/ 1959 w 1963"/>
                <a:gd name="T27" fmla="*/ 431 h 750"/>
                <a:gd name="T28" fmla="*/ 1963 w 1963"/>
                <a:gd name="T29" fmla="*/ 492 h 750"/>
                <a:gd name="T30" fmla="*/ 1963 w 1963"/>
                <a:gd name="T31" fmla="*/ 750 h 750"/>
                <a:gd name="T32" fmla="*/ 1734 w 1963"/>
                <a:gd name="T33" fmla="*/ 750 h 750"/>
                <a:gd name="T34" fmla="*/ 1734 w 1963"/>
                <a:gd name="T35" fmla="*/ 492 h 750"/>
                <a:gd name="T36" fmla="*/ 1730 w 1963"/>
                <a:gd name="T37" fmla="*/ 449 h 750"/>
                <a:gd name="T38" fmla="*/ 1720 w 1963"/>
                <a:gd name="T39" fmla="*/ 409 h 750"/>
                <a:gd name="T40" fmla="*/ 1704 w 1963"/>
                <a:gd name="T41" fmla="*/ 372 h 750"/>
                <a:gd name="T42" fmla="*/ 1682 w 1963"/>
                <a:gd name="T43" fmla="*/ 338 h 750"/>
                <a:gd name="T44" fmla="*/ 1656 w 1963"/>
                <a:gd name="T45" fmla="*/ 307 h 750"/>
                <a:gd name="T46" fmla="*/ 1625 w 1963"/>
                <a:gd name="T47" fmla="*/ 281 h 750"/>
                <a:gd name="T48" fmla="*/ 1591 w 1963"/>
                <a:gd name="T49" fmla="*/ 258 h 750"/>
                <a:gd name="T50" fmla="*/ 1553 w 1963"/>
                <a:gd name="T51" fmla="*/ 243 h 750"/>
                <a:gd name="T52" fmla="*/ 1512 w 1963"/>
                <a:gd name="T53" fmla="*/ 232 h 750"/>
                <a:gd name="T54" fmla="*/ 1470 w 1963"/>
                <a:gd name="T55" fmla="*/ 229 h 750"/>
                <a:gd name="T56" fmla="*/ 493 w 1963"/>
                <a:gd name="T57" fmla="*/ 229 h 750"/>
                <a:gd name="T58" fmla="*/ 450 w 1963"/>
                <a:gd name="T59" fmla="*/ 232 h 750"/>
                <a:gd name="T60" fmla="*/ 410 w 1963"/>
                <a:gd name="T61" fmla="*/ 243 h 750"/>
                <a:gd name="T62" fmla="*/ 372 w 1963"/>
                <a:gd name="T63" fmla="*/ 258 h 750"/>
                <a:gd name="T64" fmla="*/ 337 w 1963"/>
                <a:gd name="T65" fmla="*/ 281 h 750"/>
                <a:gd name="T66" fmla="*/ 307 w 1963"/>
                <a:gd name="T67" fmla="*/ 307 h 750"/>
                <a:gd name="T68" fmla="*/ 280 w 1963"/>
                <a:gd name="T69" fmla="*/ 338 h 750"/>
                <a:gd name="T70" fmla="*/ 259 w 1963"/>
                <a:gd name="T71" fmla="*/ 372 h 750"/>
                <a:gd name="T72" fmla="*/ 243 w 1963"/>
                <a:gd name="T73" fmla="*/ 409 h 750"/>
                <a:gd name="T74" fmla="*/ 233 w 1963"/>
                <a:gd name="T75" fmla="*/ 449 h 750"/>
                <a:gd name="T76" fmla="*/ 229 w 1963"/>
                <a:gd name="T77" fmla="*/ 492 h 750"/>
                <a:gd name="T78" fmla="*/ 229 w 1963"/>
                <a:gd name="T79" fmla="*/ 750 h 750"/>
                <a:gd name="T80" fmla="*/ 0 w 1963"/>
                <a:gd name="T81" fmla="*/ 750 h 750"/>
                <a:gd name="T82" fmla="*/ 0 w 1963"/>
                <a:gd name="T83" fmla="*/ 492 h 750"/>
                <a:gd name="T84" fmla="*/ 4 w 1963"/>
                <a:gd name="T85" fmla="*/ 431 h 750"/>
                <a:gd name="T86" fmla="*/ 16 w 1963"/>
                <a:gd name="T87" fmla="*/ 372 h 750"/>
                <a:gd name="T88" fmla="*/ 34 w 1963"/>
                <a:gd name="T89" fmla="*/ 314 h 750"/>
                <a:gd name="T90" fmla="*/ 57 w 1963"/>
                <a:gd name="T91" fmla="*/ 261 h 750"/>
                <a:gd name="T92" fmla="*/ 89 w 1963"/>
                <a:gd name="T93" fmla="*/ 212 h 750"/>
                <a:gd name="T94" fmla="*/ 125 w 1963"/>
                <a:gd name="T95" fmla="*/ 166 h 750"/>
                <a:gd name="T96" fmla="*/ 165 w 1963"/>
                <a:gd name="T97" fmla="*/ 125 h 750"/>
                <a:gd name="T98" fmla="*/ 212 w 1963"/>
                <a:gd name="T99" fmla="*/ 88 h 750"/>
                <a:gd name="T100" fmla="*/ 262 w 1963"/>
                <a:gd name="T101" fmla="*/ 58 h 750"/>
                <a:gd name="T102" fmla="*/ 315 w 1963"/>
                <a:gd name="T103" fmla="*/ 34 h 750"/>
                <a:gd name="T104" fmla="*/ 372 w 1963"/>
                <a:gd name="T105" fmla="*/ 15 h 750"/>
                <a:gd name="T106" fmla="*/ 432 w 1963"/>
                <a:gd name="T107" fmla="*/ 4 h 750"/>
                <a:gd name="T108" fmla="*/ 493 w 1963"/>
                <a:gd name="T109" fmla="*/ 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63" h="750">
                  <a:moveTo>
                    <a:pt x="493" y="0"/>
                  </a:moveTo>
                  <a:lnTo>
                    <a:pt x="1470" y="0"/>
                  </a:lnTo>
                  <a:lnTo>
                    <a:pt x="1531" y="4"/>
                  </a:lnTo>
                  <a:lnTo>
                    <a:pt x="1591" y="15"/>
                  </a:lnTo>
                  <a:lnTo>
                    <a:pt x="1648" y="34"/>
                  </a:lnTo>
                  <a:lnTo>
                    <a:pt x="1702" y="58"/>
                  </a:lnTo>
                  <a:lnTo>
                    <a:pt x="1751" y="88"/>
                  </a:lnTo>
                  <a:lnTo>
                    <a:pt x="1797" y="125"/>
                  </a:lnTo>
                  <a:lnTo>
                    <a:pt x="1838" y="166"/>
                  </a:lnTo>
                  <a:lnTo>
                    <a:pt x="1875" y="212"/>
                  </a:lnTo>
                  <a:lnTo>
                    <a:pt x="1905" y="261"/>
                  </a:lnTo>
                  <a:lnTo>
                    <a:pt x="1929" y="314"/>
                  </a:lnTo>
                  <a:lnTo>
                    <a:pt x="1948" y="372"/>
                  </a:lnTo>
                  <a:lnTo>
                    <a:pt x="1959" y="431"/>
                  </a:lnTo>
                  <a:lnTo>
                    <a:pt x="1963" y="492"/>
                  </a:lnTo>
                  <a:lnTo>
                    <a:pt x="1963" y="750"/>
                  </a:lnTo>
                  <a:lnTo>
                    <a:pt x="1734" y="750"/>
                  </a:lnTo>
                  <a:lnTo>
                    <a:pt x="1734" y="492"/>
                  </a:lnTo>
                  <a:lnTo>
                    <a:pt x="1730" y="449"/>
                  </a:lnTo>
                  <a:lnTo>
                    <a:pt x="1720" y="409"/>
                  </a:lnTo>
                  <a:lnTo>
                    <a:pt x="1704" y="372"/>
                  </a:lnTo>
                  <a:lnTo>
                    <a:pt x="1682" y="338"/>
                  </a:lnTo>
                  <a:lnTo>
                    <a:pt x="1656" y="307"/>
                  </a:lnTo>
                  <a:lnTo>
                    <a:pt x="1625" y="281"/>
                  </a:lnTo>
                  <a:lnTo>
                    <a:pt x="1591" y="258"/>
                  </a:lnTo>
                  <a:lnTo>
                    <a:pt x="1553" y="243"/>
                  </a:lnTo>
                  <a:lnTo>
                    <a:pt x="1512" y="232"/>
                  </a:lnTo>
                  <a:lnTo>
                    <a:pt x="1470" y="229"/>
                  </a:lnTo>
                  <a:lnTo>
                    <a:pt x="493" y="229"/>
                  </a:lnTo>
                  <a:lnTo>
                    <a:pt x="450" y="232"/>
                  </a:lnTo>
                  <a:lnTo>
                    <a:pt x="410" y="243"/>
                  </a:lnTo>
                  <a:lnTo>
                    <a:pt x="372" y="258"/>
                  </a:lnTo>
                  <a:lnTo>
                    <a:pt x="337" y="281"/>
                  </a:lnTo>
                  <a:lnTo>
                    <a:pt x="307" y="307"/>
                  </a:lnTo>
                  <a:lnTo>
                    <a:pt x="280" y="338"/>
                  </a:lnTo>
                  <a:lnTo>
                    <a:pt x="259" y="372"/>
                  </a:lnTo>
                  <a:lnTo>
                    <a:pt x="243" y="409"/>
                  </a:lnTo>
                  <a:lnTo>
                    <a:pt x="233" y="449"/>
                  </a:lnTo>
                  <a:lnTo>
                    <a:pt x="229" y="492"/>
                  </a:lnTo>
                  <a:lnTo>
                    <a:pt x="229" y="750"/>
                  </a:lnTo>
                  <a:lnTo>
                    <a:pt x="0" y="750"/>
                  </a:lnTo>
                  <a:lnTo>
                    <a:pt x="0" y="492"/>
                  </a:lnTo>
                  <a:lnTo>
                    <a:pt x="4" y="431"/>
                  </a:lnTo>
                  <a:lnTo>
                    <a:pt x="16" y="372"/>
                  </a:lnTo>
                  <a:lnTo>
                    <a:pt x="34" y="314"/>
                  </a:lnTo>
                  <a:lnTo>
                    <a:pt x="57" y="261"/>
                  </a:lnTo>
                  <a:lnTo>
                    <a:pt x="89" y="212"/>
                  </a:lnTo>
                  <a:lnTo>
                    <a:pt x="125" y="166"/>
                  </a:lnTo>
                  <a:lnTo>
                    <a:pt x="165" y="125"/>
                  </a:lnTo>
                  <a:lnTo>
                    <a:pt x="212" y="88"/>
                  </a:lnTo>
                  <a:lnTo>
                    <a:pt x="262" y="58"/>
                  </a:lnTo>
                  <a:lnTo>
                    <a:pt x="315" y="34"/>
                  </a:lnTo>
                  <a:lnTo>
                    <a:pt x="372" y="15"/>
                  </a:lnTo>
                  <a:lnTo>
                    <a:pt x="432" y="4"/>
                  </a:lnTo>
                  <a:lnTo>
                    <a:pt x="493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1640155" y="1218553"/>
            <a:ext cx="959370" cy="959370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18776" y="2197355"/>
            <a:ext cx="160212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SEO</a:t>
            </a:r>
          </a:p>
        </p:txBody>
      </p:sp>
      <p:sp>
        <p:nvSpPr>
          <p:cNvPr id="67" name="Oval 66"/>
          <p:cNvSpPr/>
          <p:nvPr/>
        </p:nvSpPr>
        <p:spPr>
          <a:xfrm>
            <a:off x="1640155" y="2763474"/>
            <a:ext cx="959370" cy="959370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18776" y="3716461"/>
            <a:ext cx="160212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Social Media</a:t>
            </a:r>
          </a:p>
        </p:txBody>
      </p:sp>
      <p:sp>
        <p:nvSpPr>
          <p:cNvPr id="69" name="Oval 68"/>
          <p:cNvSpPr/>
          <p:nvPr/>
        </p:nvSpPr>
        <p:spPr>
          <a:xfrm>
            <a:off x="1640155" y="4308396"/>
            <a:ext cx="959370" cy="959370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18776" y="5287198"/>
            <a:ext cx="1602128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Email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9" name="Freeform 6"/>
          <p:cNvSpPr>
            <a:spLocks noEditPoints="1"/>
          </p:cNvSpPr>
          <p:nvPr/>
        </p:nvSpPr>
        <p:spPr bwMode="auto">
          <a:xfrm>
            <a:off x="1912772" y="3023399"/>
            <a:ext cx="414136" cy="439520"/>
          </a:xfrm>
          <a:custGeom>
            <a:avLst/>
            <a:gdLst>
              <a:gd name="T0" fmla="*/ 4275 w 5809"/>
              <a:gd name="T1" fmla="*/ 4442 h 6164"/>
              <a:gd name="T2" fmla="*/ 3975 w 5809"/>
              <a:gd name="T3" fmla="*/ 4875 h 6164"/>
              <a:gd name="T4" fmla="*/ 4040 w 5809"/>
              <a:gd name="T5" fmla="*/ 5417 h 6164"/>
              <a:gd name="T6" fmla="*/ 4434 w 5809"/>
              <a:gd name="T7" fmla="*/ 5766 h 6164"/>
              <a:gd name="T8" fmla="*/ 4980 w 5809"/>
              <a:gd name="T9" fmla="*/ 5766 h 6164"/>
              <a:gd name="T10" fmla="*/ 5374 w 5809"/>
              <a:gd name="T11" fmla="*/ 5417 h 6164"/>
              <a:gd name="T12" fmla="*/ 5439 w 5809"/>
              <a:gd name="T13" fmla="*/ 4875 h 6164"/>
              <a:gd name="T14" fmla="*/ 5139 w 5809"/>
              <a:gd name="T15" fmla="*/ 4442 h 6164"/>
              <a:gd name="T16" fmla="*/ 1103 w 5809"/>
              <a:gd name="T17" fmla="*/ 2325 h 6164"/>
              <a:gd name="T18" fmla="*/ 602 w 5809"/>
              <a:gd name="T19" fmla="*/ 2516 h 6164"/>
              <a:gd name="T20" fmla="*/ 353 w 5809"/>
              <a:gd name="T21" fmla="*/ 2987 h 6164"/>
              <a:gd name="T22" fmla="*/ 484 w 5809"/>
              <a:gd name="T23" fmla="*/ 3513 h 6164"/>
              <a:gd name="T24" fmla="*/ 917 w 5809"/>
              <a:gd name="T25" fmla="*/ 3815 h 6164"/>
              <a:gd name="T26" fmla="*/ 1459 w 5809"/>
              <a:gd name="T27" fmla="*/ 3749 h 6164"/>
              <a:gd name="T28" fmla="*/ 1808 w 5809"/>
              <a:gd name="T29" fmla="*/ 3355 h 6164"/>
              <a:gd name="T30" fmla="*/ 1808 w 5809"/>
              <a:gd name="T31" fmla="*/ 2809 h 6164"/>
              <a:gd name="T32" fmla="*/ 1459 w 5809"/>
              <a:gd name="T33" fmla="*/ 2413 h 6164"/>
              <a:gd name="T34" fmla="*/ 4612 w 5809"/>
              <a:gd name="T35" fmla="*/ 353 h 6164"/>
              <a:gd name="T36" fmla="*/ 4141 w 5809"/>
              <a:gd name="T37" fmla="*/ 603 h 6164"/>
              <a:gd name="T38" fmla="*/ 3950 w 5809"/>
              <a:gd name="T39" fmla="*/ 1104 h 6164"/>
              <a:gd name="T40" fmla="*/ 4141 w 5809"/>
              <a:gd name="T41" fmla="*/ 1606 h 6164"/>
              <a:gd name="T42" fmla="*/ 4612 w 5809"/>
              <a:gd name="T43" fmla="*/ 1854 h 6164"/>
              <a:gd name="T44" fmla="*/ 5139 w 5809"/>
              <a:gd name="T45" fmla="*/ 1725 h 6164"/>
              <a:gd name="T46" fmla="*/ 5439 w 5809"/>
              <a:gd name="T47" fmla="*/ 1289 h 6164"/>
              <a:gd name="T48" fmla="*/ 5374 w 5809"/>
              <a:gd name="T49" fmla="*/ 749 h 6164"/>
              <a:gd name="T50" fmla="*/ 4980 w 5809"/>
              <a:gd name="T51" fmla="*/ 398 h 6164"/>
              <a:gd name="T52" fmla="*/ 4927 w 5809"/>
              <a:gd name="T53" fmla="*/ 23 h 6164"/>
              <a:gd name="T54" fmla="*/ 5484 w 5809"/>
              <a:gd name="T55" fmla="*/ 323 h 6164"/>
              <a:gd name="T56" fmla="*/ 5784 w 5809"/>
              <a:gd name="T57" fmla="*/ 880 h 6164"/>
              <a:gd name="T58" fmla="*/ 5721 w 5809"/>
              <a:gd name="T59" fmla="*/ 1531 h 6164"/>
              <a:gd name="T60" fmla="*/ 5321 w 5809"/>
              <a:gd name="T61" fmla="*/ 2015 h 6164"/>
              <a:gd name="T62" fmla="*/ 4706 w 5809"/>
              <a:gd name="T63" fmla="*/ 2205 h 6164"/>
              <a:gd name="T64" fmla="*/ 4123 w 5809"/>
              <a:gd name="T65" fmla="*/ 2038 h 6164"/>
              <a:gd name="T66" fmla="*/ 2166 w 5809"/>
              <a:gd name="T67" fmla="*/ 2804 h 6164"/>
              <a:gd name="T68" fmla="*/ 2168 w 5809"/>
              <a:gd name="T69" fmla="*/ 3357 h 6164"/>
              <a:gd name="T70" fmla="*/ 4126 w 5809"/>
              <a:gd name="T71" fmla="*/ 4126 h 6164"/>
              <a:gd name="T72" fmla="*/ 4706 w 5809"/>
              <a:gd name="T73" fmla="*/ 3961 h 6164"/>
              <a:gd name="T74" fmla="*/ 5323 w 5809"/>
              <a:gd name="T75" fmla="*/ 4149 h 6164"/>
              <a:gd name="T76" fmla="*/ 5723 w 5809"/>
              <a:gd name="T77" fmla="*/ 4635 h 6164"/>
              <a:gd name="T78" fmla="*/ 5786 w 5809"/>
              <a:gd name="T79" fmla="*/ 5284 h 6164"/>
              <a:gd name="T80" fmla="*/ 5486 w 5809"/>
              <a:gd name="T81" fmla="*/ 5841 h 6164"/>
              <a:gd name="T82" fmla="*/ 4929 w 5809"/>
              <a:gd name="T83" fmla="*/ 6143 h 6164"/>
              <a:gd name="T84" fmla="*/ 4280 w 5809"/>
              <a:gd name="T85" fmla="*/ 6078 h 6164"/>
              <a:gd name="T86" fmla="*/ 3794 w 5809"/>
              <a:gd name="T87" fmla="*/ 5678 h 6164"/>
              <a:gd name="T88" fmla="*/ 3607 w 5809"/>
              <a:gd name="T89" fmla="*/ 5063 h 6164"/>
              <a:gd name="T90" fmla="*/ 1915 w 5809"/>
              <a:gd name="T91" fmla="*/ 3826 h 6164"/>
              <a:gd name="T92" fmla="*/ 1411 w 5809"/>
              <a:gd name="T93" fmla="*/ 4140 h 6164"/>
              <a:gd name="T94" fmla="*/ 777 w 5809"/>
              <a:gd name="T95" fmla="*/ 4134 h 6164"/>
              <a:gd name="T96" fmla="*/ 253 w 5809"/>
              <a:gd name="T97" fmla="*/ 3783 h 6164"/>
              <a:gd name="T98" fmla="*/ 6 w 5809"/>
              <a:gd name="T99" fmla="*/ 3194 h 6164"/>
              <a:gd name="T100" fmla="*/ 133 w 5809"/>
              <a:gd name="T101" fmla="*/ 2556 h 6164"/>
              <a:gd name="T102" fmla="*/ 578 w 5809"/>
              <a:gd name="T103" fmla="*/ 2113 h 6164"/>
              <a:gd name="T104" fmla="*/ 1208 w 5809"/>
              <a:gd name="T105" fmla="*/ 1984 h 6164"/>
              <a:gd name="T106" fmla="*/ 1767 w 5809"/>
              <a:gd name="T107" fmla="*/ 2203 h 6164"/>
              <a:gd name="T108" fmla="*/ 3620 w 5809"/>
              <a:gd name="T109" fmla="*/ 1291 h 6164"/>
              <a:gd name="T110" fmla="*/ 3691 w 5809"/>
              <a:gd name="T111" fmla="*/ 674 h 6164"/>
              <a:gd name="T112" fmla="*/ 4091 w 5809"/>
              <a:gd name="T113" fmla="*/ 190 h 6164"/>
              <a:gd name="T114" fmla="*/ 4706 w 5809"/>
              <a:gd name="T115" fmla="*/ 0 h 6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809" h="6164">
                <a:moveTo>
                  <a:pt x="4706" y="4305"/>
                </a:moveTo>
                <a:lnTo>
                  <a:pt x="4612" y="4310"/>
                </a:lnTo>
                <a:lnTo>
                  <a:pt x="4520" y="4329"/>
                </a:lnTo>
                <a:lnTo>
                  <a:pt x="4434" y="4355"/>
                </a:lnTo>
                <a:lnTo>
                  <a:pt x="4352" y="4395"/>
                </a:lnTo>
                <a:lnTo>
                  <a:pt x="4275" y="4442"/>
                </a:lnTo>
                <a:lnTo>
                  <a:pt x="4205" y="4496"/>
                </a:lnTo>
                <a:lnTo>
                  <a:pt x="4141" y="4560"/>
                </a:lnTo>
                <a:lnTo>
                  <a:pt x="4087" y="4629"/>
                </a:lnTo>
                <a:lnTo>
                  <a:pt x="4040" y="4706"/>
                </a:lnTo>
                <a:lnTo>
                  <a:pt x="4001" y="4789"/>
                </a:lnTo>
                <a:lnTo>
                  <a:pt x="3975" y="4875"/>
                </a:lnTo>
                <a:lnTo>
                  <a:pt x="3956" y="4967"/>
                </a:lnTo>
                <a:lnTo>
                  <a:pt x="3950" y="5061"/>
                </a:lnTo>
                <a:lnTo>
                  <a:pt x="3956" y="5157"/>
                </a:lnTo>
                <a:lnTo>
                  <a:pt x="3975" y="5248"/>
                </a:lnTo>
                <a:lnTo>
                  <a:pt x="4001" y="5335"/>
                </a:lnTo>
                <a:lnTo>
                  <a:pt x="4040" y="5417"/>
                </a:lnTo>
                <a:lnTo>
                  <a:pt x="4087" y="5494"/>
                </a:lnTo>
                <a:lnTo>
                  <a:pt x="4141" y="5564"/>
                </a:lnTo>
                <a:lnTo>
                  <a:pt x="4205" y="5627"/>
                </a:lnTo>
                <a:lnTo>
                  <a:pt x="4275" y="5682"/>
                </a:lnTo>
                <a:lnTo>
                  <a:pt x="4352" y="5729"/>
                </a:lnTo>
                <a:lnTo>
                  <a:pt x="4434" y="5766"/>
                </a:lnTo>
                <a:lnTo>
                  <a:pt x="4520" y="5794"/>
                </a:lnTo>
                <a:lnTo>
                  <a:pt x="4612" y="5811"/>
                </a:lnTo>
                <a:lnTo>
                  <a:pt x="4706" y="5819"/>
                </a:lnTo>
                <a:lnTo>
                  <a:pt x="4802" y="5811"/>
                </a:lnTo>
                <a:lnTo>
                  <a:pt x="4894" y="5794"/>
                </a:lnTo>
                <a:lnTo>
                  <a:pt x="4980" y="5766"/>
                </a:lnTo>
                <a:lnTo>
                  <a:pt x="5062" y="5729"/>
                </a:lnTo>
                <a:lnTo>
                  <a:pt x="5139" y="5682"/>
                </a:lnTo>
                <a:lnTo>
                  <a:pt x="5209" y="5627"/>
                </a:lnTo>
                <a:lnTo>
                  <a:pt x="5272" y="5564"/>
                </a:lnTo>
                <a:lnTo>
                  <a:pt x="5327" y="5494"/>
                </a:lnTo>
                <a:lnTo>
                  <a:pt x="5374" y="5417"/>
                </a:lnTo>
                <a:lnTo>
                  <a:pt x="5411" y="5335"/>
                </a:lnTo>
                <a:lnTo>
                  <a:pt x="5439" y="5248"/>
                </a:lnTo>
                <a:lnTo>
                  <a:pt x="5456" y="5157"/>
                </a:lnTo>
                <a:lnTo>
                  <a:pt x="5464" y="5061"/>
                </a:lnTo>
                <a:lnTo>
                  <a:pt x="5456" y="4967"/>
                </a:lnTo>
                <a:lnTo>
                  <a:pt x="5439" y="4875"/>
                </a:lnTo>
                <a:lnTo>
                  <a:pt x="5411" y="4789"/>
                </a:lnTo>
                <a:lnTo>
                  <a:pt x="5374" y="4706"/>
                </a:lnTo>
                <a:lnTo>
                  <a:pt x="5327" y="4629"/>
                </a:lnTo>
                <a:lnTo>
                  <a:pt x="5272" y="4560"/>
                </a:lnTo>
                <a:lnTo>
                  <a:pt x="5209" y="4496"/>
                </a:lnTo>
                <a:lnTo>
                  <a:pt x="5139" y="4442"/>
                </a:lnTo>
                <a:lnTo>
                  <a:pt x="5062" y="4395"/>
                </a:lnTo>
                <a:lnTo>
                  <a:pt x="4980" y="4355"/>
                </a:lnTo>
                <a:lnTo>
                  <a:pt x="4894" y="4329"/>
                </a:lnTo>
                <a:lnTo>
                  <a:pt x="4802" y="4310"/>
                </a:lnTo>
                <a:lnTo>
                  <a:pt x="4706" y="4305"/>
                </a:lnTo>
                <a:close/>
                <a:moveTo>
                  <a:pt x="1103" y="2325"/>
                </a:moveTo>
                <a:lnTo>
                  <a:pt x="1009" y="2331"/>
                </a:lnTo>
                <a:lnTo>
                  <a:pt x="917" y="2348"/>
                </a:lnTo>
                <a:lnTo>
                  <a:pt x="831" y="2376"/>
                </a:lnTo>
                <a:lnTo>
                  <a:pt x="748" y="2413"/>
                </a:lnTo>
                <a:lnTo>
                  <a:pt x="672" y="2460"/>
                </a:lnTo>
                <a:lnTo>
                  <a:pt x="602" y="2516"/>
                </a:lnTo>
                <a:lnTo>
                  <a:pt x="538" y="2578"/>
                </a:lnTo>
                <a:lnTo>
                  <a:pt x="484" y="2650"/>
                </a:lnTo>
                <a:lnTo>
                  <a:pt x="437" y="2727"/>
                </a:lnTo>
                <a:lnTo>
                  <a:pt x="398" y="2809"/>
                </a:lnTo>
                <a:lnTo>
                  <a:pt x="371" y="2895"/>
                </a:lnTo>
                <a:lnTo>
                  <a:pt x="353" y="2987"/>
                </a:lnTo>
                <a:lnTo>
                  <a:pt x="347" y="3081"/>
                </a:lnTo>
                <a:lnTo>
                  <a:pt x="353" y="3177"/>
                </a:lnTo>
                <a:lnTo>
                  <a:pt x="371" y="3267"/>
                </a:lnTo>
                <a:lnTo>
                  <a:pt x="398" y="3355"/>
                </a:lnTo>
                <a:lnTo>
                  <a:pt x="437" y="3438"/>
                </a:lnTo>
                <a:lnTo>
                  <a:pt x="484" y="3513"/>
                </a:lnTo>
                <a:lnTo>
                  <a:pt x="538" y="3584"/>
                </a:lnTo>
                <a:lnTo>
                  <a:pt x="602" y="3646"/>
                </a:lnTo>
                <a:lnTo>
                  <a:pt x="672" y="3702"/>
                </a:lnTo>
                <a:lnTo>
                  <a:pt x="748" y="3749"/>
                </a:lnTo>
                <a:lnTo>
                  <a:pt x="831" y="3787"/>
                </a:lnTo>
                <a:lnTo>
                  <a:pt x="917" y="3815"/>
                </a:lnTo>
                <a:lnTo>
                  <a:pt x="1009" y="3832"/>
                </a:lnTo>
                <a:lnTo>
                  <a:pt x="1103" y="3837"/>
                </a:lnTo>
                <a:lnTo>
                  <a:pt x="1199" y="3832"/>
                </a:lnTo>
                <a:lnTo>
                  <a:pt x="1289" y="3815"/>
                </a:lnTo>
                <a:lnTo>
                  <a:pt x="1377" y="3787"/>
                </a:lnTo>
                <a:lnTo>
                  <a:pt x="1459" y="3749"/>
                </a:lnTo>
                <a:lnTo>
                  <a:pt x="1534" y="3702"/>
                </a:lnTo>
                <a:lnTo>
                  <a:pt x="1606" y="3646"/>
                </a:lnTo>
                <a:lnTo>
                  <a:pt x="1669" y="3584"/>
                </a:lnTo>
                <a:lnTo>
                  <a:pt x="1724" y="3513"/>
                </a:lnTo>
                <a:lnTo>
                  <a:pt x="1771" y="3438"/>
                </a:lnTo>
                <a:lnTo>
                  <a:pt x="1808" y="3355"/>
                </a:lnTo>
                <a:lnTo>
                  <a:pt x="1836" y="3267"/>
                </a:lnTo>
                <a:lnTo>
                  <a:pt x="1853" y="3177"/>
                </a:lnTo>
                <a:lnTo>
                  <a:pt x="1861" y="3081"/>
                </a:lnTo>
                <a:lnTo>
                  <a:pt x="1853" y="2987"/>
                </a:lnTo>
                <a:lnTo>
                  <a:pt x="1836" y="2895"/>
                </a:lnTo>
                <a:lnTo>
                  <a:pt x="1808" y="2809"/>
                </a:lnTo>
                <a:lnTo>
                  <a:pt x="1771" y="2727"/>
                </a:lnTo>
                <a:lnTo>
                  <a:pt x="1724" y="2650"/>
                </a:lnTo>
                <a:lnTo>
                  <a:pt x="1669" y="2578"/>
                </a:lnTo>
                <a:lnTo>
                  <a:pt x="1606" y="2516"/>
                </a:lnTo>
                <a:lnTo>
                  <a:pt x="1536" y="2460"/>
                </a:lnTo>
                <a:lnTo>
                  <a:pt x="1459" y="2413"/>
                </a:lnTo>
                <a:lnTo>
                  <a:pt x="1377" y="2376"/>
                </a:lnTo>
                <a:lnTo>
                  <a:pt x="1291" y="2348"/>
                </a:lnTo>
                <a:lnTo>
                  <a:pt x="1199" y="2331"/>
                </a:lnTo>
                <a:lnTo>
                  <a:pt x="1103" y="2325"/>
                </a:lnTo>
                <a:close/>
                <a:moveTo>
                  <a:pt x="4706" y="347"/>
                </a:moveTo>
                <a:lnTo>
                  <a:pt x="4612" y="353"/>
                </a:lnTo>
                <a:lnTo>
                  <a:pt x="4520" y="370"/>
                </a:lnTo>
                <a:lnTo>
                  <a:pt x="4434" y="398"/>
                </a:lnTo>
                <a:lnTo>
                  <a:pt x="4352" y="436"/>
                </a:lnTo>
                <a:lnTo>
                  <a:pt x="4277" y="482"/>
                </a:lnTo>
                <a:lnTo>
                  <a:pt x="4205" y="539"/>
                </a:lnTo>
                <a:lnTo>
                  <a:pt x="4141" y="603"/>
                </a:lnTo>
                <a:lnTo>
                  <a:pt x="4087" y="672"/>
                </a:lnTo>
                <a:lnTo>
                  <a:pt x="4040" y="749"/>
                </a:lnTo>
                <a:lnTo>
                  <a:pt x="4003" y="831"/>
                </a:lnTo>
                <a:lnTo>
                  <a:pt x="3975" y="918"/>
                </a:lnTo>
                <a:lnTo>
                  <a:pt x="3956" y="1010"/>
                </a:lnTo>
                <a:lnTo>
                  <a:pt x="3950" y="1104"/>
                </a:lnTo>
                <a:lnTo>
                  <a:pt x="3956" y="1199"/>
                </a:lnTo>
                <a:lnTo>
                  <a:pt x="3975" y="1289"/>
                </a:lnTo>
                <a:lnTo>
                  <a:pt x="4001" y="1378"/>
                </a:lnTo>
                <a:lnTo>
                  <a:pt x="4040" y="1460"/>
                </a:lnTo>
                <a:lnTo>
                  <a:pt x="4087" y="1535"/>
                </a:lnTo>
                <a:lnTo>
                  <a:pt x="4141" y="1606"/>
                </a:lnTo>
                <a:lnTo>
                  <a:pt x="4205" y="1668"/>
                </a:lnTo>
                <a:lnTo>
                  <a:pt x="4275" y="1725"/>
                </a:lnTo>
                <a:lnTo>
                  <a:pt x="4352" y="1772"/>
                </a:lnTo>
                <a:lnTo>
                  <a:pt x="4434" y="1809"/>
                </a:lnTo>
                <a:lnTo>
                  <a:pt x="4520" y="1837"/>
                </a:lnTo>
                <a:lnTo>
                  <a:pt x="4612" y="1854"/>
                </a:lnTo>
                <a:lnTo>
                  <a:pt x="4706" y="1860"/>
                </a:lnTo>
                <a:lnTo>
                  <a:pt x="4802" y="1854"/>
                </a:lnTo>
                <a:lnTo>
                  <a:pt x="4894" y="1837"/>
                </a:lnTo>
                <a:lnTo>
                  <a:pt x="4980" y="1809"/>
                </a:lnTo>
                <a:lnTo>
                  <a:pt x="5062" y="1772"/>
                </a:lnTo>
                <a:lnTo>
                  <a:pt x="5139" y="1725"/>
                </a:lnTo>
                <a:lnTo>
                  <a:pt x="5209" y="1668"/>
                </a:lnTo>
                <a:lnTo>
                  <a:pt x="5272" y="1606"/>
                </a:lnTo>
                <a:lnTo>
                  <a:pt x="5327" y="1535"/>
                </a:lnTo>
                <a:lnTo>
                  <a:pt x="5374" y="1460"/>
                </a:lnTo>
                <a:lnTo>
                  <a:pt x="5411" y="1378"/>
                </a:lnTo>
                <a:lnTo>
                  <a:pt x="5439" y="1289"/>
                </a:lnTo>
                <a:lnTo>
                  <a:pt x="5456" y="1199"/>
                </a:lnTo>
                <a:lnTo>
                  <a:pt x="5464" y="1104"/>
                </a:lnTo>
                <a:lnTo>
                  <a:pt x="5456" y="1010"/>
                </a:lnTo>
                <a:lnTo>
                  <a:pt x="5439" y="918"/>
                </a:lnTo>
                <a:lnTo>
                  <a:pt x="5411" y="831"/>
                </a:lnTo>
                <a:lnTo>
                  <a:pt x="5374" y="749"/>
                </a:lnTo>
                <a:lnTo>
                  <a:pt x="5327" y="672"/>
                </a:lnTo>
                <a:lnTo>
                  <a:pt x="5272" y="603"/>
                </a:lnTo>
                <a:lnTo>
                  <a:pt x="5209" y="539"/>
                </a:lnTo>
                <a:lnTo>
                  <a:pt x="5139" y="482"/>
                </a:lnTo>
                <a:lnTo>
                  <a:pt x="5062" y="436"/>
                </a:lnTo>
                <a:lnTo>
                  <a:pt x="4980" y="398"/>
                </a:lnTo>
                <a:lnTo>
                  <a:pt x="4894" y="370"/>
                </a:lnTo>
                <a:lnTo>
                  <a:pt x="4802" y="353"/>
                </a:lnTo>
                <a:lnTo>
                  <a:pt x="4706" y="347"/>
                </a:lnTo>
                <a:close/>
                <a:moveTo>
                  <a:pt x="4706" y="0"/>
                </a:moveTo>
                <a:lnTo>
                  <a:pt x="4819" y="6"/>
                </a:lnTo>
                <a:lnTo>
                  <a:pt x="4927" y="23"/>
                </a:lnTo>
                <a:lnTo>
                  <a:pt x="5032" y="51"/>
                </a:lnTo>
                <a:lnTo>
                  <a:pt x="5134" y="87"/>
                </a:lnTo>
                <a:lnTo>
                  <a:pt x="5231" y="133"/>
                </a:lnTo>
                <a:lnTo>
                  <a:pt x="5321" y="190"/>
                </a:lnTo>
                <a:lnTo>
                  <a:pt x="5406" y="252"/>
                </a:lnTo>
                <a:lnTo>
                  <a:pt x="5484" y="323"/>
                </a:lnTo>
                <a:lnTo>
                  <a:pt x="5556" y="402"/>
                </a:lnTo>
                <a:lnTo>
                  <a:pt x="5619" y="486"/>
                </a:lnTo>
                <a:lnTo>
                  <a:pt x="5674" y="578"/>
                </a:lnTo>
                <a:lnTo>
                  <a:pt x="5721" y="674"/>
                </a:lnTo>
                <a:lnTo>
                  <a:pt x="5758" y="775"/>
                </a:lnTo>
                <a:lnTo>
                  <a:pt x="5784" y="880"/>
                </a:lnTo>
                <a:lnTo>
                  <a:pt x="5801" y="989"/>
                </a:lnTo>
                <a:lnTo>
                  <a:pt x="5807" y="1102"/>
                </a:lnTo>
                <a:lnTo>
                  <a:pt x="5801" y="1214"/>
                </a:lnTo>
                <a:lnTo>
                  <a:pt x="5784" y="1325"/>
                </a:lnTo>
                <a:lnTo>
                  <a:pt x="5758" y="1430"/>
                </a:lnTo>
                <a:lnTo>
                  <a:pt x="5721" y="1531"/>
                </a:lnTo>
                <a:lnTo>
                  <a:pt x="5674" y="1627"/>
                </a:lnTo>
                <a:lnTo>
                  <a:pt x="5619" y="1719"/>
                </a:lnTo>
                <a:lnTo>
                  <a:pt x="5556" y="1803"/>
                </a:lnTo>
                <a:lnTo>
                  <a:pt x="5484" y="1882"/>
                </a:lnTo>
                <a:lnTo>
                  <a:pt x="5406" y="1954"/>
                </a:lnTo>
                <a:lnTo>
                  <a:pt x="5321" y="2015"/>
                </a:lnTo>
                <a:lnTo>
                  <a:pt x="5229" y="2072"/>
                </a:lnTo>
                <a:lnTo>
                  <a:pt x="5134" y="2119"/>
                </a:lnTo>
                <a:lnTo>
                  <a:pt x="5032" y="2154"/>
                </a:lnTo>
                <a:lnTo>
                  <a:pt x="4927" y="2182"/>
                </a:lnTo>
                <a:lnTo>
                  <a:pt x="4819" y="2199"/>
                </a:lnTo>
                <a:lnTo>
                  <a:pt x="4706" y="2205"/>
                </a:lnTo>
                <a:lnTo>
                  <a:pt x="4601" y="2199"/>
                </a:lnTo>
                <a:lnTo>
                  <a:pt x="4498" y="2184"/>
                </a:lnTo>
                <a:lnTo>
                  <a:pt x="4398" y="2160"/>
                </a:lnTo>
                <a:lnTo>
                  <a:pt x="4303" y="2128"/>
                </a:lnTo>
                <a:lnTo>
                  <a:pt x="4211" y="2087"/>
                </a:lnTo>
                <a:lnTo>
                  <a:pt x="4123" y="2038"/>
                </a:lnTo>
                <a:lnTo>
                  <a:pt x="4042" y="1982"/>
                </a:lnTo>
                <a:lnTo>
                  <a:pt x="3965" y="1918"/>
                </a:lnTo>
                <a:lnTo>
                  <a:pt x="3896" y="1848"/>
                </a:lnTo>
                <a:lnTo>
                  <a:pt x="3832" y="1772"/>
                </a:lnTo>
                <a:lnTo>
                  <a:pt x="2140" y="2717"/>
                </a:lnTo>
                <a:lnTo>
                  <a:pt x="2166" y="2804"/>
                </a:lnTo>
                <a:lnTo>
                  <a:pt x="2187" y="2894"/>
                </a:lnTo>
                <a:lnTo>
                  <a:pt x="2198" y="2987"/>
                </a:lnTo>
                <a:lnTo>
                  <a:pt x="2202" y="3081"/>
                </a:lnTo>
                <a:lnTo>
                  <a:pt x="2198" y="3175"/>
                </a:lnTo>
                <a:lnTo>
                  <a:pt x="2187" y="3269"/>
                </a:lnTo>
                <a:lnTo>
                  <a:pt x="2168" y="3357"/>
                </a:lnTo>
                <a:lnTo>
                  <a:pt x="2142" y="3445"/>
                </a:lnTo>
                <a:lnTo>
                  <a:pt x="3834" y="4391"/>
                </a:lnTo>
                <a:lnTo>
                  <a:pt x="3898" y="4316"/>
                </a:lnTo>
                <a:lnTo>
                  <a:pt x="3969" y="4246"/>
                </a:lnTo>
                <a:lnTo>
                  <a:pt x="4044" y="4183"/>
                </a:lnTo>
                <a:lnTo>
                  <a:pt x="4126" y="4126"/>
                </a:lnTo>
                <a:lnTo>
                  <a:pt x="4213" y="4078"/>
                </a:lnTo>
                <a:lnTo>
                  <a:pt x="4305" y="4036"/>
                </a:lnTo>
                <a:lnTo>
                  <a:pt x="4400" y="4004"/>
                </a:lnTo>
                <a:lnTo>
                  <a:pt x="4500" y="3980"/>
                </a:lnTo>
                <a:lnTo>
                  <a:pt x="4601" y="3965"/>
                </a:lnTo>
                <a:lnTo>
                  <a:pt x="4706" y="3961"/>
                </a:lnTo>
                <a:lnTo>
                  <a:pt x="4819" y="3967"/>
                </a:lnTo>
                <a:lnTo>
                  <a:pt x="4929" y="3984"/>
                </a:lnTo>
                <a:lnTo>
                  <a:pt x="5034" y="4010"/>
                </a:lnTo>
                <a:lnTo>
                  <a:pt x="5136" y="4048"/>
                </a:lnTo>
                <a:lnTo>
                  <a:pt x="5231" y="4094"/>
                </a:lnTo>
                <a:lnTo>
                  <a:pt x="5323" y="4149"/>
                </a:lnTo>
                <a:lnTo>
                  <a:pt x="5407" y="4213"/>
                </a:lnTo>
                <a:lnTo>
                  <a:pt x="5486" y="4284"/>
                </a:lnTo>
                <a:lnTo>
                  <a:pt x="5558" y="4363"/>
                </a:lnTo>
                <a:lnTo>
                  <a:pt x="5621" y="4447"/>
                </a:lnTo>
                <a:lnTo>
                  <a:pt x="5676" y="4537"/>
                </a:lnTo>
                <a:lnTo>
                  <a:pt x="5723" y="4635"/>
                </a:lnTo>
                <a:lnTo>
                  <a:pt x="5760" y="4736"/>
                </a:lnTo>
                <a:lnTo>
                  <a:pt x="5786" y="4841"/>
                </a:lnTo>
                <a:lnTo>
                  <a:pt x="5803" y="4950"/>
                </a:lnTo>
                <a:lnTo>
                  <a:pt x="5809" y="5063"/>
                </a:lnTo>
                <a:lnTo>
                  <a:pt x="5803" y="5175"/>
                </a:lnTo>
                <a:lnTo>
                  <a:pt x="5786" y="5284"/>
                </a:lnTo>
                <a:lnTo>
                  <a:pt x="5760" y="5391"/>
                </a:lnTo>
                <a:lnTo>
                  <a:pt x="5723" y="5492"/>
                </a:lnTo>
                <a:lnTo>
                  <a:pt x="5676" y="5588"/>
                </a:lnTo>
                <a:lnTo>
                  <a:pt x="5621" y="5678"/>
                </a:lnTo>
                <a:lnTo>
                  <a:pt x="5558" y="5764"/>
                </a:lnTo>
                <a:lnTo>
                  <a:pt x="5486" y="5841"/>
                </a:lnTo>
                <a:lnTo>
                  <a:pt x="5409" y="5913"/>
                </a:lnTo>
                <a:lnTo>
                  <a:pt x="5323" y="5976"/>
                </a:lnTo>
                <a:lnTo>
                  <a:pt x="5233" y="6033"/>
                </a:lnTo>
                <a:lnTo>
                  <a:pt x="5137" y="6078"/>
                </a:lnTo>
                <a:lnTo>
                  <a:pt x="5036" y="6115"/>
                </a:lnTo>
                <a:lnTo>
                  <a:pt x="4929" y="6143"/>
                </a:lnTo>
                <a:lnTo>
                  <a:pt x="4820" y="6158"/>
                </a:lnTo>
                <a:lnTo>
                  <a:pt x="4708" y="6164"/>
                </a:lnTo>
                <a:lnTo>
                  <a:pt x="4595" y="6158"/>
                </a:lnTo>
                <a:lnTo>
                  <a:pt x="4487" y="6143"/>
                </a:lnTo>
                <a:lnTo>
                  <a:pt x="4382" y="6115"/>
                </a:lnTo>
                <a:lnTo>
                  <a:pt x="4280" y="6078"/>
                </a:lnTo>
                <a:lnTo>
                  <a:pt x="4183" y="6031"/>
                </a:lnTo>
                <a:lnTo>
                  <a:pt x="4093" y="5976"/>
                </a:lnTo>
                <a:lnTo>
                  <a:pt x="4008" y="5913"/>
                </a:lnTo>
                <a:lnTo>
                  <a:pt x="3930" y="5841"/>
                </a:lnTo>
                <a:lnTo>
                  <a:pt x="3858" y="5763"/>
                </a:lnTo>
                <a:lnTo>
                  <a:pt x="3794" y="5678"/>
                </a:lnTo>
                <a:lnTo>
                  <a:pt x="3740" y="5588"/>
                </a:lnTo>
                <a:lnTo>
                  <a:pt x="3693" y="5490"/>
                </a:lnTo>
                <a:lnTo>
                  <a:pt x="3656" y="5389"/>
                </a:lnTo>
                <a:lnTo>
                  <a:pt x="3629" y="5284"/>
                </a:lnTo>
                <a:lnTo>
                  <a:pt x="3613" y="5175"/>
                </a:lnTo>
                <a:lnTo>
                  <a:pt x="3607" y="5063"/>
                </a:lnTo>
                <a:lnTo>
                  <a:pt x="3611" y="4967"/>
                </a:lnTo>
                <a:lnTo>
                  <a:pt x="3624" y="4875"/>
                </a:lnTo>
                <a:lnTo>
                  <a:pt x="3643" y="4783"/>
                </a:lnTo>
                <a:lnTo>
                  <a:pt x="3671" y="4695"/>
                </a:lnTo>
                <a:lnTo>
                  <a:pt x="1979" y="3749"/>
                </a:lnTo>
                <a:lnTo>
                  <a:pt x="1915" y="3826"/>
                </a:lnTo>
                <a:lnTo>
                  <a:pt x="1844" y="3896"/>
                </a:lnTo>
                <a:lnTo>
                  <a:pt x="1769" y="3959"/>
                </a:lnTo>
                <a:lnTo>
                  <a:pt x="1686" y="4016"/>
                </a:lnTo>
                <a:lnTo>
                  <a:pt x="1598" y="4066"/>
                </a:lnTo>
                <a:lnTo>
                  <a:pt x="1508" y="4108"/>
                </a:lnTo>
                <a:lnTo>
                  <a:pt x="1411" y="4140"/>
                </a:lnTo>
                <a:lnTo>
                  <a:pt x="1311" y="4164"/>
                </a:lnTo>
                <a:lnTo>
                  <a:pt x="1210" y="4179"/>
                </a:lnTo>
                <a:lnTo>
                  <a:pt x="1103" y="4183"/>
                </a:lnTo>
                <a:lnTo>
                  <a:pt x="990" y="4177"/>
                </a:lnTo>
                <a:lnTo>
                  <a:pt x="882" y="4162"/>
                </a:lnTo>
                <a:lnTo>
                  <a:pt x="777" y="4134"/>
                </a:lnTo>
                <a:lnTo>
                  <a:pt x="675" y="4096"/>
                </a:lnTo>
                <a:lnTo>
                  <a:pt x="578" y="4051"/>
                </a:lnTo>
                <a:lnTo>
                  <a:pt x="488" y="3995"/>
                </a:lnTo>
                <a:lnTo>
                  <a:pt x="403" y="3931"/>
                </a:lnTo>
                <a:lnTo>
                  <a:pt x="325" y="3860"/>
                </a:lnTo>
                <a:lnTo>
                  <a:pt x="253" y="3783"/>
                </a:lnTo>
                <a:lnTo>
                  <a:pt x="190" y="3697"/>
                </a:lnTo>
                <a:lnTo>
                  <a:pt x="135" y="3607"/>
                </a:lnTo>
                <a:lnTo>
                  <a:pt x="88" y="3511"/>
                </a:lnTo>
                <a:lnTo>
                  <a:pt x="51" y="3410"/>
                </a:lnTo>
                <a:lnTo>
                  <a:pt x="23" y="3303"/>
                </a:lnTo>
                <a:lnTo>
                  <a:pt x="6" y="3194"/>
                </a:lnTo>
                <a:lnTo>
                  <a:pt x="0" y="3081"/>
                </a:lnTo>
                <a:lnTo>
                  <a:pt x="6" y="2969"/>
                </a:lnTo>
                <a:lnTo>
                  <a:pt x="23" y="2860"/>
                </a:lnTo>
                <a:lnTo>
                  <a:pt x="51" y="2755"/>
                </a:lnTo>
                <a:lnTo>
                  <a:pt x="88" y="2653"/>
                </a:lnTo>
                <a:lnTo>
                  <a:pt x="133" y="2556"/>
                </a:lnTo>
                <a:lnTo>
                  <a:pt x="190" y="2466"/>
                </a:lnTo>
                <a:lnTo>
                  <a:pt x="253" y="2381"/>
                </a:lnTo>
                <a:lnTo>
                  <a:pt x="325" y="2303"/>
                </a:lnTo>
                <a:lnTo>
                  <a:pt x="403" y="2231"/>
                </a:lnTo>
                <a:lnTo>
                  <a:pt x="488" y="2167"/>
                </a:lnTo>
                <a:lnTo>
                  <a:pt x="578" y="2113"/>
                </a:lnTo>
                <a:lnTo>
                  <a:pt x="675" y="2066"/>
                </a:lnTo>
                <a:lnTo>
                  <a:pt x="775" y="2029"/>
                </a:lnTo>
                <a:lnTo>
                  <a:pt x="882" y="2002"/>
                </a:lnTo>
                <a:lnTo>
                  <a:pt x="990" y="1985"/>
                </a:lnTo>
                <a:lnTo>
                  <a:pt x="1103" y="1980"/>
                </a:lnTo>
                <a:lnTo>
                  <a:pt x="1208" y="1984"/>
                </a:lnTo>
                <a:lnTo>
                  <a:pt x="1311" y="1999"/>
                </a:lnTo>
                <a:lnTo>
                  <a:pt x="1411" y="2023"/>
                </a:lnTo>
                <a:lnTo>
                  <a:pt x="1506" y="2055"/>
                </a:lnTo>
                <a:lnTo>
                  <a:pt x="1598" y="2096"/>
                </a:lnTo>
                <a:lnTo>
                  <a:pt x="1684" y="2145"/>
                </a:lnTo>
                <a:lnTo>
                  <a:pt x="1767" y="2203"/>
                </a:lnTo>
                <a:lnTo>
                  <a:pt x="1842" y="2265"/>
                </a:lnTo>
                <a:lnTo>
                  <a:pt x="1913" y="2336"/>
                </a:lnTo>
                <a:lnTo>
                  <a:pt x="1977" y="2411"/>
                </a:lnTo>
                <a:lnTo>
                  <a:pt x="3667" y="1468"/>
                </a:lnTo>
                <a:lnTo>
                  <a:pt x="3639" y="1381"/>
                </a:lnTo>
                <a:lnTo>
                  <a:pt x="3620" y="1291"/>
                </a:lnTo>
                <a:lnTo>
                  <a:pt x="3609" y="1197"/>
                </a:lnTo>
                <a:lnTo>
                  <a:pt x="3603" y="1102"/>
                </a:lnTo>
                <a:lnTo>
                  <a:pt x="3609" y="989"/>
                </a:lnTo>
                <a:lnTo>
                  <a:pt x="3626" y="880"/>
                </a:lnTo>
                <a:lnTo>
                  <a:pt x="3654" y="775"/>
                </a:lnTo>
                <a:lnTo>
                  <a:pt x="3691" y="674"/>
                </a:lnTo>
                <a:lnTo>
                  <a:pt x="3736" y="578"/>
                </a:lnTo>
                <a:lnTo>
                  <a:pt x="3793" y="486"/>
                </a:lnTo>
                <a:lnTo>
                  <a:pt x="3856" y="402"/>
                </a:lnTo>
                <a:lnTo>
                  <a:pt x="3928" y="323"/>
                </a:lnTo>
                <a:lnTo>
                  <a:pt x="4005" y="252"/>
                </a:lnTo>
                <a:lnTo>
                  <a:pt x="4091" y="190"/>
                </a:lnTo>
                <a:lnTo>
                  <a:pt x="4181" y="133"/>
                </a:lnTo>
                <a:lnTo>
                  <a:pt x="4277" y="87"/>
                </a:lnTo>
                <a:lnTo>
                  <a:pt x="4378" y="51"/>
                </a:lnTo>
                <a:lnTo>
                  <a:pt x="4483" y="23"/>
                </a:lnTo>
                <a:lnTo>
                  <a:pt x="4593" y="6"/>
                </a:lnTo>
                <a:lnTo>
                  <a:pt x="4706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95" name="Group 94"/>
          <p:cNvGrpSpPr/>
          <p:nvPr/>
        </p:nvGrpSpPr>
        <p:grpSpPr>
          <a:xfrm>
            <a:off x="1886057" y="1489166"/>
            <a:ext cx="467566" cy="418144"/>
            <a:chOff x="-4851400" y="6956425"/>
            <a:chExt cx="4595812" cy="41100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3" name="Freeform 11"/>
            <p:cNvSpPr>
              <a:spLocks noEditPoints="1"/>
            </p:cNvSpPr>
            <p:nvPr/>
          </p:nvSpPr>
          <p:spPr bwMode="auto">
            <a:xfrm>
              <a:off x="-4851400" y="6956425"/>
              <a:ext cx="4595812" cy="4110038"/>
            </a:xfrm>
            <a:custGeom>
              <a:avLst/>
              <a:gdLst>
                <a:gd name="T0" fmla="*/ 3187 w 5791"/>
                <a:gd name="T1" fmla="*/ 4415 h 5179"/>
                <a:gd name="T2" fmla="*/ 253 w 5791"/>
                <a:gd name="T3" fmla="*/ 3682 h 5179"/>
                <a:gd name="T4" fmla="*/ 320 w 5791"/>
                <a:gd name="T5" fmla="*/ 3919 h 5179"/>
                <a:gd name="T6" fmla="*/ 448 w 5791"/>
                <a:gd name="T7" fmla="*/ 4063 h 5179"/>
                <a:gd name="T8" fmla="*/ 603 w 5791"/>
                <a:gd name="T9" fmla="*/ 4137 h 5179"/>
                <a:gd name="T10" fmla="*/ 750 w 5791"/>
                <a:gd name="T11" fmla="*/ 4164 h 5179"/>
                <a:gd name="T12" fmla="*/ 5057 w 5791"/>
                <a:gd name="T13" fmla="*/ 4164 h 5179"/>
                <a:gd name="T14" fmla="*/ 5294 w 5791"/>
                <a:gd name="T15" fmla="*/ 4095 h 5179"/>
                <a:gd name="T16" fmla="*/ 5438 w 5791"/>
                <a:gd name="T17" fmla="*/ 3967 h 5179"/>
                <a:gd name="T18" fmla="*/ 5512 w 5791"/>
                <a:gd name="T19" fmla="*/ 3812 h 5179"/>
                <a:gd name="T20" fmla="*/ 5540 w 5791"/>
                <a:gd name="T21" fmla="*/ 3666 h 5179"/>
                <a:gd name="T22" fmla="*/ 249 w 5791"/>
                <a:gd name="T23" fmla="*/ 3428 h 5179"/>
                <a:gd name="T24" fmla="*/ 715 w 5791"/>
                <a:gd name="T25" fmla="*/ 260 h 5179"/>
                <a:gd name="T26" fmla="*/ 564 w 5791"/>
                <a:gd name="T27" fmla="*/ 297 h 5179"/>
                <a:gd name="T28" fmla="*/ 411 w 5791"/>
                <a:gd name="T29" fmla="*/ 387 h 5179"/>
                <a:gd name="T30" fmla="*/ 295 w 5791"/>
                <a:gd name="T31" fmla="*/ 552 h 5179"/>
                <a:gd name="T32" fmla="*/ 249 w 5791"/>
                <a:gd name="T33" fmla="*/ 815 h 5179"/>
                <a:gd name="T34" fmla="*/ 5538 w 5791"/>
                <a:gd name="T35" fmla="*/ 738 h 5179"/>
                <a:gd name="T36" fmla="*/ 5471 w 5791"/>
                <a:gd name="T37" fmla="*/ 503 h 5179"/>
                <a:gd name="T38" fmla="*/ 5343 w 5791"/>
                <a:gd name="T39" fmla="*/ 357 h 5179"/>
                <a:gd name="T40" fmla="*/ 5188 w 5791"/>
                <a:gd name="T41" fmla="*/ 283 h 5179"/>
                <a:gd name="T42" fmla="*/ 5041 w 5791"/>
                <a:gd name="T43" fmla="*/ 257 h 5179"/>
                <a:gd name="T44" fmla="*/ 810 w 5791"/>
                <a:gd name="T45" fmla="*/ 0 h 5179"/>
                <a:gd name="T46" fmla="*/ 5165 w 5791"/>
                <a:gd name="T47" fmla="*/ 18 h 5179"/>
                <a:gd name="T48" fmla="*/ 5403 w 5791"/>
                <a:gd name="T49" fmla="*/ 95 h 5179"/>
                <a:gd name="T50" fmla="*/ 5601 w 5791"/>
                <a:gd name="T51" fmla="*/ 248 h 5179"/>
                <a:gd name="T52" fmla="*/ 5738 w 5791"/>
                <a:gd name="T53" fmla="*/ 482 h 5179"/>
                <a:gd name="T54" fmla="*/ 5791 w 5791"/>
                <a:gd name="T55" fmla="*/ 810 h 5179"/>
                <a:gd name="T56" fmla="*/ 5773 w 5791"/>
                <a:gd name="T57" fmla="*/ 3791 h 5179"/>
                <a:gd name="T58" fmla="*/ 5694 w 5791"/>
                <a:gd name="T59" fmla="*/ 4027 h 5179"/>
                <a:gd name="T60" fmla="*/ 5543 w 5791"/>
                <a:gd name="T61" fmla="*/ 4227 h 5179"/>
                <a:gd name="T62" fmla="*/ 5308 w 5791"/>
                <a:gd name="T63" fmla="*/ 4364 h 5179"/>
                <a:gd name="T64" fmla="*/ 4981 w 5791"/>
                <a:gd name="T65" fmla="*/ 4415 h 5179"/>
                <a:gd name="T66" fmla="*/ 3774 w 5791"/>
                <a:gd name="T67" fmla="*/ 4935 h 5179"/>
                <a:gd name="T68" fmla="*/ 3860 w 5791"/>
                <a:gd name="T69" fmla="*/ 5023 h 5179"/>
                <a:gd name="T70" fmla="*/ 3828 w 5791"/>
                <a:gd name="T71" fmla="*/ 5144 h 5179"/>
                <a:gd name="T72" fmla="*/ 2098 w 5791"/>
                <a:gd name="T73" fmla="*/ 5179 h 5179"/>
                <a:gd name="T74" fmla="*/ 1989 w 5791"/>
                <a:gd name="T75" fmla="*/ 5117 h 5179"/>
                <a:gd name="T76" fmla="*/ 1989 w 5791"/>
                <a:gd name="T77" fmla="*/ 4993 h 5179"/>
                <a:gd name="T78" fmla="*/ 2098 w 5791"/>
                <a:gd name="T79" fmla="*/ 4931 h 5179"/>
                <a:gd name="T80" fmla="*/ 747 w 5791"/>
                <a:gd name="T81" fmla="*/ 4413 h 5179"/>
                <a:gd name="T82" fmla="*/ 502 w 5791"/>
                <a:gd name="T83" fmla="*/ 4367 h 5179"/>
                <a:gd name="T84" fmla="*/ 283 w 5791"/>
                <a:gd name="T85" fmla="*/ 4253 h 5179"/>
                <a:gd name="T86" fmla="*/ 111 w 5791"/>
                <a:gd name="T87" fmla="*/ 4062 h 5179"/>
                <a:gd name="T88" fmla="*/ 14 w 5791"/>
                <a:gd name="T89" fmla="*/ 3782 h 5179"/>
                <a:gd name="T90" fmla="*/ 4 w 5791"/>
                <a:gd name="T91" fmla="*/ 719 h 5179"/>
                <a:gd name="T92" fmla="*/ 79 w 5791"/>
                <a:gd name="T93" fmla="*/ 415 h 5179"/>
                <a:gd name="T94" fmla="*/ 234 w 5791"/>
                <a:gd name="T95" fmla="*/ 202 h 5179"/>
                <a:gd name="T96" fmla="*/ 445 w 5791"/>
                <a:gd name="T97" fmla="*/ 69 h 5179"/>
                <a:gd name="T98" fmla="*/ 685 w 5791"/>
                <a:gd name="T99" fmla="*/ 7 h 5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791" h="5179">
                  <a:moveTo>
                    <a:pt x="2602" y="4415"/>
                  </a:moveTo>
                  <a:lnTo>
                    <a:pt x="2602" y="4931"/>
                  </a:lnTo>
                  <a:lnTo>
                    <a:pt x="3187" y="4931"/>
                  </a:lnTo>
                  <a:lnTo>
                    <a:pt x="3187" y="4415"/>
                  </a:lnTo>
                  <a:lnTo>
                    <a:pt x="2602" y="4415"/>
                  </a:lnTo>
                  <a:close/>
                  <a:moveTo>
                    <a:pt x="249" y="3428"/>
                  </a:moveTo>
                  <a:lnTo>
                    <a:pt x="249" y="3607"/>
                  </a:lnTo>
                  <a:lnTo>
                    <a:pt x="253" y="3682"/>
                  </a:lnTo>
                  <a:lnTo>
                    <a:pt x="262" y="3751"/>
                  </a:lnTo>
                  <a:lnTo>
                    <a:pt x="276" y="3814"/>
                  </a:lnTo>
                  <a:lnTo>
                    <a:pt x="295" y="3868"/>
                  </a:lnTo>
                  <a:lnTo>
                    <a:pt x="320" y="3919"/>
                  </a:lnTo>
                  <a:lnTo>
                    <a:pt x="346" y="3962"/>
                  </a:lnTo>
                  <a:lnTo>
                    <a:pt x="378" y="4000"/>
                  </a:lnTo>
                  <a:lnTo>
                    <a:pt x="411" y="4034"/>
                  </a:lnTo>
                  <a:lnTo>
                    <a:pt x="448" y="4063"/>
                  </a:lnTo>
                  <a:lnTo>
                    <a:pt x="485" y="4088"/>
                  </a:lnTo>
                  <a:lnTo>
                    <a:pt x="524" y="4107"/>
                  </a:lnTo>
                  <a:lnTo>
                    <a:pt x="564" y="4123"/>
                  </a:lnTo>
                  <a:lnTo>
                    <a:pt x="603" y="4137"/>
                  </a:lnTo>
                  <a:lnTo>
                    <a:pt x="641" y="4148"/>
                  </a:lnTo>
                  <a:lnTo>
                    <a:pt x="680" y="4155"/>
                  </a:lnTo>
                  <a:lnTo>
                    <a:pt x="715" y="4160"/>
                  </a:lnTo>
                  <a:lnTo>
                    <a:pt x="750" y="4164"/>
                  </a:lnTo>
                  <a:lnTo>
                    <a:pt x="782" y="4165"/>
                  </a:lnTo>
                  <a:lnTo>
                    <a:pt x="810" y="4165"/>
                  </a:lnTo>
                  <a:lnTo>
                    <a:pt x="4981" y="4165"/>
                  </a:lnTo>
                  <a:lnTo>
                    <a:pt x="5057" y="4164"/>
                  </a:lnTo>
                  <a:lnTo>
                    <a:pt x="5127" y="4153"/>
                  </a:lnTo>
                  <a:lnTo>
                    <a:pt x="5188" y="4139"/>
                  </a:lnTo>
                  <a:lnTo>
                    <a:pt x="5245" y="4120"/>
                  </a:lnTo>
                  <a:lnTo>
                    <a:pt x="5294" y="4095"/>
                  </a:lnTo>
                  <a:lnTo>
                    <a:pt x="5338" y="4069"/>
                  </a:lnTo>
                  <a:lnTo>
                    <a:pt x="5376" y="4037"/>
                  </a:lnTo>
                  <a:lnTo>
                    <a:pt x="5410" y="4004"/>
                  </a:lnTo>
                  <a:lnTo>
                    <a:pt x="5438" y="3967"/>
                  </a:lnTo>
                  <a:lnTo>
                    <a:pt x="5462" y="3930"/>
                  </a:lnTo>
                  <a:lnTo>
                    <a:pt x="5482" y="3891"/>
                  </a:lnTo>
                  <a:lnTo>
                    <a:pt x="5499" y="3853"/>
                  </a:lnTo>
                  <a:lnTo>
                    <a:pt x="5512" y="3812"/>
                  </a:lnTo>
                  <a:lnTo>
                    <a:pt x="5522" y="3774"/>
                  </a:lnTo>
                  <a:lnTo>
                    <a:pt x="5531" y="3737"/>
                  </a:lnTo>
                  <a:lnTo>
                    <a:pt x="5536" y="3700"/>
                  </a:lnTo>
                  <a:lnTo>
                    <a:pt x="5540" y="3666"/>
                  </a:lnTo>
                  <a:lnTo>
                    <a:pt x="5541" y="3635"/>
                  </a:lnTo>
                  <a:lnTo>
                    <a:pt x="5541" y="3607"/>
                  </a:lnTo>
                  <a:lnTo>
                    <a:pt x="5541" y="3428"/>
                  </a:lnTo>
                  <a:lnTo>
                    <a:pt x="249" y="3428"/>
                  </a:lnTo>
                  <a:close/>
                  <a:moveTo>
                    <a:pt x="810" y="255"/>
                  </a:moveTo>
                  <a:lnTo>
                    <a:pt x="782" y="255"/>
                  </a:lnTo>
                  <a:lnTo>
                    <a:pt x="750" y="257"/>
                  </a:lnTo>
                  <a:lnTo>
                    <a:pt x="715" y="260"/>
                  </a:lnTo>
                  <a:lnTo>
                    <a:pt x="680" y="266"/>
                  </a:lnTo>
                  <a:lnTo>
                    <a:pt x="641" y="273"/>
                  </a:lnTo>
                  <a:lnTo>
                    <a:pt x="603" y="283"/>
                  </a:lnTo>
                  <a:lnTo>
                    <a:pt x="564" y="297"/>
                  </a:lnTo>
                  <a:lnTo>
                    <a:pt x="524" y="313"/>
                  </a:lnTo>
                  <a:lnTo>
                    <a:pt x="485" y="334"/>
                  </a:lnTo>
                  <a:lnTo>
                    <a:pt x="448" y="357"/>
                  </a:lnTo>
                  <a:lnTo>
                    <a:pt x="411" y="387"/>
                  </a:lnTo>
                  <a:lnTo>
                    <a:pt x="378" y="420"/>
                  </a:lnTo>
                  <a:lnTo>
                    <a:pt x="346" y="459"/>
                  </a:lnTo>
                  <a:lnTo>
                    <a:pt x="320" y="503"/>
                  </a:lnTo>
                  <a:lnTo>
                    <a:pt x="295" y="552"/>
                  </a:lnTo>
                  <a:lnTo>
                    <a:pt x="276" y="608"/>
                  </a:lnTo>
                  <a:lnTo>
                    <a:pt x="262" y="670"/>
                  </a:lnTo>
                  <a:lnTo>
                    <a:pt x="253" y="738"/>
                  </a:lnTo>
                  <a:lnTo>
                    <a:pt x="249" y="815"/>
                  </a:lnTo>
                  <a:lnTo>
                    <a:pt x="249" y="3180"/>
                  </a:lnTo>
                  <a:lnTo>
                    <a:pt x="5541" y="3180"/>
                  </a:lnTo>
                  <a:lnTo>
                    <a:pt x="5541" y="815"/>
                  </a:lnTo>
                  <a:lnTo>
                    <a:pt x="5538" y="738"/>
                  </a:lnTo>
                  <a:lnTo>
                    <a:pt x="5529" y="670"/>
                  </a:lnTo>
                  <a:lnTo>
                    <a:pt x="5515" y="608"/>
                  </a:lnTo>
                  <a:lnTo>
                    <a:pt x="5494" y="552"/>
                  </a:lnTo>
                  <a:lnTo>
                    <a:pt x="5471" y="503"/>
                  </a:lnTo>
                  <a:lnTo>
                    <a:pt x="5443" y="459"/>
                  </a:lnTo>
                  <a:lnTo>
                    <a:pt x="5411" y="420"/>
                  </a:lnTo>
                  <a:lnTo>
                    <a:pt x="5378" y="387"/>
                  </a:lnTo>
                  <a:lnTo>
                    <a:pt x="5343" y="357"/>
                  </a:lnTo>
                  <a:lnTo>
                    <a:pt x="5304" y="334"/>
                  </a:lnTo>
                  <a:lnTo>
                    <a:pt x="5266" y="313"/>
                  </a:lnTo>
                  <a:lnTo>
                    <a:pt x="5227" y="297"/>
                  </a:lnTo>
                  <a:lnTo>
                    <a:pt x="5188" y="283"/>
                  </a:lnTo>
                  <a:lnTo>
                    <a:pt x="5150" y="273"/>
                  </a:lnTo>
                  <a:lnTo>
                    <a:pt x="5111" y="266"/>
                  </a:lnTo>
                  <a:lnTo>
                    <a:pt x="5074" y="260"/>
                  </a:lnTo>
                  <a:lnTo>
                    <a:pt x="5041" y="257"/>
                  </a:lnTo>
                  <a:lnTo>
                    <a:pt x="5009" y="255"/>
                  </a:lnTo>
                  <a:lnTo>
                    <a:pt x="4981" y="255"/>
                  </a:lnTo>
                  <a:lnTo>
                    <a:pt x="810" y="255"/>
                  </a:lnTo>
                  <a:close/>
                  <a:moveTo>
                    <a:pt x="810" y="0"/>
                  </a:moveTo>
                  <a:lnTo>
                    <a:pt x="4981" y="0"/>
                  </a:lnTo>
                  <a:lnTo>
                    <a:pt x="5043" y="2"/>
                  </a:lnTo>
                  <a:lnTo>
                    <a:pt x="5104" y="7"/>
                  </a:lnTo>
                  <a:lnTo>
                    <a:pt x="5165" y="18"/>
                  </a:lnTo>
                  <a:lnTo>
                    <a:pt x="5227" y="30"/>
                  </a:lnTo>
                  <a:lnTo>
                    <a:pt x="5287" y="48"/>
                  </a:lnTo>
                  <a:lnTo>
                    <a:pt x="5345" y="69"/>
                  </a:lnTo>
                  <a:lnTo>
                    <a:pt x="5403" y="95"/>
                  </a:lnTo>
                  <a:lnTo>
                    <a:pt x="5455" y="127"/>
                  </a:lnTo>
                  <a:lnTo>
                    <a:pt x="5508" y="162"/>
                  </a:lnTo>
                  <a:lnTo>
                    <a:pt x="5556" y="202"/>
                  </a:lnTo>
                  <a:lnTo>
                    <a:pt x="5601" y="248"/>
                  </a:lnTo>
                  <a:lnTo>
                    <a:pt x="5642" y="299"/>
                  </a:lnTo>
                  <a:lnTo>
                    <a:pt x="5679" y="353"/>
                  </a:lnTo>
                  <a:lnTo>
                    <a:pt x="5712" y="415"/>
                  </a:lnTo>
                  <a:lnTo>
                    <a:pt x="5738" y="482"/>
                  </a:lnTo>
                  <a:lnTo>
                    <a:pt x="5761" y="555"/>
                  </a:lnTo>
                  <a:lnTo>
                    <a:pt x="5777" y="634"/>
                  </a:lnTo>
                  <a:lnTo>
                    <a:pt x="5787" y="719"/>
                  </a:lnTo>
                  <a:lnTo>
                    <a:pt x="5791" y="810"/>
                  </a:lnTo>
                  <a:lnTo>
                    <a:pt x="5791" y="3607"/>
                  </a:lnTo>
                  <a:lnTo>
                    <a:pt x="5789" y="3668"/>
                  </a:lnTo>
                  <a:lnTo>
                    <a:pt x="5782" y="3730"/>
                  </a:lnTo>
                  <a:lnTo>
                    <a:pt x="5773" y="3791"/>
                  </a:lnTo>
                  <a:lnTo>
                    <a:pt x="5761" y="3853"/>
                  </a:lnTo>
                  <a:lnTo>
                    <a:pt x="5744" y="3912"/>
                  </a:lnTo>
                  <a:lnTo>
                    <a:pt x="5721" y="3970"/>
                  </a:lnTo>
                  <a:lnTo>
                    <a:pt x="5694" y="4027"/>
                  </a:lnTo>
                  <a:lnTo>
                    <a:pt x="5664" y="4081"/>
                  </a:lnTo>
                  <a:lnTo>
                    <a:pt x="5629" y="4132"/>
                  </a:lnTo>
                  <a:lnTo>
                    <a:pt x="5589" y="4181"/>
                  </a:lnTo>
                  <a:lnTo>
                    <a:pt x="5543" y="4227"/>
                  </a:lnTo>
                  <a:lnTo>
                    <a:pt x="5492" y="4267"/>
                  </a:lnTo>
                  <a:lnTo>
                    <a:pt x="5436" y="4304"/>
                  </a:lnTo>
                  <a:lnTo>
                    <a:pt x="5375" y="4336"/>
                  </a:lnTo>
                  <a:lnTo>
                    <a:pt x="5308" y="4364"/>
                  </a:lnTo>
                  <a:lnTo>
                    <a:pt x="5236" y="4385"/>
                  </a:lnTo>
                  <a:lnTo>
                    <a:pt x="5157" y="4403"/>
                  </a:lnTo>
                  <a:lnTo>
                    <a:pt x="5072" y="4411"/>
                  </a:lnTo>
                  <a:lnTo>
                    <a:pt x="4981" y="4415"/>
                  </a:lnTo>
                  <a:lnTo>
                    <a:pt x="3437" y="4415"/>
                  </a:lnTo>
                  <a:lnTo>
                    <a:pt x="3437" y="4931"/>
                  </a:lnTo>
                  <a:lnTo>
                    <a:pt x="3741" y="4931"/>
                  </a:lnTo>
                  <a:lnTo>
                    <a:pt x="3774" y="4935"/>
                  </a:lnTo>
                  <a:lnTo>
                    <a:pt x="3804" y="4947"/>
                  </a:lnTo>
                  <a:lnTo>
                    <a:pt x="3828" y="4966"/>
                  </a:lnTo>
                  <a:lnTo>
                    <a:pt x="3848" y="4993"/>
                  </a:lnTo>
                  <a:lnTo>
                    <a:pt x="3860" y="5023"/>
                  </a:lnTo>
                  <a:lnTo>
                    <a:pt x="3865" y="5054"/>
                  </a:lnTo>
                  <a:lnTo>
                    <a:pt x="3860" y="5088"/>
                  </a:lnTo>
                  <a:lnTo>
                    <a:pt x="3848" y="5117"/>
                  </a:lnTo>
                  <a:lnTo>
                    <a:pt x="3828" y="5144"/>
                  </a:lnTo>
                  <a:lnTo>
                    <a:pt x="3804" y="5163"/>
                  </a:lnTo>
                  <a:lnTo>
                    <a:pt x="3774" y="5175"/>
                  </a:lnTo>
                  <a:lnTo>
                    <a:pt x="3741" y="5179"/>
                  </a:lnTo>
                  <a:lnTo>
                    <a:pt x="2098" y="5179"/>
                  </a:lnTo>
                  <a:lnTo>
                    <a:pt x="2064" y="5175"/>
                  </a:lnTo>
                  <a:lnTo>
                    <a:pt x="2035" y="5163"/>
                  </a:lnTo>
                  <a:lnTo>
                    <a:pt x="2008" y="5144"/>
                  </a:lnTo>
                  <a:lnTo>
                    <a:pt x="1989" y="5117"/>
                  </a:lnTo>
                  <a:lnTo>
                    <a:pt x="1977" y="5088"/>
                  </a:lnTo>
                  <a:lnTo>
                    <a:pt x="1973" y="5054"/>
                  </a:lnTo>
                  <a:lnTo>
                    <a:pt x="1977" y="5023"/>
                  </a:lnTo>
                  <a:lnTo>
                    <a:pt x="1989" y="4993"/>
                  </a:lnTo>
                  <a:lnTo>
                    <a:pt x="2008" y="4966"/>
                  </a:lnTo>
                  <a:lnTo>
                    <a:pt x="2035" y="4947"/>
                  </a:lnTo>
                  <a:lnTo>
                    <a:pt x="2064" y="4935"/>
                  </a:lnTo>
                  <a:lnTo>
                    <a:pt x="2098" y="4931"/>
                  </a:lnTo>
                  <a:lnTo>
                    <a:pt x="2354" y="4931"/>
                  </a:lnTo>
                  <a:lnTo>
                    <a:pt x="2354" y="4415"/>
                  </a:lnTo>
                  <a:lnTo>
                    <a:pt x="810" y="4415"/>
                  </a:lnTo>
                  <a:lnTo>
                    <a:pt x="747" y="4413"/>
                  </a:lnTo>
                  <a:lnTo>
                    <a:pt x="685" y="4408"/>
                  </a:lnTo>
                  <a:lnTo>
                    <a:pt x="624" y="4399"/>
                  </a:lnTo>
                  <a:lnTo>
                    <a:pt x="562" y="4385"/>
                  </a:lnTo>
                  <a:lnTo>
                    <a:pt x="502" y="4367"/>
                  </a:lnTo>
                  <a:lnTo>
                    <a:pt x="445" y="4346"/>
                  </a:lnTo>
                  <a:lnTo>
                    <a:pt x="388" y="4320"/>
                  </a:lnTo>
                  <a:lnTo>
                    <a:pt x="334" y="4290"/>
                  </a:lnTo>
                  <a:lnTo>
                    <a:pt x="283" y="4253"/>
                  </a:lnTo>
                  <a:lnTo>
                    <a:pt x="234" y="4213"/>
                  </a:lnTo>
                  <a:lnTo>
                    <a:pt x="190" y="4169"/>
                  </a:lnTo>
                  <a:lnTo>
                    <a:pt x="148" y="4118"/>
                  </a:lnTo>
                  <a:lnTo>
                    <a:pt x="111" y="4062"/>
                  </a:lnTo>
                  <a:lnTo>
                    <a:pt x="79" y="4000"/>
                  </a:lnTo>
                  <a:lnTo>
                    <a:pt x="51" y="3933"/>
                  </a:lnTo>
                  <a:lnTo>
                    <a:pt x="30" y="3860"/>
                  </a:lnTo>
                  <a:lnTo>
                    <a:pt x="14" y="3782"/>
                  </a:lnTo>
                  <a:lnTo>
                    <a:pt x="4" y="3696"/>
                  </a:lnTo>
                  <a:lnTo>
                    <a:pt x="0" y="3607"/>
                  </a:lnTo>
                  <a:lnTo>
                    <a:pt x="0" y="810"/>
                  </a:lnTo>
                  <a:lnTo>
                    <a:pt x="4" y="719"/>
                  </a:lnTo>
                  <a:lnTo>
                    <a:pt x="14" y="634"/>
                  </a:lnTo>
                  <a:lnTo>
                    <a:pt x="30" y="555"/>
                  </a:lnTo>
                  <a:lnTo>
                    <a:pt x="51" y="482"/>
                  </a:lnTo>
                  <a:lnTo>
                    <a:pt x="79" y="415"/>
                  </a:lnTo>
                  <a:lnTo>
                    <a:pt x="111" y="353"/>
                  </a:lnTo>
                  <a:lnTo>
                    <a:pt x="148" y="299"/>
                  </a:lnTo>
                  <a:lnTo>
                    <a:pt x="190" y="248"/>
                  </a:lnTo>
                  <a:lnTo>
                    <a:pt x="234" y="202"/>
                  </a:lnTo>
                  <a:lnTo>
                    <a:pt x="283" y="162"/>
                  </a:lnTo>
                  <a:lnTo>
                    <a:pt x="334" y="127"/>
                  </a:lnTo>
                  <a:lnTo>
                    <a:pt x="388" y="95"/>
                  </a:lnTo>
                  <a:lnTo>
                    <a:pt x="445" y="69"/>
                  </a:lnTo>
                  <a:lnTo>
                    <a:pt x="502" y="48"/>
                  </a:lnTo>
                  <a:lnTo>
                    <a:pt x="562" y="30"/>
                  </a:lnTo>
                  <a:lnTo>
                    <a:pt x="624" y="18"/>
                  </a:lnTo>
                  <a:lnTo>
                    <a:pt x="685" y="7"/>
                  </a:lnTo>
                  <a:lnTo>
                    <a:pt x="747" y="2"/>
                  </a:lnTo>
                  <a:lnTo>
                    <a:pt x="810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4" name="Freeform 12"/>
            <p:cNvSpPr>
              <a:spLocks/>
            </p:cNvSpPr>
            <p:nvPr/>
          </p:nvSpPr>
          <p:spPr bwMode="auto">
            <a:xfrm>
              <a:off x="-4170363" y="7404100"/>
              <a:ext cx="3259137" cy="1768475"/>
            </a:xfrm>
            <a:custGeom>
              <a:avLst/>
              <a:gdLst>
                <a:gd name="T0" fmla="*/ 4027 w 4106"/>
                <a:gd name="T1" fmla="*/ 7 h 2229"/>
                <a:gd name="T2" fmla="*/ 4080 w 4106"/>
                <a:gd name="T3" fmla="*/ 48 h 2229"/>
                <a:gd name="T4" fmla="*/ 4105 w 4106"/>
                <a:gd name="T5" fmla="*/ 106 h 2229"/>
                <a:gd name="T6" fmla="*/ 4098 w 4106"/>
                <a:gd name="T7" fmla="*/ 169 h 2229"/>
                <a:gd name="T8" fmla="*/ 3054 w 4106"/>
                <a:gd name="T9" fmla="*/ 1576 h 2229"/>
                <a:gd name="T10" fmla="*/ 3010 w 4106"/>
                <a:gd name="T11" fmla="*/ 1613 h 2229"/>
                <a:gd name="T12" fmla="*/ 2956 w 4106"/>
                <a:gd name="T13" fmla="*/ 1627 h 2229"/>
                <a:gd name="T14" fmla="*/ 2901 w 4106"/>
                <a:gd name="T15" fmla="*/ 1613 h 2229"/>
                <a:gd name="T16" fmla="*/ 2855 w 4106"/>
                <a:gd name="T17" fmla="*/ 1578 h 2229"/>
                <a:gd name="T18" fmla="*/ 1687 w 4106"/>
                <a:gd name="T19" fmla="*/ 1811 h 2229"/>
                <a:gd name="T20" fmla="*/ 1657 w 4106"/>
                <a:gd name="T21" fmla="*/ 1836 h 2229"/>
                <a:gd name="T22" fmla="*/ 1594 w 4106"/>
                <a:gd name="T23" fmla="*/ 1852 h 2229"/>
                <a:gd name="T24" fmla="*/ 1532 w 4106"/>
                <a:gd name="T25" fmla="*/ 1836 h 2229"/>
                <a:gd name="T26" fmla="*/ 1487 w 4106"/>
                <a:gd name="T27" fmla="*/ 1790 h 2229"/>
                <a:gd name="T28" fmla="*/ 241 w 4106"/>
                <a:gd name="T29" fmla="*/ 2150 h 2229"/>
                <a:gd name="T30" fmla="*/ 220 w 4106"/>
                <a:gd name="T31" fmla="*/ 2185 h 2229"/>
                <a:gd name="T32" fmla="*/ 167 w 4106"/>
                <a:gd name="T33" fmla="*/ 2224 h 2229"/>
                <a:gd name="T34" fmla="*/ 104 w 4106"/>
                <a:gd name="T35" fmla="*/ 2229 h 2229"/>
                <a:gd name="T36" fmla="*/ 44 w 4106"/>
                <a:gd name="T37" fmla="*/ 2201 h 2229"/>
                <a:gd name="T38" fmla="*/ 7 w 4106"/>
                <a:gd name="T39" fmla="*/ 2149 h 2229"/>
                <a:gd name="T40" fmla="*/ 2 w 4106"/>
                <a:gd name="T41" fmla="*/ 2085 h 2229"/>
                <a:gd name="T42" fmla="*/ 30 w 4106"/>
                <a:gd name="T43" fmla="*/ 2026 h 2229"/>
                <a:gd name="T44" fmla="*/ 909 w 4106"/>
                <a:gd name="T45" fmla="*/ 613 h 2229"/>
                <a:gd name="T46" fmla="*/ 963 w 4106"/>
                <a:gd name="T47" fmla="*/ 582 h 2229"/>
                <a:gd name="T48" fmla="*/ 1028 w 4106"/>
                <a:gd name="T49" fmla="*/ 582 h 2229"/>
                <a:gd name="T50" fmla="*/ 1083 w 4106"/>
                <a:gd name="T51" fmla="*/ 613 h 2229"/>
                <a:gd name="T52" fmla="*/ 1622 w 4106"/>
                <a:gd name="T53" fmla="*/ 1529 h 2229"/>
                <a:gd name="T54" fmla="*/ 2353 w 4106"/>
                <a:gd name="T55" fmla="*/ 703 h 2229"/>
                <a:gd name="T56" fmla="*/ 2402 w 4106"/>
                <a:gd name="T57" fmla="*/ 682 h 2229"/>
                <a:gd name="T58" fmla="*/ 2457 w 4106"/>
                <a:gd name="T59" fmla="*/ 684 h 2229"/>
                <a:gd name="T60" fmla="*/ 2504 w 4106"/>
                <a:gd name="T61" fmla="*/ 708 h 2229"/>
                <a:gd name="T62" fmla="*/ 2959 w 4106"/>
                <a:gd name="T63" fmla="*/ 1293 h 2229"/>
                <a:gd name="T64" fmla="*/ 3882 w 4106"/>
                <a:gd name="T65" fmla="*/ 49 h 2229"/>
                <a:gd name="T66" fmla="*/ 3906 w 4106"/>
                <a:gd name="T67" fmla="*/ 25 h 2229"/>
                <a:gd name="T68" fmla="*/ 3964 w 4106"/>
                <a:gd name="T69" fmla="*/ 0 h 2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06" h="2229">
                  <a:moveTo>
                    <a:pt x="3996" y="0"/>
                  </a:moveTo>
                  <a:lnTo>
                    <a:pt x="4027" y="7"/>
                  </a:lnTo>
                  <a:lnTo>
                    <a:pt x="4057" y="25"/>
                  </a:lnTo>
                  <a:lnTo>
                    <a:pt x="4080" y="48"/>
                  </a:lnTo>
                  <a:lnTo>
                    <a:pt x="4096" y="76"/>
                  </a:lnTo>
                  <a:lnTo>
                    <a:pt x="4105" y="106"/>
                  </a:lnTo>
                  <a:lnTo>
                    <a:pt x="4106" y="137"/>
                  </a:lnTo>
                  <a:lnTo>
                    <a:pt x="4098" y="169"/>
                  </a:lnTo>
                  <a:lnTo>
                    <a:pt x="4082" y="199"/>
                  </a:lnTo>
                  <a:lnTo>
                    <a:pt x="3054" y="1576"/>
                  </a:lnTo>
                  <a:lnTo>
                    <a:pt x="3035" y="1597"/>
                  </a:lnTo>
                  <a:lnTo>
                    <a:pt x="3010" y="1613"/>
                  </a:lnTo>
                  <a:lnTo>
                    <a:pt x="2984" y="1623"/>
                  </a:lnTo>
                  <a:lnTo>
                    <a:pt x="2956" y="1627"/>
                  </a:lnTo>
                  <a:lnTo>
                    <a:pt x="2928" y="1622"/>
                  </a:lnTo>
                  <a:lnTo>
                    <a:pt x="2901" y="1613"/>
                  </a:lnTo>
                  <a:lnTo>
                    <a:pt x="2877" y="1597"/>
                  </a:lnTo>
                  <a:lnTo>
                    <a:pt x="2855" y="1578"/>
                  </a:lnTo>
                  <a:lnTo>
                    <a:pt x="2411" y="1000"/>
                  </a:lnTo>
                  <a:lnTo>
                    <a:pt x="1687" y="1811"/>
                  </a:lnTo>
                  <a:lnTo>
                    <a:pt x="1673" y="1824"/>
                  </a:lnTo>
                  <a:lnTo>
                    <a:pt x="1657" y="1836"/>
                  </a:lnTo>
                  <a:lnTo>
                    <a:pt x="1626" y="1848"/>
                  </a:lnTo>
                  <a:lnTo>
                    <a:pt x="1594" y="1852"/>
                  </a:lnTo>
                  <a:lnTo>
                    <a:pt x="1562" y="1848"/>
                  </a:lnTo>
                  <a:lnTo>
                    <a:pt x="1532" y="1836"/>
                  </a:lnTo>
                  <a:lnTo>
                    <a:pt x="1508" y="1817"/>
                  </a:lnTo>
                  <a:lnTo>
                    <a:pt x="1487" y="1790"/>
                  </a:lnTo>
                  <a:lnTo>
                    <a:pt x="988" y="933"/>
                  </a:lnTo>
                  <a:lnTo>
                    <a:pt x="241" y="2150"/>
                  </a:lnTo>
                  <a:lnTo>
                    <a:pt x="232" y="2170"/>
                  </a:lnTo>
                  <a:lnTo>
                    <a:pt x="220" y="2185"/>
                  </a:lnTo>
                  <a:lnTo>
                    <a:pt x="195" y="2208"/>
                  </a:lnTo>
                  <a:lnTo>
                    <a:pt x="167" y="2224"/>
                  </a:lnTo>
                  <a:lnTo>
                    <a:pt x="136" y="2229"/>
                  </a:lnTo>
                  <a:lnTo>
                    <a:pt x="104" y="2229"/>
                  </a:lnTo>
                  <a:lnTo>
                    <a:pt x="72" y="2219"/>
                  </a:lnTo>
                  <a:lnTo>
                    <a:pt x="44" y="2201"/>
                  </a:lnTo>
                  <a:lnTo>
                    <a:pt x="23" y="2177"/>
                  </a:lnTo>
                  <a:lnTo>
                    <a:pt x="7" y="2149"/>
                  </a:lnTo>
                  <a:lnTo>
                    <a:pt x="0" y="2117"/>
                  </a:lnTo>
                  <a:lnTo>
                    <a:pt x="2" y="2085"/>
                  </a:lnTo>
                  <a:lnTo>
                    <a:pt x="11" y="2054"/>
                  </a:lnTo>
                  <a:lnTo>
                    <a:pt x="30" y="2026"/>
                  </a:lnTo>
                  <a:lnTo>
                    <a:pt x="889" y="638"/>
                  </a:lnTo>
                  <a:lnTo>
                    <a:pt x="909" y="613"/>
                  </a:lnTo>
                  <a:lnTo>
                    <a:pt x="935" y="594"/>
                  </a:lnTo>
                  <a:lnTo>
                    <a:pt x="963" y="582"/>
                  </a:lnTo>
                  <a:lnTo>
                    <a:pt x="997" y="578"/>
                  </a:lnTo>
                  <a:lnTo>
                    <a:pt x="1028" y="582"/>
                  </a:lnTo>
                  <a:lnTo>
                    <a:pt x="1056" y="594"/>
                  </a:lnTo>
                  <a:lnTo>
                    <a:pt x="1083" y="613"/>
                  </a:lnTo>
                  <a:lnTo>
                    <a:pt x="1102" y="640"/>
                  </a:lnTo>
                  <a:lnTo>
                    <a:pt x="1622" y="1529"/>
                  </a:lnTo>
                  <a:lnTo>
                    <a:pt x="2332" y="720"/>
                  </a:lnTo>
                  <a:lnTo>
                    <a:pt x="2353" y="703"/>
                  </a:lnTo>
                  <a:lnTo>
                    <a:pt x="2376" y="689"/>
                  </a:lnTo>
                  <a:lnTo>
                    <a:pt x="2402" y="682"/>
                  </a:lnTo>
                  <a:lnTo>
                    <a:pt x="2429" y="678"/>
                  </a:lnTo>
                  <a:lnTo>
                    <a:pt x="2457" y="684"/>
                  </a:lnTo>
                  <a:lnTo>
                    <a:pt x="2481" y="692"/>
                  </a:lnTo>
                  <a:lnTo>
                    <a:pt x="2504" y="708"/>
                  </a:lnTo>
                  <a:lnTo>
                    <a:pt x="2523" y="727"/>
                  </a:lnTo>
                  <a:lnTo>
                    <a:pt x="2959" y="1293"/>
                  </a:lnTo>
                  <a:lnTo>
                    <a:pt x="3889" y="49"/>
                  </a:lnTo>
                  <a:lnTo>
                    <a:pt x="3882" y="49"/>
                  </a:lnTo>
                  <a:lnTo>
                    <a:pt x="3882" y="49"/>
                  </a:lnTo>
                  <a:lnTo>
                    <a:pt x="3906" y="25"/>
                  </a:lnTo>
                  <a:lnTo>
                    <a:pt x="3934" y="9"/>
                  </a:lnTo>
                  <a:lnTo>
                    <a:pt x="3964" y="0"/>
                  </a:lnTo>
                  <a:lnTo>
                    <a:pt x="399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99" name="Freeform 17"/>
          <p:cNvSpPr>
            <a:spLocks noEditPoints="1"/>
          </p:cNvSpPr>
          <p:nvPr/>
        </p:nvSpPr>
        <p:spPr bwMode="auto">
          <a:xfrm>
            <a:off x="1871578" y="4625068"/>
            <a:ext cx="496524" cy="326026"/>
          </a:xfrm>
          <a:custGeom>
            <a:avLst/>
            <a:gdLst>
              <a:gd name="T0" fmla="*/ 242 w 3914"/>
              <a:gd name="T1" fmla="*/ 2415 h 2570"/>
              <a:gd name="T2" fmla="*/ 298 w 3914"/>
              <a:gd name="T3" fmla="*/ 2434 h 2570"/>
              <a:gd name="T4" fmla="*/ 3586 w 3914"/>
              <a:gd name="T5" fmla="*/ 2436 h 2570"/>
              <a:gd name="T6" fmla="*/ 3645 w 3914"/>
              <a:gd name="T7" fmla="*/ 2425 h 2570"/>
              <a:gd name="T8" fmla="*/ 2529 w 3914"/>
              <a:gd name="T9" fmla="*/ 1270 h 2570"/>
              <a:gd name="T10" fmla="*/ 1987 w 3914"/>
              <a:gd name="T11" fmla="*/ 1718 h 2570"/>
              <a:gd name="T12" fmla="*/ 1958 w 3914"/>
              <a:gd name="T13" fmla="*/ 1725 h 2570"/>
              <a:gd name="T14" fmla="*/ 1927 w 3914"/>
              <a:gd name="T15" fmla="*/ 1718 h 2570"/>
              <a:gd name="T16" fmla="*/ 1386 w 3914"/>
              <a:gd name="T17" fmla="*/ 1270 h 2570"/>
              <a:gd name="T18" fmla="*/ 144 w 3914"/>
              <a:gd name="T19" fmla="*/ 272 h 2570"/>
              <a:gd name="T20" fmla="*/ 135 w 3914"/>
              <a:gd name="T21" fmla="*/ 326 h 2570"/>
              <a:gd name="T22" fmla="*/ 138 w 3914"/>
              <a:gd name="T23" fmla="*/ 2269 h 2570"/>
              <a:gd name="T24" fmla="*/ 150 w 3914"/>
              <a:gd name="T25" fmla="*/ 2316 h 2570"/>
              <a:gd name="T26" fmla="*/ 153 w 3914"/>
              <a:gd name="T27" fmla="*/ 247 h 2570"/>
              <a:gd name="T28" fmla="*/ 2633 w 3914"/>
              <a:gd name="T29" fmla="*/ 1184 h 2570"/>
              <a:gd name="T30" fmla="*/ 3773 w 3914"/>
              <a:gd name="T31" fmla="*/ 2293 h 2570"/>
              <a:gd name="T32" fmla="*/ 3779 w 3914"/>
              <a:gd name="T33" fmla="*/ 2245 h 2570"/>
              <a:gd name="T34" fmla="*/ 3777 w 3914"/>
              <a:gd name="T35" fmla="*/ 298 h 2570"/>
              <a:gd name="T36" fmla="*/ 3761 w 3914"/>
              <a:gd name="T37" fmla="*/ 247 h 2570"/>
              <a:gd name="T38" fmla="*/ 302 w 3914"/>
              <a:gd name="T39" fmla="*/ 136 h 2570"/>
              <a:gd name="T40" fmla="*/ 249 w 3914"/>
              <a:gd name="T41" fmla="*/ 152 h 2570"/>
              <a:gd name="T42" fmla="*/ 3665 w 3914"/>
              <a:gd name="T43" fmla="*/ 152 h 2570"/>
              <a:gd name="T44" fmla="*/ 3614 w 3914"/>
              <a:gd name="T45" fmla="*/ 136 h 2570"/>
              <a:gd name="T46" fmla="*/ 329 w 3914"/>
              <a:gd name="T47" fmla="*/ 134 h 2570"/>
              <a:gd name="T48" fmla="*/ 3586 w 3914"/>
              <a:gd name="T49" fmla="*/ 0 h 2570"/>
              <a:gd name="T50" fmla="*/ 3676 w 3914"/>
              <a:gd name="T51" fmla="*/ 13 h 2570"/>
              <a:gd name="T52" fmla="*/ 3757 w 3914"/>
              <a:gd name="T53" fmla="*/ 49 h 2570"/>
              <a:gd name="T54" fmla="*/ 3824 w 3914"/>
              <a:gd name="T55" fmla="*/ 102 h 2570"/>
              <a:gd name="T56" fmla="*/ 3827 w 3914"/>
              <a:gd name="T57" fmla="*/ 104 h 2570"/>
              <a:gd name="T58" fmla="*/ 3829 w 3914"/>
              <a:gd name="T59" fmla="*/ 108 h 2570"/>
              <a:gd name="T60" fmla="*/ 3875 w 3914"/>
              <a:gd name="T61" fmla="*/ 172 h 2570"/>
              <a:gd name="T62" fmla="*/ 3904 w 3914"/>
              <a:gd name="T63" fmla="*/ 245 h 2570"/>
              <a:gd name="T64" fmla="*/ 3914 w 3914"/>
              <a:gd name="T65" fmla="*/ 326 h 2570"/>
              <a:gd name="T66" fmla="*/ 3914 w 3914"/>
              <a:gd name="T67" fmla="*/ 2245 h 2570"/>
              <a:gd name="T68" fmla="*/ 3904 w 3914"/>
              <a:gd name="T69" fmla="*/ 2327 h 2570"/>
              <a:gd name="T70" fmla="*/ 3873 w 3914"/>
              <a:gd name="T71" fmla="*/ 2401 h 2570"/>
              <a:gd name="T72" fmla="*/ 3825 w 3914"/>
              <a:gd name="T73" fmla="*/ 2466 h 2570"/>
              <a:gd name="T74" fmla="*/ 3823 w 3914"/>
              <a:gd name="T75" fmla="*/ 2469 h 2570"/>
              <a:gd name="T76" fmla="*/ 3790 w 3914"/>
              <a:gd name="T77" fmla="*/ 2499 h 2570"/>
              <a:gd name="T78" fmla="*/ 3716 w 3914"/>
              <a:gd name="T79" fmla="*/ 2543 h 2570"/>
              <a:gd name="T80" fmla="*/ 3632 w 3914"/>
              <a:gd name="T81" fmla="*/ 2567 h 2570"/>
              <a:gd name="T82" fmla="*/ 329 w 3914"/>
              <a:gd name="T83" fmla="*/ 2570 h 2570"/>
              <a:gd name="T84" fmla="*/ 240 w 3914"/>
              <a:gd name="T85" fmla="*/ 2557 h 2570"/>
              <a:gd name="T86" fmla="*/ 160 w 3914"/>
              <a:gd name="T87" fmla="*/ 2524 h 2570"/>
              <a:gd name="T88" fmla="*/ 94 w 3914"/>
              <a:gd name="T89" fmla="*/ 2470 h 2570"/>
              <a:gd name="T90" fmla="*/ 91 w 3914"/>
              <a:gd name="T91" fmla="*/ 2469 h 2570"/>
              <a:gd name="T92" fmla="*/ 89 w 3914"/>
              <a:gd name="T93" fmla="*/ 2466 h 2570"/>
              <a:gd name="T94" fmla="*/ 42 w 3914"/>
              <a:gd name="T95" fmla="*/ 2401 h 2570"/>
              <a:gd name="T96" fmla="*/ 11 w 3914"/>
              <a:gd name="T97" fmla="*/ 2327 h 2570"/>
              <a:gd name="T98" fmla="*/ 0 w 3914"/>
              <a:gd name="T99" fmla="*/ 2245 h 2570"/>
              <a:gd name="T100" fmla="*/ 2 w 3914"/>
              <a:gd name="T101" fmla="*/ 284 h 2570"/>
              <a:gd name="T102" fmla="*/ 23 w 3914"/>
              <a:gd name="T103" fmla="*/ 208 h 2570"/>
              <a:gd name="T104" fmla="*/ 61 w 3914"/>
              <a:gd name="T105" fmla="*/ 139 h 2570"/>
              <a:gd name="T106" fmla="*/ 87 w 3914"/>
              <a:gd name="T107" fmla="*/ 107 h 2570"/>
              <a:gd name="T108" fmla="*/ 89 w 3914"/>
              <a:gd name="T109" fmla="*/ 103 h 2570"/>
              <a:gd name="T110" fmla="*/ 122 w 3914"/>
              <a:gd name="T111" fmla="*/ 73 h 2570"/>
              <a:gd name="T112" fmla="*/ 197 w 3914"/>
              <a:gd name="T113" fmla="*/ 27 h 2570"/>
              <a:gd name="T114" fmla="*/ 283 w 3914"/>
              <a:gd name="T115" fmla="*/ 3 h 2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914" h="2570">
                <a:moveTo>
                  <a:pt x="1386" y="1270"/>
                </a:moveTo>
                <a:lnTo>
                  <a:pt x="242" y="2415"/>
                </a:lnTo>
                <a:lnTo>
                  <a:pt x="270" y="2425"/>
                </a:lnTo>
                <a:lnTo>
                  <a:pt x="298" y="2434"/>
                </a:lnTo>
                <a:lnTo>
                  <a:pt x="329" y="2436"/>
                </a:lnTo>
                <a:lnTo>
                  <a:pt x="3586" y="2436"/>
                </a:lnTo>
                <a:lnTo>
                  <a:pt x="3616" y="2434"/>
                </a:lnTo>
                <a:lnTo>
                  <a:pt x="3645" y="2425"/>
                </a:lnTo>
                <a:lnTo>
                  <a:pt x="3672" y="2415"/>
                </a:lnTo>
                <a:lnTo>
                  <a:pt x="2529" y="1270"/>
                </a:lnTo>
                <a:lnTo>
                  <a:pt x="2001" y="1708"/>
                </a:lnTo>
                <a:lnTo>
                  <a:pt x="1987" y="1718"/>
                </a:lnTo>
                <a:lnTo>
                  <a:pt x="1973" y="1723"/>
                </a:lnTo>
                <a:lnTo>
                  <a:pt x="1958" y="1725"/>
                </a:lnTo>
                <a:lnTo>
                  <a:pt x="1942" y="1723"/>
                </a:lnTo>
                <a:lnTo>
                  <a:pt x="1927" y="1718"/>
                </a:lnTo>
                <a:lnTo>
                  <a:pt x="1914" y="1708"/>
                </a:lnTo>
                <a:lnTo>
                  <a:pt x="1386" y="1270"/>
                </a:lnTo>
                <a:close/>
                <a:moveTo>
                  <a:pt x="153" y="247"/>
                </a:moveTo>
                <a:lnTo>
                  <a:pt x="144" y="272"/>
                </a:lnTo>
                <a:lnTo>
                  <a:pt x="138" y="298"/>
                </a:lnTo>
                <a:lnTo>
                  <a:pt x="135" y="326"/>
                </a:lnTo>
                <a:lnTo>
                  <a:pt x="135" y="2245"/>
                </a:lnTo>
                <a:lnTo>
                  <a:pt x="138" y="2269"/>
                </a:lnTo>
                <a:lnTo>
                  <a:pt x="142" y="2293"/>
                </a:lnTo>
                <a:lnTo>
                  <a:pt x="150" y="2316"/>
                </a:lnTo>
                <a:lnTo>
                  <a:pt x="1281" y="1184"/>
                </a:lnTo>
                <a:lnTo>
                  <a:pt x="153" y="247"/>
                </a:lnTo>
                <a:close/>
                <a:moveTo>
                  <a:pt x="3761" y="247"/>
                </a:moveTo>
                <a:lnTo>
                  <a:pt x="2633" y="1184"/>
                </a:lnTo>
                <a:lnTo>
                  <a:pt x="3765" y="2316"/>
                </a:lnTo>
                <a:lnTo>
                  <a:pt x="3773" y="2293"/>
                </a:lnTo>
                <a:lnTo>
                  <a:pt x="3778" y="2269"/>
                </a:lnTo>
                <a:lnTo>
                  <a:pt x="3779" y="2245"/>
                </a:lnTo>
                <a:lnTo>
                  <a:pt x="3779" y="326"/>
                </a:lnTo>
                <a:lnTo>
                  <a:pt x="3777" y="298"/>
                </a:lnTo>
                <a:lnTo>
                  <a:pt x="3771" y="272"/>
                </a:lnTo>
                <a:lnTo>
                  <a:pt x="3761" y="247"/>
                </a:lnTo>
                <a:close/>
                <a:moveTo>
                  <a:pt x="329" y="134"/>
                </a:moveTo>
                <a:lnTo>
                  <a:pt x="302" y="136"/>
                </a:lnTo>
                <a:lnTo>
                  <a:pt x="274" y="142"/>
                </a:lnTo>
                <a:lnTo>
                  <a:pt x="249" y="152"/>
                </a:lnTo>
                <a:lnTo>
                  <a:pt x="1958" y="1569"/>
                </a:lnTo>
                <a:lnTo>
                  <a:pt x="3665" y="152"/>
                </a:lnTo>
                <a:lnTo>
                  <a:pt x="3640" y="142"/>
                </a:lnTo>
                <a:lnTo>
                  <a:pt x="3614" y="136"/>
                </a:lnTo>
                <a:lnTo>
                  <a:pt x="3586" y="134"/>
                </a:lnTo>
                <a:lnTo>
                  <a:pt x="329" y="134"/>
                </a:lnTo>
                <a:close/>
                <a:moveTo>
                  <a:pt x="329" y="0"/>
                </a:moveTo>
                <a:lnTo>
                  <a:pt x="3586" y="0"/>
                </a:lnTo>
                <a:lnTo>
                  <a:pt x="3632" y="3"/>
                </a:lnTo>
                <a:lnTo>
                  <a:pt x="3676" y="13"/>
                </a:lnTo>
                <a:lnTo>
                  <a:pt x="3717" y="27"/>
                </a:lnTo>
                <a:lnTo>
                  <a:pt x="3757" y="49"/>
                </a:lnTo>
                <a:lnTo>
                  <a:pt x="3792" y="73"/>
                </a:lnTo>
                <a:lnTo>
                  <a:pt x="3824" y="102"/>
                </a:lnTo>
                <a:lnTo>
                  <a:pt x="3825" y="103"/>
                </a:lnTo>
                <a:lnTo>
                  <a:pt x="3827" y="104"/>
                </a:lnTo>
                <a:lnTo>
                  <a:pt x="3828" y="107"/>
                </a:lnTo>
                <a:lnTo>
                  <a:pt x="3829" y="108"/>
                </a:lnTo>
                <a:lnTo>
                  <a:pt x="3854" y="139"/>
                </a:lnTo>
                <a:lnTo>
                  <a:pt x="3875" y="172"/>
                </a:lnTo>
                <a:lnTo>
                  <a:pt x="3892" y="208"/>
                </a:lnTo>
                <a:lnTo>
                  <a:pt x="3904" y="245"/>
                </a:lnTo>
                <a:lnTo>
                  <a:pt x="3912" y="284"/>
                </a:lnTo>
                <a:lnTo>
                  <a:pt x="3914" y="326"/>
                </a:lnTo>
                <a:lnTo>
                  <a:pt x="3914" y="326"/>
                </a:lnTo>
                <a:lnTo>
                  <a:pt x="3914" y="2245"/>
                </a:lnTo>
                <a:lnTo>
                  <a:pt x="3912" y="2286"/>
                </a:lnTo>
                <a:lnTo>
                  <a:pt x="3904" y="2327"/>
                </a:lnTo>
                <a:lnTo>
                  <a:pt x="3891" y="2366"/>
                </a:lnTo>
                <a:lnTo>
                  <a:pt x="3873" y="2401"/>
                </a:lnTo>
                <a:lnTo>
                  <a:pt x="3852" y="2435"/>
                </a:lnTo>
                <a:lnTo>
                  <a:pt x="3825" y="2466"/>
                </a:lnTo>
                <a:lnTo>
                  <a:pt x="3824" y="2468"/>
                </a:lnTo>
                <a:lnTo>
                  <a:pt x="3823" y="2469"/>
                </a:lnTo>
                <a:lnTo>
                  <a:pt x="3822" y="2470"/>
                </a:lnTo>
                <a:lnTo>
                  <a:pt x="3790" y="2499"/>
                </a:lnTo>
                <a:lnTo>
                  <a:pt x="3754" y="2524"/>
                </a:lnTo>
                <a:lnTo>
                  <a:pt x="3716" y="2543"/>
                </a:lnTo>
                <a:lnTo>
                  <a:pt x="3675" y="2557"/>
                </a:lnTo>
                <a:lnTo>
                  <a:pt x="3632" y="2567"/>
                </a:lnTo>
                <a:lnTo>
                  <a:pt x="3586" y="2570"/>
                </a:lnTo>
                <a:lnTo>
                  <a:pt x="329" y="2570"/>
                </a:lnTo>
                <a:lnTo>
                  <a:pt x="284" y="2567"/>
                </a:lnTo>
                <a:lnTo>
                  <a:pt x="240" y="2557"/>
                </a:lnTo>
                <a:lnTo>
                  <a:pt x="199" y="2543"/>
                </a:lnTo>
                <a:lnTo>
                  <a:pt x="160" y="2524"/>
                </a:lnTo>
                <a:lnTo>
                  <a:pt x="125" y="2499"/>
                </a:lnTo>
                <a:lnTo>
                  <a:pt x="94" y="2470"/>
                </a:lnTo>
                <a:lnTo>
                  <a:pt x="93" y="2470"/>
                </a:lnTo>
                <a:lnTo>
                  <a:pt x="91" y="2469"/>
                </a:lnTo>
                <a:lnTo>
                  <a:pt x="90" y="2468"/>
                </a:lnTo>
                <a:lnTo>
                  <a:pt x="89" y="2466"/>
                </a:lnTo>
                <a:lnTo>
                  <a:pt x="64" y="2435"/>
                </a:lnTo>
                <a:lnTo>
                  <a:pt x="42" y="2401"/>
                </a:lnTo>
                <a:lnTo>
                  <a:pt x="24" y="2366"/>
                </a:lnTo>
                <a:lnTo>
                  <a:pt x="11" y="2327"/>
                </a:lnTo>
                <a:lnTo>
                  <a:pt x="2" y="2286"/>
                </a:lnTo>
                <a:lnTo>
                  <a:pt x="0" y="2245"/>
                </a:lnTo>
                <a:lnTo>
                  <a:pt x="0" y="326"/>
                </a:lnTo>
                <a:lnTo>
                  <a:pt x="2" y="284"/>
                </a:lnTo>
                <a:lnTo>
                  <a:pt x="11" y="245"/>
                </a:lnTo>
                <a:lnTo>
                  <a:pt x="23" y="208"/>
                </a:lnTo>
                <a:lnTo>
                  <a:pt x="40" y="172"/>
                </a:lnTo>
                <a:lnTo>
                  <a:pt x="61" y="139"/>
                </a:lnTo>
                <a:lnTo>
                  <a:pt x="85" y="108"/>
                </a:lnTo>
                <a:lnTo>
                  <a:pt x="87" y="107"/>
                </a:lnTo>
                <a:lnTo>
                  <a:pt x="88" y="104"/>
                </a:lnTo>
                <a:lnTo>
                  <a:pt x="89" y="103"/>
                </a:lnTo>
                <a:lnTo>
                  <a:pt x="90" y="102"/>
                </a:lnTo>
                <a:lnTo>
                  <a:pt x="122" y="73"/>
                </a:lnTo>
                <a:lnTo>
                  <a:pt x="158" y="49"/>
                </a:lnTo>
                <a:lnTo>
                  <a:pt x="197" y="27"/>
                </a:lnTo>
                <a:lnTo>
                  <a:pt x="239" y="13"/>
                </a:lnTo>
                <a:lnTo>
                  <a:pt x="283" y="3"/>
                </a:lnTo>
                <a:lnTo>
                  <a:pt x="329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9728159" y="1218553"/>
            <a:ext cx="959370" cy="959370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545640" y="2232851"/>
            <a:ext cx="13244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Print Ads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9728159" y="2763474"/>
            <a:ext cx="959370" cy="959370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545640" y="3777772"/>
            <a:ext cx="13244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TV Ads</a:t>
            </a:r>
            <a:endParaRPr lang="en-IN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5" name="Oval 74"/>
          <p:cNvSpPr/>
          <p:nvPr/>
        </p:nvSpPr>
        <p:spPr>
          <a:xfrm>
            <a:off x="9694812" y="4308396"/>
            <a:ext cx="959370" cy="959370"/>
          </a:xfrm>
          <a:prstGeom prst="ellipse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545640" y="5322694"/>
            <a:ext cx="132440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Call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9986522" y="1502812"/>
            <a:ext cx="442644" cy="390852"/>
            <a:chOff x="19559588" y="331788"/>
            <a:chExt cx="4491038" cy="396557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3" name="Freeform 22"/>
            <p:cNvSpPr>
              <a:spLocks/>
            </p:cNvSpPr>
            <p:nvPr/>
          </p:nvSpPr>
          <p:spPr bwMode="auto">
            <a:xfrm>
              <a:off x="20169188" y="3484563"/>
              <a:ext cx="1230313" cy="203200"/>
            </a:xfrm>
            <a:custGeom>
              <a:avLst/>
              <a:gdLst>
                <a:gd name="T0" fmla="*/ 129 w 1551"/>
                <a:gd name="T1" fmla="*/ 0 h 256"/>
                <a:gd name="T2" fmla="*/ 1422 w 1551"/>
                <a:gd name="T3" fmla="*/ 0 h 256"/>
                <a:gd name="T4" fmla="*/ 1456 w 1551"/>
                <a:gd name="T5" fmla="*/ 4 h 256"/>
                <a:gd name="T6" fmla="*/ 1487 w 1551"/>
                <a:gd name="T7" fmla="*/ 18 h 256"/>
                <a:gd name="T8" fmla="*/ 1513 w 1551"/>
                <a:gd name="T9" fmla="*/ 37 h 256"/>
                <a:gd name="T10" fmla="*/ 1534 w 1551"/>
                <a:gd name="T11" fmla="*/ 62 h 256"/>
                <a:gd name="T12" fmla="*/ 1546 w 1551"/>
                <a:gd name="T13" fmla="*/ 93 h 256"/>
                <a:gd name="T14" fmla="*/ 1551 w 1551"/>
                <a:gd name="T15" fmla="*/ 128 h 256"/>
                <a:gd name="T16" fmla="*/ 1546 w 1551"/>
                <a:gd name="T17" fmla="*/ 162 h 256"/>
                <a:gd name="T18" fmla="*/ 1534 w 1551"/>
                <a:gd name="T19" fmla="*/ 193 h 256"/>
                <a:gd name="T20" fmla="*/ 1513 w 1551"/>
                <a:gd name="T21" fmla="*/ 219 h 256"/>
                <a:gd name="T22" fmla="*/ 1487 w 1551"/>
                <a:gd name="T23" fmla="*/ 238 h 256"/>
                <a:gd name="T24" fmla="*/ 1456 w 1551"/>
                <a:gd name="T25" fmla="*/ 251 h 256"/>
                <a:gd name="T26" fmla="*/ 1422 w 1551"/>
                <a:gd name="T27" fmla="*/ 256 h 256"/>
                <a:gd name="T28" fmla="*/ 129 w 1551"/>
                <a:gd name="T29" fmla="*/ 256 h 256"/>
                <a:gd name="T30" fmla="*/ 95 w 1551"/>
                <a:gd name="T31" fmla="*/ 251 h 256"/>
                <a:gd name="T32" fmla="*/ 64 w 1551"/>
                <a:gd name="T33" fmla="*/ 238 h 256"/>
                <a:gd name="T34" fmla="*/ 38 w 1551"/>
                <a:gd name="T35" fmla="*/ 219 h 256"/>
                <a:gd name="T36" fmla="*/ 19 w 1551"/>
                <a:gd name="T37" fmla="*/ 193 h 256"/>
                <a:gd name="T38" fmla="*/ 6 w 1551"/>
                <a:gd name="T39" fmla="*/ 162 h 256"/>
                <a:gd name="T40" fmla="*/ 0 w 1551"/>
                <a:gd name="T41" fmla="*/ 128 h 256"/>
                <a:gd name="T42" fmla="*/ 6 w 1551"/>
                <a:gd name="T43" fmla="*/ 93 h 256"/>
                <a:gd name="T44" fmla="*/ 19 w 1551"/>
                <a:gd name="T45" fmla="*/ 62 h 256"/>
                <a:gd name="T46" fmla="*/ 38 w 1551"/>
                <a:gd name="T47" fmla="*/ 37 h 256"/>
                <a:gd name="T48" fmla="*/ 64 w 1551"/>
                <a:gd name="T49" fmla="*/ 18 h 256"/>
                <a:gd name="T50" fmla="*/ 95 w 1551"/>
                <a:gd name="T51" fmla="*/ 4 h 256"/>
                <a:gd name="T52" fmla="*/ 129 w 1551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51" h="256">
                  <a:moveTo>
                    <a:pt x="129" y="0"/>
                  </a:moveTo>
                  <a:lnTo>
                    <a:pt x="1422" y="0"/>
                  </a:lnTo>
                  <a:lnTo>
                    <a:pt x="1456" y="4"/>
                  </a:lnTo>
                  <a:lnTo>
                    <a:pt x="1487" y="18"/>
                  </a:lnTo>
                  <a:lnTo>
                    <a:pt x="1513" y="37"/>
                  </a:lnTo>
                  <a:lnTo>
                    <a:pt x="1534" y="62"/>
                  </a:lnTo>
                  <a:lnTo>
                    <a:pt x="1546" y="93"/>
                  </a:lnTo>
                  <a:lnTo>
                    <a:pt x="1551" y="128"/>
                  </a:lnTo>
                  <a:lnTo>
                    <a:pt x="1546" y="162"/>
                  </a:lnTo>
                  <a:lnTo>
                    <a:pt x="1534" y="193"/>
                  </a:lnTo>
                  <a:lnTo>
                    <a:pt x="1513" y="219"/>
                  </a:lnTo>
                  <a:lnTo>
                    <a:pt x="1487" y="238"/>
                  </a:lnTo>
                  <a:lnTo>
                    <a:pt x="1456" y="251"/>
                  </a:lnTo>
                  <a:lnTo>
                    <a:pt x="1422" y="256"/>
                  </a:lnTo>
                  <a:lnTo>
                    <a:pt x="129" y="256"/>
                  </a:lnTo>
                  <a:lnTo>
                    <a:pt x="95" y="251"/>
                  </a:lnTo>
                  <a:lnTo>
                    <a:pt x="64" y="238"/>
                  </a:lnTo>
                  <a:lnTo>
                    <a:pt x="38" y="219"/>
                  </a:lnTo>
                  <a:lnTo>
                    <a:pt x="19" y="193"/>
                  </a:lnTo>
                  <a:lnTo>
                    <a:pt x="6" y="162"/>
                  </a:lnTo>
                  <a:lnTo>
                    <a:pt x="0" y="128"/>
                  </a:lnTo>
                  <a:lnTo>
                    <a:pt x="6" y="93"/>
                  </a:lnTo>
                  <a:lnTo>
                    <a:pt x="19" y="62"/>
                  </a:lnTo>
                  <a:lnTo>
                    <a:pt x="38" y="37"/>
                  </a:lnTo>
                  <a:lnTo>
                    <a:pt x="64" y="18"/>
                  </a:lnTo>
                  <a:lnTo>
                    <a:pt x="95" y="4"/>
                  </a:lnTo>
                  <a:lnTo>
                    <a:pt x="1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4" name="Freeform 23"/>
            <p:cNvSpPr>
              <a:spLocks/>
            </p:cNvSpPr>
            <p:nvPr/>
          </p:nvSpPr>
          <p:spPr bwMode="auto">
            <a:xfrm>
              <a:off x="21704301" y="3484563"/>
              <a:ext cx="1230313" cy="203200"/>
            </a:xfrm>
            <a:custGeom>
              <a:avLst/>
              <a:gdLst>
                <a:gd name="T0" fmla="*/ 127 w 1549"/>
                <a:gd name="T1" fmla="*/ 0 h 256"/>
                <a:gd name="T2" fmla="*/ 1420 w 1549"/>
                <a:gd name="T3" fmla="*/ 0 h 256"/>
                <a:gd name="T4" fmla="*/ 1455 w 1549"/>
                <a:gd name="T5" fmla="*/ 4 h 256"/>
                <a:gd name="T6" fmla="*/ 1485 w 1549"/>
                <a:gd name="T7" fmla="*/ 18 h 256"/>
                <a:gd name="T8" fmla="*/ 1511 w 1549"/>
                <a:gd name="T9" fmla="*/ 37 h 256"/>
                <a:gd name="T10" fmla="*/ 1532 w 1549"/>
                <a:gd name="T11" fmla="*/ 62 h 256"/>
                <a:gd name="T12" fmla="*/ 1544 w 1549"/>
                <a:gd name="T13" fmla="*/ 93 h 256"/>
                <a:gd name="T14" fmla="*/ 1549 w 1549"/>
                <a:gd name="T15" fmla="*/ 128 h 256"/>
                <a:gd name="T16" fmla="*/ 1544 w 1549"/>
                <a:gd name="T17" fmla="*/ 162 h 256"/>
                <a:gd name="T18" fmla="*/ 1532 w 1549"/>
                <a:gd name="T19" fmla="*/ 193 h 256"/>
                <a:gd name="T20" fmla="*/ 1511 w 1549"/>
                <a:gd name="T21" fmla="*/ 219 h 256"/>
                <a:gd name="T22" fmla="*/ 1485 w 1549"/>
                <a:gd name="T23" fmla="*/ 238 h 256"/>
                <a:gd name="T24" fmla="*/ 1455 w 1549"/>
                <a:gd name="T25" fmla="*/ 251 h 256"/>
                <a:gd name="T26" fmla="*/ 1420 w 1549"/>
                <a:gd name="T27" fmla="*/ 256 h 256"/>
                <a:gd name="T28" fmla="*/ 127 w 1549"/>
                <a:gd name="T29" fmla="*/ 256 h 256"/>
                <a:gd name="T30" fmla="*/ 93 w 1549"/>
                <a:gd name="T31" fmla="*/ 251 h 256"/>
                <a:gd name="T32" fmla="*/ 64 w 1549"/>
                <a:gd name="T33" fmla="*/ 238 h 256"/>
                <a:gd name="T34" fmla="*/ 36 w 1549"/>
                <a:gd name="T35" fmla="*/ 219 h 256"/>
                <a:gd name="T36" fmla="*/ 18 w 1549"/>
                <a:gd name="T37" fmla="*/ 193 h 256"/>
                <a:gd name="T38" fmla="*/ 4 w 1549"/>
                <a:gd name="T39" fmla="*/ 162 h 256"/>
                <a:gd name="T40" fmla="*/ 0 w 1549"/>
                <a:gd name="T41" fmla="*/ 128 h 256"/>
                <a:gd name="T42" fmla="*/ 4 w 1549"/>
                <a:gd name="T43" fmla="*/ 93 h 256"/>
                <a:gd name="T44" fmla="*/ 18 w 1549"/>
                <a:gd name="T45" fmla="*/ 62 h 256"/>
                <a:gd name="T46" fmla="*/ 36 w 1549"/>
                <a:gd name="T47" fmla="*/ 37 h 256"/>
                <a:gd name="T48" fmla="*/ 64 w 1549"/>
                <a:gd name="T49" fmla="*/ 18 h 256"/>
                <a:gd name="T50" fmla="*/ 93 w 1549"/>
                <a:gd name="T51" fmla="*/ 4 h 256"/>
                <a:gd name="T52" fmla="*/ 127 w 1549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9" h="256">
                  <a:moveTo>
                    <a:pt x="127" y="0"/>
                  </a:moveTo>
                  <a:lnTo>
                    <a:pt x="1420" y="0"/>
                  </a:lnTo>
                  <a:lnTo>
                    <a:pt x="1455" y="4"/>
                  </a:lnTo>
                  <a:lnTo>
                    <a:pt x="1485" y="18"/>
                  </a:lnTo>
                  <a:lnTo>
                    <a:pt x="1511" y="37"/>
                  </a:lnTo>
                  <a:lnTo>
                    <a:pt x="1532" y="62"/>
                  </a:lnTo>
                  <a:lnTo>
                    <a:pt x="1544" y="93"/>
                  </a:lnTo>
                  <a:lnTo>
                    <a:pt x="1549" y="128"/>
                  </a:lnTo>
                  <a:lnTo>
                    <a:pt x="1544" y="162"/>
                  </a:lnTo>
                  <a:lnTo>
                    <a:pt x="1532" y="193"/>
                  </a:lnTo>
                  <a:lnTo>
                    <a:pt x="1511" y="219"/>
                  </a:lnTo>
                  <a:lnTo>
                    <a:pt x="1485" y="238"/>
                  </a:lnTo>
                  <a:lnTo>
                    <a:pt x="1455" y="251"/>
                  </a:lnTo>
                  <a:lnTo>
                    <a:pt x="1420" y="256"/>
                  </a:lnTo>
                  <a:lnTo>
                    <a:pt x="127" y="256"/>
                  </a:lnTo>
                  <a:lnTo>
                    <a:pt x="93" y="251"/>
                  </a:lnTo>
                  <a:lnTo>
                    <a:pt x="64" y="238"/>
                  </a:lnTo>
                  <a:lnTo>
                    <a:pt x="36" y="219"/>
                  </a:lnTo>
                  <a:lnTo>
                    <a:pt x="18" y="193"/>
                  </a:lnTo>
                  <a:lnTo>
                    <a:pt x="4" y="162"/>
                  </a:lnTo>
                  <a:lnTo>
                    <a:pt x="0" y="128"/>
                  </a:lnTo>
                  <a:lnTo>
                    <a:pt x="4" y="93"/>
                  </a:lnTo>
                  <a:lnTo>
                    <a:pt x="18" y="62"/>
                  </a:lnTo>
                  <a:lnTo>
                    <a:pt x="36" y="37"/>
                  </a:lnTo>
                  <a:lnTo>
                    <a:pt x="64" y="18"/>
                  </a:lnTo>
                  <a:lnTo>
                    <a:pt x="93" y="4"/>
                  </a:lnTo>
                  <a:lnTo>
                    <a:pt x="12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5" name="Freeform 24"/>
            <p:cNvSpPr>
              <a:spLocks/>
            </p:cNvSpPr>
            <p:nvPr/>
          </p:nvSpPr>
          <p:spPr bwMode="auto">
            <a:xfrm>
              <a:off x="20169188" y="941388"/>
              <a:ext cx="2765425" cy="203200"/>
            </a:xfrm>
            <a:custGeom>
              <a:avLst/>
              <a:gdLst>
                <a:gd name="T0" fmla="*/ 129 w 3484"/>
                <a:gd name="T1" fmla="*/ 0 h 256"/>
                <a:gd name="T2" fmla="*/ 3355 w 3484"/>
                <a:gd name="T3" fmla="*/ 0 h 256"/>
                <a:gd name="T4" fmla="*/ 3390 w 3484"/>
                <a:gd name="T5" fmla="*/ 5 h 256"/>
                <a:gd name="T6" fmla="*/ 3420 w 3484"/>
                <a:gd name="T7" fmla="*/ 17 h 256"/>
                <a:gd name="T8" fmla="*/ 3446 w 3484"/>
                <a:gd name="T9" fmla="*/ 38 h 256"/>
                <a:gd name="T10" fmla="*/ 3467 w 3484"/>
                <a:gd name="T11" fmla="*/ 63 h 256"/>
                <a:gd name="T12" fmla="*/ 3479 w 3484"/>
                <a:gd name="T13" fmla="*/ 94 h 256"/>
                <a:gd name="T14" fmla="*/ 3484 w 3484"/>
                <a:gd name="T15" fmla="*/ 129 h 256"/>
                <a:gd name="T16" fmla="*/ 3479 w 3484"/>
                <a:gd name="T17" fmla="*/ 161 h 256"/>
                <a:gd name="T18" fmla="*/ 3467 w 3484"/>
                <a:gd name="T19" fmla="*/ 192 h 256"/>
                <a:gd name="T20" fmla="*/ 3446 w 3484"/>
                <a:gd name="T21" fmla="*/ 218 h 256"/>
                <a:gd name="T22" fmla="*/ 3420 w 3484"/>
                <a:gd name="T23" fmla="*/ 239 h 256"/>
                <a:gd name="T24" fmla="*/ 3390 w 3484"/>
                <a:gd name="T25" fmla="*/ 252 h 256"/>
                <a:gd name="T26" fmla="*/ 3355 w 3484"/>
                <a:gd name="T27" fmla="*/ 256 h 256"/>
                <a:gd name="T28" fmla="*/ 129 w 3484"/>
                <a:gd name="T29" fmla="*/ 256 h 256"/>
                <a:gd name="T30" fmla="*/ 95 w 3484"/>
                <a:gd name="T31" fmla="*/ 252 h 256"/>
                <a:gd name="T32" fmla="*/ 64 w 3484"/>
                <a:gd name="T33" fmla="*/ 239 h 256"/>
                <a:gd name="T34" fmla="*/ 38 w 3484"/>
                <a:gd name="T35" fmla="*/ 218 h 256"/>
                <a:gd name="T36" fmla="*/ 19 w 3484"/>
                <a:gd name="T37" fmla="*/ 192 h 256"/>
                <a:gd name="T38" fmla="*/ 6 w 3484"/>
                <a:gd name="T39" fmla="*/ 161 h 256"/>
                <a:gd name="T40" fmla="*/ 0 w 3484"/>
                <a:gd name="T41" fmla="*/ 129 h 256"/>
                <a:gd name="T42" fmla="*/ 6 w 3484"/>
                <a:gd name="T43" fmla="*/ 94 h 256"/>
                <a:gd name="T44" fmla="*/ 19 w 3484"/>
                <a:gd name="T45" fmla="*/ 63 h 256"/>
                <a:gd name="T46" fmla="*/ 38 w 3484"/>
                <a:gd name="T47" fmla="*/ 38 h 256"/>
                <a:gd name="T48" fmla="*/ 64 w 3484"/>
                <a:gd name="T49" fmla="*/ 17 h 256"/>
                <a:gd name="T50" fmla="*/ 95 w 3484"/>
                <a:gd name="T51" fmla="*/ 5 h 256"/>
                <a:gd name="T52" fmla="*/ 129 w 3484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84" h="256">
                  <a:moveTo>
                    <a:pt x="129" y="0"/>
                  </a:moveTo>
                  <a:lnTo>
                    <a:pt x="3355" y="0"/>
                  </a:lnTo>
                  <a:lnTo>
                    <a:pt x="3390" y="5"/>
                  </a:lnTo>
                  <a:lnTo>
                    <a:pt x="3420" y="17"/>
                  </a:lnTo>
                  <a:lnTo>
                    <a:pt x="3446" y="38"/>
                  </a:lnTo>
                  <a:lnTo>
                    <a:pt x="3467" y="63"/>
                  </a:lnTo>
                  <a:lnTo>
                    <a:pt x="3479" y="94"/>
                  </a:lnTo>
                  <a:lnTo>
                    <a:pt x="3484" y="129"/>
                  </a:lnTo>
                  <a:lnTo>
                    <a:pt x="3479" y="161"/>
                  </a:lnTo>
                  <a:lnTo>
                    <a:pt x="3467" y="192"/>
                  </a:lnTo>
                  <a:lnTo>
                    <a:pt x="3446" y="218"/>
                  </a:lnTo>
                  <a:lnTo>
                    <a:pt x="3420" y="239"/>
                  </a:lnTo>
                  <a:lnTo>
                    <a:pt x="3390" y="252"/>
                  </a:lnTo>
                  <a:lnTo>
                    <a:pt x="3355" y="256"/>
                  </a:lnTo>
                  <a:lnTo>
                    <a:pt x="129" y="256"/>
                  </a:lnTo>
                  <a:lnTo>
                    <a:pt x="95" y="252"/>
                  </a:lnTo>
                  <a:lnTo>
                    <a:pt x="64" y="239"/>
                  </a:lnTo>
                  <a:lnTo>
                    <a:pt x="38" y="218"/>
                  </a:lnTo>
                  <a:lnTo>
                    <a:pt x="19" y="192"/>
                  </a:lnTo>
                  <a:lnTo>
                    <a:pt x="6" y="161"/>
                  </a:lnTo>
                  <a:lnTo>
                    <a:pt x="0" y="129"/>
                  </a:lnTo>
                  <a:lnTo>
                    <a:pt x="6" y="94"/>
                  </a:lnTo>
                  <a:lnTo>
                    <a:pt x="19" y="63"/>
                  </a:lnTo>
                  <a:lnTo>
                    <a:pt x="38" y="38"/>
                  </a:lnTo>
                  <a:lnTo>
                    <a:pt x="64" y="17"/>
                  </a:lnTo>
                  <a:lnTo>
                    <a:pt x="95" y="5"/>
                  </a:lnTo>
                  <a:lnTo>
                    <a:pt x="1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6" name="Freeform 25"/>
            <p:cNvSpPr>
              <a:spLocks/>
            </p:cNvSpPr>
            <p:nvPr/>
          </p:nvSpPr>
          <p:spPr bwMode="auto">
            <a:xfrm>
              <a:off x="21704301" y="1450975"/>
              <a:ext cx="1230313" cy="203200"/>
            </a:xfrm>
            <a:custGeom>
              <a:avLst/>
              <a:gdLst>
                <a:gd name="T0" fmla="*/ 127 w 1549"/>
                <a:gd name="T1" fmla="*/ 0 h 256"/>
                <a:gd name="T2" fmla="*/ 1420 w 1549"/>
                <a:gd name="T3" fmla="*/ 0 h 256"/>
                <a:gd name="T4" fmla="*/ 1455 w 1549"/>
                <a:gd name="T5" fmla="*/ 6 h 256"/>
                <a:gd name="T6" fmla="*/ 1485 w 1549"/>
                <a:gd name="T7" fmla="*/ 18 h 256"/>
                <a:gd name="T8" fmla="*/ 1511 w 1549"/>
                <a:gd name="T9" fmla="*/ 38 h 256"/>
                <a:gd name="T10" fmla="*/ 1532 w 1549"/>
                <a:gd name="T11" fmla="*/ 64 h 256"/>
                <a:gd name="T12" fmla="*/ 1544 w 1549"/>
                <a:gd name="T13" fmla="*/ 95 h 256"/>
                <a:gd name="T14" fmla="*/ 1549 w 1549"/>
                <a:gd name="T15" fmla="*/ 129 h 256"/>
                <a:gd name="T16" fmla="*/ 1544 w 1549"/>
                <a:gd name="T17" fmla="*/ 162 h 256"/>
                <a:gd name="T18" fmla="*/ 1532 w 1549"/>
                <a:gd name="T19" fmla="*/ 193 h 256"/>
                <a:gd name="T20" fmla="*/ 1511 w 1549"/>
                <a:gd name="T21" fmla="*/ 219 h 256"/>
                <a:gd name="T22" fmla="*/ 1485 w 1549"/>
                <a:gd name="T23" fmla="*/ 239 h 256"/>
                <a:gd name="T24" fmla="*/ 1455 w 1549"/>
                <a:gd name="T25" fmla="*/ 251 h 256"/>
                <a:gd name="T26" fmla="*/ 1420 w 1549"/>
                <a:gd name="T27" fmla="*/ 256 h 256"/>
                <a:gd name="T28" fmla="*/ 127 w 1549"/>
                <a:gd name="T29" fmla="*/ 256 h 256"/>
                <a:gd name="T30" fmla="*/ 93 w 1549"/>
                <a:gd name="T31" fmla="*/ 251 h 256"/>
                <a:gd name="T32" fmla="*/ 64 w 1549"/>
                <a:gd name="T33" fmla="*/ 239 h 256"/>
                <a:gd name="T34" fmla="*/ 36 w 1549"/>
                <a:gd name="T35" fmla="*/ 219 h 256"/>
                <a:gd name="T36" fmla="*/ 18 w 1549"/>
                <a:gd name="T37" fmla="*/ 193 h 256"/>
                <a:gd name="T38" fmla="*/ 4 w 1549"/>
                <a:gd name="T39" fmla="*/ 162 h 256"/>
                <a:gd name="T40" fmla="*/ 0 w 1549"/>
                <a:gd name="T41" fmla="*/ 129 h 256"/>
                <a:gd name="T42" fmla="*/ 4 w 1549"/>
                <a:gd name="T43" fmla="*/ 95 h 256"/>
                <a:gd name="T44" fmla="*/ 18 w 1549"/>
                <a:gd name="T45" fmla="*/ 64 h 256"/>
                <a:gd name="T46" fmla="*/ 36 w 1549"/>
                <a:gd name="T47" fmla="*/ 38 h 256"/>
                <a:gd name="T48" fmla="*/ 64 w 1549"/>
                <a:gd name="T49" fmla="*/ 18 h 256"/>
                <a:gd name="T50" fmla="*/ 93 w 1549"/>
                <a:gd name="T51" fmla="*/ 6 h 256"/>
                <a:gd name="T52" fmla="*/ 127 w 1549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9" h="256">
                  <a:moveTo>
                    <a:pt x="127" y="0"/>
                  </a:moveTo>
                  <a:lnTo>
                    <a:pt x="1420" y="0"/>
                  </a:lnTo>
                  <a:lnTo>
                    <a:pt x="1455" y="6"/>
                  </a:lnTo>
                  <a:lnTo>
                    <a:pt x="1485" y="18"/>
                  </a:lnTo>
                  <a:lnTo>
                    <a:pt x="1511" y="38"/>
                  </a:lnTo>
                  <a:lnTo>
                    <a:pt x="1532" y="64"/>
                  </a:lnTo>
                  <a:lnTo>
                    <a:pt x="1544" y="95"/>
                  </a:lnTo>
                  <a:lnTo>
                    <a:pt x="1549" y="129"/>
                  </a:lnTo>
                  <a:lnTo>
                    <a:pt x="1544" y="162"/>
                  </a:lnTo>
                  <a:lnTo>
                    <a:pt x="1532" y="193"/>
                  </a:lnTo>
                  <a:lnTo>
                    <a:pt x="1511" y="219"/>
                  </a:lnTo>
                  <a:lnTo>
                    <a:pt x="1485" y="239"/>
                  </a:lnTo>
                  <a:lnTo>
                    <a:pt x="1455" y="251"/>
                  </a:lnTo>
                  <a:lnTo>
                    <a:pt x="1420" y="256"/>
                  </a:lnTo>
                  <a:lnTo>
                    <a:pt x="127" y="256"/>
                  </a:lnTo>
                  <a:lnTo>
                    <a:pt x="93" y="251"/>
                  </a:lnTo>
                  <a:lnTo>
                    <a:pt x="64" y="239"/>
                  </a:lnTo>
                  <a:lnTo>
                    <a:pt x="36" y="219"/>
                  </a:lnTo>
                  <a:lnTo>
                    <a:pt x="18" y="193"/>
                  </a:lnTo>
                  <a:lnTo>
                    <a:pt x="4" y="162"/>
                  </a:lnTo>
                  <a:lnTo>
                    <a:pt x="0" y="129"/>
                  </a:lnTo>
                  <a:lnTo>
                    <a:pt x="4" y="95"/>
                  </a:lnTo>
                  <a:lnTo>
                    <a:pt x="18" y="64"/>
                  </a:lnTo>
                  <a:lnTo>
                    <a:pt x="36" y="38"/>
                  </a:lnTo>
                  <a:lnTo>
                    <a:pt x="64" y="18"/>
                  </a:lnTo>
                  <a:lnTo>
                    <a:pt x="93" y="6"/>
                  </a:lnTo>
                  <a:lnTo>
                    <a:pt x="12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7" name="Freeform 26"/>
            <p:cNvSpPr>
              <a:spLocks/>
            </p:cNvSpPr>
            <p:nvPr/>
          </p:nvSpPr>
          <p:spPr bwMode="auto">
            <a:xfrm>
              <a:off x="21704301" y="1958975"/>
              <a:ext cx="1230313" cy="203200"/>
            </a:xfrm>
            <a:custGeom>
              <a:avLst/>
              <a:gdLst>
                <a:gd name="T0" fmla="*/ 127 w 1549"/>
                <a:gd name="T1" fmla="*/ 0 h 256"/>
                <a:gd name="T2" fmla="*/ 1420 w 1549"/>
                <a:gd name="T3" fmla="*/ 0 h 256"/>
                <a:gd name="T4" fmla="*/ 1455 w 1549"/>
                <a:gd name="T5" fmla="*/ 5 h 256"/>
                <a:gd name="T6" fmla="*/ 1485 w 1549"/>
                <a:gd name="T7" fmla="*/ 17 h 256"/>
                <a:gd name="T8" fmla="*/ 1511 w 1549"/>
                <a:gd name="T9" fmla="*/ 38 h 256"/>
                <a:gd name="T10" fmla="*/ 1532 w 1549"/>
                <a:gd name="T11" fmla="*/ 64 h 256"/>
                <a:gd name="T12" fmla="*/ 1544 w 1549"/>
                <a:gd name="T13" fmla="*/ 95 h 256"/>
                <a:gd name="T14" fmla="*/ 1549 w 1549"/>
                <a:gd name="T15" fmla="*/ 127 h 256"/>
                <a:gd name="T16" fmla="*/ 1544 w 1549"/>
                <a:gd name="T17" fmla="*/ 162 h 256"/>
                <a:gd name="T18" fmla="*/ 1532 w 1549"/>
                <a:gd name="T19" fmla="*/ 193 h 256"/>
                <a:gd name="T20" fmla="*/ 1511 w 1549"/>
                <a:gd name="T21" fmla="*/ 218 h 256"/>
                <a:gd name="T22" fmla="*/ 1485 w 1549"/>
                <a:gd name="T23" fmla="*/ 239 h 256"/>
                <a:gd name="T24" fmla="*/ 1455 w 1549"/>
                <a:gd name="T25" fmla="*/ 251 h 256"/>
                <a:gd name="T26" fmla="*/ 1420 w 1549"/>
                <a:gd name="T27" fmla="*/ 256 h 256"/>
                <a:gd name="T28" fmla="*/ 127 w 1549"/>
                <a:gd name="T29" fmla="*/ 256 h 256"/>
                <a:gd name="T30" fmla="*/ 93 w 1549"/>
                <a:gd name="T31" fmla="*/ 251 h 256"/>
                <a:gd name="T32" fmla="*/ 64 w 1549"/>
                <a:gd name="T33" fmla="*/ 239 h 256"/>
                <a:gd name="T34" fmla="*/ 36 w 1549"/>
                <a:gd name="T35" fmla="*/ 218 h 256"/>
                <a:gd name="T36" fmla="*/ 18 w 1549"/>
                <a:gd name="T37" fmla="*/ 193 h 256"/>
                <a:gd name="T38" fmla="*/ 4 w 1549"/>
                <a:gd name="T39" fmla="*/ 162 h 256"/>
                <a:gd name="T40" fmla="*/ 0 w 1549"/>
                <a:gd name="T41" fmla="*/ 127 h 256"/>
                <a:gd name="T42" fmla="*/ 4 w 1549"/>
                <a:gd name="T43" fmla="*/ 95 h 256"/>
                <a:gd name="T44" fmla="*/ 18 w 1549"/>
                <a:gd name="T45" fmla="*/ 64 h 256"/>
                <a:gd name="T46" fmla="*/ 36 w 1549"/>
                <a:gd name="T47" fmla="*/ 38 h 256"/>
                <a:gd name="T48" fmla="*/ 64 w 1549"/>
                <a:gd name="T49" fmla="*/ 17 h 256"/>
                <a:gd name="T50" fmla="*/ 93 w 1549"/>
                <a:gd name="T51" fmla="*/ 5 h 256"/>
                <a:gd name="T52" fmla="*/ 127 w 1549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9" h="256">
                  <a:moveTo>
                    <a:pt x="127" y="0"/>
                  </a:moveTo>
                  <a:lnTo>
                    <a:pt x="1420" y="0"/>
                  </a:lnTo>
                  <a:lnTo>
                    <a:pt x="1455" y="5"/>
                  </a:lnTo>
                  <a:lnTo>
                    <a:pt x="1485" y="17"/>
                  </a:lnTo>
                  <a:lnTo>
                    <a:pt x="1511" y="38"/>
                  </a:lnTo>
                  <a:lnTo>
                    <a:pt x="1532" y="64"/>
                  </a:lnTo>
                  <a:lnTo>
                    <a:pt x="1544" y="95"/>
                  </a:lnTo>
                  <a:lnTo>
                    <a:pt x="1549" y="127"/>
                  </a:lnTo>
                  <a:lnTo>
                    <a:pt x="1544" y="162"/>
                  </a:lnTo>
                  <a:lnTo>
                    <a:pt x="1532" y="193"/>
                  </a:lnTo>
                  <a:lnTo>
                    <a:pt x="1511" y="218"/>
                  </a:lnTo>
                  <a:lnTo>
                    <a:pt x="1485" y="239"/>
                  </a:lnTo>
                  <a:lnTo>
                    <a:pt x="1455" y="251"/>
                  </a:lnTo>
                  <a:lnTo>
                    <a:pt x="1420" y="256"/>
                  </a:lnTo>
                  <a:lnTo>
                    <a:pt x="127" y="256"/>
                  </a:lnTo>
                  <a:lnTo>
                    <a:pt x="93" y="251"/>
                  </a:lnTo>
                  <a:lnTo>
                    <a:pt x="64" y="239"/>
                  </a:lnTo>
                  <a:lnTo>
                    <a:pt x="36" y="218"/>
                  </a:lnTo>
                  <a:lnTo>
                    <a:pt x="18" y="193"/>
                  </a:lnTo>
                  <a:lnTo>
                    <a:pt x="4" y="162"/>
                  </a:lnTo>
                  <a:lnTo>
                    <a:pt x="0" y="127"/>
                  </a:lnTo>
                  <a:lnTo>
                    <a:pt x="4" y="95"/>
                  </a:lnTo>
                  <a:lnTo>
                    <a:pt x="18" y="64"/>
                  </a:lnTo>
                  <a:lnTo>
                    <a:pt x="36" y="38"/>
                  </a:lnTo>
                  <a:lnTo>
                    <a:pt x="64" y="17"/>
                  </a:lnTo>
                  <a:lnTo>
                    <a:pt x="93" y="5"/>
                  </a:lnTo>
                  <a:lnTo>
                    <a:pt x="12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8" name="Freeform 27"/>
            <p:cNvSpPr>
              <a:spLocks/>
            </p:cNvSpPr>
            <p:nvPr/>
          </p:nvSpPr>
          <p:spPr bwMode="auto">
            <a:xfrm>
              <a:off x="21704301" y="2466975"/>
              <a:ext cx="1230313" cy="203200"/>
            </a:xfrm>
            <a:custGeom>
              <a:avLst/>
              <a:gdLst>
                <a:gd name="T0" fmla="*/ 127 w 1549"/>
                <a:gd name="T1" fmla="*/ 0 h 256"/>
                <a:gd name="T2" fmla="*/ 1420 w 1549"/>
                <a:gd name="T3" fmla="*/ 0 h 256"/>
                <a:gd name="T4" fmla="*/ 1455 w 1549"/>
                <a:gd name="T5" fmla="*/ 3 h 256"/>
                <a:gd name="T6" fmla="*/ 1485 w 1549"/>
                <a:gd name="T7" fmla="*/ 17 h 256"/>
                <a:gd name="T8" fmla="*/ 1511 w 1549"/>
                <a:gd name="T9" fmla="*/ 38 h 256"/>
                <a:gd name="T10" fmla="*/ 1532 w 1549"/>
                <a:gd name="T11" fmla="*/ 64 h 256"/>
                <a:gd name="T12" fmla="*/ 1544 w 1549"/>
                <a:gd name="T13" fmla="*/ 93 h 256"/>
                <a:gd name="T14" fmla="*/ 1549 w 1549"/>
                <a:gd name="T15" fmla="*/ 127 h 256"/>
                <a:gd name="T16" fmla="*/ 1544 w 1549"/>
                <a:gd name="T17" fmla="*/ 161 h 256"/>
                <a:gd name="T18" fmla="*/ 1532 w 1549"/>
                <a:gd name="T19" fmla="*/ 192 h 256"/>
                <a:gd name="T20" fmla="*/ 1511 w 1549"/>
                <a:gd name="T21" fmla="*/ 218 h 256"/>
                <a:gd name="T22" fmla="*/ 1485 w 1549"/>
                <a:gd name="T23" fmla="*/ 239 h 256"/>
                <a:gd name="T24" fmla="*/ 1455 w 1549"/>
                <a:gd name="T25" fmla="*/ 251 h 256"/>
                <a:gd name="T26" fmla="*/ 1420 w 1549"/>
                <a:gd name="T27" fmla="*/ 256 h 256"/>
                <a:gd name="T28" fmla="*/ 127 w 1549"/>
                <a:gd name="T29" fmla="*/ 256 h 256"/>
                <a:gd name="T30" fmla="*/ 93 w 1549"/>
                <a:gd name="T31" fmla="*/ 251 h 256"/>
                <a:gd name="T32" fmla="*/ 64 w 1549"/>
                <a:gd name="T33" fmla="*/ 239 h 256"/>
                <a:gd name="T34" fmla="*/ 36 w 1549"/>
                <a:gd name="T35" fmla="*/ 218 h 256"/>
                <a:gd name="T36" fmla="*/ 18 w 1549"/>
                <a:gd name="T37" fmla="*/ 192 h 256"/>
                <a:gd name="T38" fmla="*/ 4 w 1549"/>
                <a:gd name="T39" fmla="*/ 161 h 256"/>
                <a:gd name="T40" fmla="*/ 0 w 1549"/>
                <a:gd name="T41" fmla="*/ 127 h 256"/>
                <a:gd name="T42" fmla="*/ 4 w 1549"/>
                <a:gd name="T43" fmla="*/ 93 h 256"/>
                <a:gd name="T44" fmla="*/ 18 w 1549"/>
                <a:gd name="T45" fmla="*/ 64 h 256"/>
                <a:gd name="T46" fmla="*/ 36 w 1549"/>
                <a:gd name="T47" fmla="*/ 38 h 256"/>
                <a:gd name="T48" fmla="*/ 64 w 1549"/>
                <a:gd name="T49" fmla="*/ 17 h 256"/>
                <a:gd name="T50" fmla="*/ 93 w 1549"/>
                <a:gd name="T51" fmla="*/ 3 h 256"/>
                <a:gd name="T52" fmla="*/ 127 w 1549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9" h="256">
                  <a:moveTo>
                    <a:pt x="127" y="0"/>
                  </a:moveTo>
                  <a:lnTo>
                    <a:pt x="1420" y="0"/>
                  </a:lnTo>
                  <a:lnTo>
                    <a:pt x="1455" y="3"/>
                  </a:lnTo>
                  <a:lnTo>
                    <a:pt x="1485" y="17"/>
                  </a:lnTo>
                  <a:lnTo>
                    <a:pt x="1511" y="38"/>
                  </a:lnTo>
                  <a:lnTo>
                    <a:pt x="1532" y="64"/>
                  </a:lnTo>
                  <a:lnTo>
                    <a:pt x="1544" y="93"/>
                  </a:lnTo>
                  <a:lnTo>
                    <a:pt x="1549" y="127"/>
                  </a:lnTo>
                  <a:lnTo>
                    <a:pt x="1544" y="161"/>
                  </a:lnTo>
                  <a:lnTo>
                    <a:pt x="1532" y="192"/>
                  </a:lnTo>
                  <a:lnTo>
                    <a:pt x="1511" y="218"/>
                  </a:lnTo>
                  <a:lnTo>
                    <a:pt x="1485" y="239"/>
                  </a:lnTo>
                  <a:lnTo>
                    <a:pt x="1455" y="251"/>
                  </a:lnTo>
                  <a:lnTo>
                    <a:pt x="1420" y="256"/>
                  </a:lnTo>
                  <a:lnTo>
                    <a:pt x="127" y="256"/>
                  </a:lnTo>
                  <a:lnTo>
                    <a:pt x="93" y="251"/>
                  </a:lnTo>
                  <a:lnTo>
                    <a:pt x="64" y="239"/>
                  </a:lnTo>
                  <a:lnTo>
                    <a:pt x="36" y="218"/>
                  </a:lnTo>
                  <a:lnTo>
                    <a:pt x="18" y="192"/>
                  </a:lnTo>
                  <a:lnTo>
                    <a:pt x="4" y="161"/>
                  </a:lnTo>
                  <a:lnTo>
                    <a:pt x="0" y="127"/>
                  </a:lnTo>
                  <a:lnTo>
                    <a:pt x="4" y="93"/>
                  </a:lnTo>
                  <a:lnTo>
                    <a:pt x="18" y="64"/>
                  </a:lnTo>
                  <a:lnTo>
                    <a:pt x="36" y="38"/>
                  </a:lnTo>
                  <a:lnTo>
                    <a:pt x="64" y="17"/>
                  </a:lnTo>
                  <a:lnTo>
                    <a:pt x="93" y="3"/>
                  </a:lnTo>
                  <a:lnTo>
                    <a:pt x="12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09" name="Freeform 28"/>
            <p:cNvSpPr>
              <a:spLocks/>
            </p:cNvSpPr>
            <p:nvPr/>
          </p:nvSpPr>
          <p:spPr bwMode="auto">
            <a:xfrm>
              <a:off x="21704301" y="2976563"/>
              <a:ext cx="1230313" cy="203200"/>
            </a:xfrm>
            <a:custGeom>
              <a:avLst/>
              <a:gdLst>
                <a:gd name="T0" fmla="*/ 127 w 1549"/>
                <a:gd name="T1" fmla="*/ 0 h 256"/>
                <a:gd name="T2" fmla="*/ 1420 w 1549"/>
                <a:gd name="T3" fmla="*/ 0 h 256"/>
                <a:gd name="T4" fmla="*/ 1455 w 1549"/>
                <a:gd name="T5" fmla="*/ 3 h 256"/>
                <a:gd name="T6" fmla="*/ 1485 w 1549"/>
                <a:gd name="T7" fmla="*/ 17 h 256"/>
                <a:gd name="T8" fmla="*/ 1511 w 1549"/>
                <a:gd name="T9" fmla="*/ 36 h 256"/>
                <a:gd name="T10" fmla="*/ 1532 w 1549"/>
                <a:gd name="T11" fmla="*/ 63 h 256"/>
                <a:gd name="T12" fmla="*/ 1544 w 1549"/>
                <a:gd name="T13" fmla="*/ 92 h 256"/>
                <a:gd name="T14" fmla="*/ 1549 w 1549"/>
                <a:gd name="T15" fmla="*/ 127 h 256"/>
                <a:gd name="T16" fmla="*/ 1544 w 1549"/>
                <a:gd name="T17" fmla="*/ 161 h 256"/>
                <a:gd name="T18" fmla="*/ 1532 w 1549"/>
                <a:gd name="T19" fmla="*/ 192 h 256"/>
                <a:gd name="T20" fmla="*/ 1511 w 1549"/>
                <a:gd name="T21" fmla="*/ 218 h 256"/>
                <a:gd name="T22" fmla="*/ 1485 w 1549"/>
                <a:gd name="T23" fmla="*/ 238 h 256"/>
                <a:gd name="T24" fmla="*/ 1455 w 1549"/>
                <a:gd name="T25" fmla="*/ 251 h 256"/>
                <a:gd name="T26" fmla="*/ 1420 w 1549"/>
                <a:gd name="T27" fmla="*/ 256 h 256"/>
                <a:gd name="T28" fmla="*/ 127 w 1549"/>
                <a:gd name="T29" fmla="*/ 256 h 256"/>
                <a:gd name="T30" fmla="*/ 93 w 1549"/>
                <a:gd name="T31" fmla="*/ 251 h 256"/>
                <a:gd name="T32" fmla="*/ 64 w 1549"/>
                <a:gd name="T33" fmla="*/ 238 h 256"/>
                <a:gd name="T34" fmla="*/ 36 w 1549"/>
                <a:gd name="T35" fmla="*/ 218 h 256"/>
                <a:gd name="T36" fmla="*/ 18 w 1549"/>
                <a:gd name="T37" fmla="*/ 192 h 256"/>
                <a:gd name="T38" fmla="*/ 4 w 1549"/>
                <a:gd name="T39" fmla="*/ 161 h 256"/>
                <a:gd name="T40" fmla="*/ 0 w 1549"/>
                <a:gd name="T41" fmla="*/ 127 h 256"/>
                <a:gd name="T42" fmla="*/ 4 w 1549"/>
                <a:gd name="T43" fmla="*/ 92 h 256"/>
                <a:gd name="T44" fmla="*/ 18 w 1549"/>
                <a:gd name="T45" fmla="*/ 63 h 256"/>
                <a:gd name="T46" fmla="*/ 36 w 1549"/>
                <a:gd name="T47" fmla="*/ 36 h 256"/>
                <a:gd name="T48" fmla="*/ 64 w 1549"/>
                <a:gd name="T49" fmla="*/ 17 h 256"/>
                <a:gd name="T50" fmla="*/ 93 w 1549"/>
                <a:gd name="T51" fmla="*/ 3 h 256"/>
                <a:gd name="T52" fmla="*/ 127 w 1549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49" h="256">
                  <a:moveTo>
                    <a:pt x="127" y="0"/>
                  </a:moveTo>
                  <a:lnTo>
                    <a:pt x="1420" y="0"/>
                  </a:lnTo>
                  <a:lnTo>
                    <a:pt x="1455" y="3"/>
                  </a:lnTo>
                  <a:lnTo>
                    <a:pt x="1485" y="17"/>
                  </a:lnTo>
                  <a:lnTo>
                    <a:pt x="1511" y="36"/>
                  </a:lnTo>
                  <a:lnTo>
                    <a:pt x="1532" y="63"/>
                  </a:lnTo>
                  <a:lnTo>
                    <a:pt x="1544" y="92"/>
                  </a:lnTo>
                  <a:lnTo>
                    <a:pt x="1549" y="127"/>
                  </a:lnTo>
                  <a:lnTo>
                    <a:pt x="1544" y="161"/>
                  </a:lnTo>
                  <a:lnTo>
                    <a:pt x="1532" y="192"/>
                  </a:lnTo>
                  <a:lnTo>
                    <a:pt x="1511" y="218"/>
                  </a:lnTo>
                  <a:lnTo>
                    <a:pt x="1485" y="238"/>
                  </a:lnTo>
                  <a:lnTo>
                    <a:pt x="1455" y="251"/>
                  </a:lnTo>
                  <a:lnTo>
                    <a:pt x="1420" y="256"/>
                  </a:lnTo>
                  <a:lnTo>
                    <a:pt x="127" y="256"/>
                  </a:lnTo>
                  <a:lnTo>
                    <a:pt x="93" y="251"/>
                  </a:lnTo>
                  <a:lnTo>
                    <a:pt x="64" y="238"/>
                  </a:lnTo>
                  <a:lnTo>
                    <a:pt x="36" y="218"/>
                  </a:lnTo>
                  <a:lnTo>
                    <a:pt x="18" y="192"/>
                  </a:lnTo>
                  <a:lnTo>
                    <a:pt x="4" y="161"/>
                  </a:lnTo>
                  <a:lnTo>
                    <a:pt x="0" y="127"/>
                  </a:lnTo>
                  <a:lnTo>
                    <a:pt x="4" y="92"/>
                  </a:lnTo>
                  <a:lnTo>
                    <a:pt x="18" y="63"/>
                  </a:lnTo>
                  <a:lnTo>
                    <a:pt x="36" y="36"/>
                  </a:lnTo>
                  <a:lnTo>
                    <a:pt x="64" y="17"/>
                  </a:lnTo>
                  <a:lnTo>
                    <a:pt x="93" y="3"/>
                  </a:lnTo>
                  <a:lnTo>
                    <a:pt x="127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0" name="Freeform 29"/>
            <p:cNvSpPr>
              <a:spLocks/>
            </p:cNvSpPr>
            <p:nvPr/>
          </p:nvSpPr>
          <p:spPr bwMode="auto">
            <a:xfrm>
              <a:off x="20169188" y="2976563"/>
              <a:ext cx="1230313" cy="203200"/>
            </a:xfrm>
            <a:custGeom>
              <a:avLst/>
              <a:gdLst>
                <a:gd name="T0" fmla="*/ 129 w 1551"/>
                <a:gd name="T1" fmla="*/ 0 h 256"/>
                <a:gd name="T2" fmla="*/ 1422 w 1551"/>
                <a:gd name="T3" fmla="*/ 0 h 256"/>
                <a:gd name="T4" fmla="*/ 1456 w 1551"/>
                <a:gd name="T5" fmla="*/ 3 h 256"/>
                <a:gd name="T6" fmla="*/ 1487 w 1551"/>
                <a:gd name="T7" fmla="*/ 17 h 256"/>
                <a:gd name="T8" fmla="*/ 1513 w 1551"/>
                <a:gd name="T9" fmla="*/ 36 h 256"/>
                <a:gd name="T10" fmla="*/ 1534 w 1551"/>
                <a:gd name="T11" fmla="*/ 63 h 256"/>
                <a:gd name="T12" fmla="*/ 1546 w 1551"/>
                <a:gd name="T13" fmla="*/ 92 h 256"/>
                <a:gd name="T14" fmla="*/ 1551 w 1551"/>
                <a:gd name="T15" fmla="*/ 127 h 256"/>
                <a:gd name="T16" fmla="*/ 1546 w 1551"/>
                <a:gd name="T17" fmla="*/ 161 h 256"/>
                <a:gd name="T18" fmla="*/ 1534 w 1551"/>
                <a:gd name="T19" fmla="*/ 192 h 256"/>
                <a:gd name="T20" fmla="*/ 1513 w 1551"/>
                <a:gd name="T21" fmla="*/ 218 h 256"/>
                <a:gd name="T22" fmla="*/ 1487 w 1551"/>
                <a:gd name="T23" fmla="*/ 238 h 256"/>
                <a:gd name="T24" fmla="*/ 1456 w 1551"/>
                <a:gd name="T25" fmla="*/ 251 h 256"/>
                <a:gd name="T26" fmla="*/ 1422 w 1551"/>
                <a:gd name="T27" fmla="*/ 256 h 256"/>
                <a:gd name="T28" fmla="*/ 129 w 1551"/>
                <a:gd name="T29" fmla="*/ 256 h 256"/>
                <a:gd name="T30" fmla="*/ 95 w 1551"/>
                <a:gd name="T31" fmla="*/ 251 h 256"/>
                <a:gd name="T32" fmla="*/ 64 w 1551"/>
                <a:gd name="T33" fmla="*/ 238 h 256"/>
                <a:gd name="T34" fmla="*/ 38 w 1551"/>
                <a:gd name="T35" fmla="*/ 218 h 256"/>
                <a:gd name="T36" fmla="*/ 19 w 1551"/>
                <a:gd name="T37" fmla="*/ 192 h 256"/>
                <a:gd name="T38" fmla="*/ 6 w 1551"/>
                <a:gd name="T39" fmla="*/ 161 h 256"/>
                <a:gd name="T40" fmla="*/ 0 w 1551"/>
                <a:gd name="T41" fmla="*/ 127 h 256"/>
                <a:gd name="T42" fmla="*/ 6 w 1551"/>
                <a:gd name="T43" fmla="*/ 92 h 256"/>
                <a:gd name="T44" fmla="*/ 19 w 1551"/>
                <a:gd name="T45" fmla="*/ 63 h 256"/>
                <a:gd name="T46" fmla="*/ 38 w 1551"/>
                <a:gd name="T47" fmla="*/ 36 h 256"/>
                <a:gd name="T48" fmla="*/ 64 w 1551"/>
                <a:gd name="T49" fmla="*/ 17 h 256"/>
                <a:gd name="T50" fmla="*/ 95 w 1551"/>
                <a:gd name="T51" fmla="*/ 3 h 256"/>
                <a:gd name="T52" fmla="*/ 129 w 1551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51" h="256">
                  <a:moveTo>
                    <a:pt x="129" y="0"/>
                  </a:moveTo>
                  <a:lnTo>
                    <a:pt x="1422" y="0"/>
                  </a:lnTo>
                  <a:lnTo>
                    <a:pt x="1456" y="3"/>
                  </a:lnTo>
                  <a:lnTo>
                    <a:pt x="1487" y="17"/>
                  </a:lnTo>
                  <a:lnTo>
                    <a:pt x="1513" y="36"/>
                  </a:lnTo>
                  <a:lnTo>
                    <a:pt x="1534" y="63"/>
                  </a:lnTo>
                  <a:lnTo>
                    <a:pt x="1546" y="92"/>
                  </a:lnTo>
                  <a:lnTo>
                    <a:pt x="1551" y="127"/>
                  </a:lnTo>
                  <a:lnTo>
                    <a:pt x="1546" y="161"/>
                  </a:lnTo>
                  <a:lnTo>
                    <a:pt x="1534" y="192"/>
                  </a:lnTo>
                  <a:lnTo>
                    <a:pt x="1513" y="218"/>
                  </a:lnTo>
                  <a:lnTo>
                    <a:pt x="1487" y="238"/>
                  </a:lnTo>
                  <a:lnTo>
                    <a:pt x="1456" y="251"/>
                  </a:lnTo>
                  <a:lnTo>
                    <a:pt x="1422" y="256"/>
                  </a:lnTo>
                  <a:lnTo>
                    <a:pt x="129" y="256"/>
                  </a:lnTo>
                  <a:lnTo>
                    <a:pt x="95" y="251"/>
                  </a:lnTo>
                  <a:lnTo>
                    <a:pt x="64" y="238"/>
                  </a:lnTo>
                  <a:lnTo>
                    <a:pt x="38" y="218"/>
                  </a:lnTo>
                  <a:lnTo>
                    <a:pt x="19" y="192"/>
                  </a:lnTo>
                  <a:lnTo>
                    <a:pt x="6" y="161"/>
                  </a:lnTo>
                  <a:lnTo>
                    <a:pt x="0" y="127"/>
                  </a:lnTo>
                  <a:lnTo>
                    <a:pt x="6" y="92"/>
                  </a:lnTo>
                  <a:lnTo>
                    <a:pt x="19" y="63"/>
                  </a:lnTo>
                  <a:lnTo>
                    <a:pt x="38" y="36"/>
                  </a:lnTo>
                  <a:lnTo>
                    <a:pt x="64" y="17"/>
                  </a:lnTo>
                  <a:lnTo>
                    <a:pt x="95" y="3"/>
                  </a:lnTo>
                  <a:lnTo>
                    <a:pt x="1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1" name="Freeform 30"/>
            <p:cNvSpPr>
              <a:spLocks noEditPoints="1"/>
            </p:cNvSpPr>
            <p:nvPr/>
          </p:nvSpPr>
          <p:spPr bwMode="auto">
            <a:xfrm>
              <a:off x="20169188" y="1450975"/>
              <a:ext cx="1230313" cy="1228725"/>
            </a:xfrm>
            <a:custGeom>
              <a:avLst/>
              <a:gdLst>
                <a:gd name="T0" fmla="*/ 258 w 1551"/>
                <a:gd name="T1" fmla="*/ 256 h 1550"/>
                <a:gd name="T2" fmla="*/ 258 w 1551"/>
                <a:gd name="T3" fmla="*/ 1294 h 1550"/>
                <a:gd name="T4" fmla="*/ 1295 w 1551"/>
                <a:gd name="T5" fmla="*/ 1294 h 1550"/>
                <a:gd name="T6" fmla="*/ 1295 w 1551"/>
                <a:gd name="T7" fmla="*/ 256 h 1550"/>
                <a:gd name="T8" fmla="*/ 258 w 1551"/>
                <a:gd name="T9" fmla="*/ 256 h 1550"/>
                <a:gd name="T10" fmla="*/ 129 w 1551"/>
                <a:gd name="T11" fmla="*/ 0 h 1550"/>
                <a:gd name="T12" fmla="*/ 1422 w 1551"/>
                <a:gd name="T13" fmla="*/ 0 h 1550"/>
                <a:gd name="T14" fmla="*/ 1456 w 1551"/>
                <a:gd name="T15" fmla="*/ 6 h 1550"/>
                <a:gd name="T16" fmla="*/ 1487 w 1551"/>
                <a:gd name="T17" fmla="*/ 18 h 1550"/>
                <a:gd name="T18" fmla="*/ 1513 w 1551"/>
                <a:gd name="T19" fmla="*/ 38 h 1550"/>
                <a:gd name="T20" fmla="*/ 1534 w 1551"/>
                <a:gd name="T21" fmla="*/ 64 h 1550"/>
                <a:gd name="T22" fmla="*/ 1546 w 1551"/>
                <a:gd name="T23" fmla="*/ 95 h 1550"/>
                <a:gd name="T24" fmla="*/ 1551 w 1551"/>
                <a:gd name="T25" fmla="*/ 129 h 1550"/>
                <a:gd name="T26" fmla="*/ 1551 w 1551"/>
                <a:gd name="T27" fmla="*/ 1423 h 1550"/>
                <a:gd name="T28" fmla="*/ 1546 w 1551"/>
                <a:gd name="T29" fmla="*/ 1457 h 1550"/>
                <a:gd name="T30" fmla="*/ 1534 w 1551"/>
                <a:gd name="T31" fmla="*/ 1486 h 1550"/>
                <a:gd name="T32" fmla="*/ 1513 w 1551"/>
                <a:gd name="T33" fmla="*/ 1514 h 1550"/>
                <a:gd name="T34" fmla="*/ 1487 w 1551"/>
                <a:gd name="T35" fmla="*/ 1533 h 1550"/>
                <a:gd name="T36" fmla="*/ 1456 w 1551"/>
                <a:gd name="T37" fmla="*/ 1547 h 1550"/>
                <a:gd name="T38" fmla="*/ 1422 w 1551"/>
                <a:gd name="T39" fmla="*/ 1550 h 1550"/>
                <a:gd name="T40" fmla="*/ 129 w 1551"/>
                <a:gd name="T41" fmla="*/ 1550 h 1550"/>
                <a:gd name="T42" fmla="*/ 95 w 1551"/>
                <a:gd name="T43" fmla="*/ 1547 h 1550"/>
                <a:gd name="T44" fmla="*/ 64 w 1551"/>
                <a:gd name="T45" fmla="*/ 1533 h 1550"/>
                <a:gd name="T46" fmla="*/ 38 w 1551"/>
                <a:gd name="T47" fmla="*/ 1514 h 1550"/>
                <a:gd name="T48" fmla="*/ 19 w 1551"/>
                <a:gd name="T49" fmla="*/ 1486 h 1550"/>
                <a:gd name="T50" fmla="*/ 6 w 1551"/>
                <a:gd name="T51" fmla="*/ 1457 h 1550"/>
                <a:gd name="T52" fmla="*/ 0 w 1551"/>
                <a:gd name="T53" fmla="*/ 1423 h 1550"/>
                <a:gd name="T54" fmla="*/ 0 w 1551"/>
                <a:gd name="T55" fmla="*/ 129 h 1550"/>
                <a:gd name="T56" fmla="*/ 6 w 1551"/>
                <a:gd name="T57" fmla="*/ 95 h 1550"/>
                <a:gd name="T58" fmla="*/ 19 w 1551"/>
                <a:gd name="T59" fmla="*/ 64 h 1550"/>
                <a:gd name="T60" fmla="*/ 38 w 1551"/>
                <a:gd name="T61" fmla="*/ 38 h 1550"/>
                <a:gd name="T62" fmla="*/ 64 w 1551"/>
                <a:gd name="T63" fmla="*/ 18 h 1550"/>
                <a:gd name="T64" fmla="*/ 95 w 1551"/>
                <a:gd name="T65" fmla="*/ 6 h 1550"/>
                <a:gd name="T66" fmla="*/ 129 w 1551"/>
                <a:gd name="T6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51" h="1550">
                  <a:moveTo>
                    <a:pt x="258" y="256"/>
                  </a:moveTo>
                  <a:lnTo>
                    <a:pt x="258" y="1294"/>
                  </a:lnTo>
                  <a:lnTo>
                    <a:pt x="1295" y="1294"/>
                  </a:lnTo>
                  <a:lnTo>
                    <a:pt x="1295" y="256"/>
                  </a:lnTo>
                  <a:lnTo>
                    <a:pt x="258" y="256"/>
                  </a:lnTo>
                  <a:close/>
                  <a:moveTo>
                    <a:pt x="129" y="0"/>
                  </a:moveTo>
                  <a:lnTo>
                    <a:pt x="1422" y="0"/>
                  </a:lnTo>
                  <a:lnTo>
                    <a:pt x="1456" y="6"/>
                  </a:lnTo>
                  <a:lnTo>
                    <a:pt x="1487" y="18"/>
                  </a:lnTo>
                  <a:lnTo>
                    <a:pt x="1513" y="38"/>
                  </a:lnTo>
                  <a:lnTo>
                    <a:pt x="1534" y="64"/>
                  </a:lnTo>
                  <a:lnTo>
                    <a:pt x="1546" y="95"/>
                  </a:lnTo>
                  <a:lnTo>
                    <a:pt x="1551" y="129"/>
                  </a:lnTo>
                  <a:lnTo>
                    <a:pt x="1551" y="1423"/>
                  </a:lnTo>
                  <a:lnTo>
                    <a:pt x="1546" y="1457"/>
                  </a:lnTo>
                  <a:lnTo>
                    <a:pt x="1534" y="1486"/>
                  </a:lnTo>
                  <a:lnTo>
                    <a:pt x="1513" y="1514"/>
                  </a:lnTo>
                  <a:lnTo>
                    <a:pt x="1487" y="1533"/>
                  </a:lnTo>
                  <a:lnTo>
                    <a:pt x="1456" y="1547"/>
                  </a:lnTo>
                  <a:lnTo>
                    <a:pt x="1422" y="1550"/>
                  </a:lnTo>
                  <a:lnTo>
                    <a:pt x="129" y="1550"/>
                  </a:lnTo>
                  <a:lnTo>
                    <a:pt x="95" y="1547"/>
                  </a:lnTo>
                  <a:lnTo>
                    <a:pt x="64" y="1533"/>
                  </a:lnTo>
                  <a:lnTo>
                    <a:pt x="38" y="1514"/>
                  </a:lnTo>
                  <a:lnTo>
                    <a:pt x="19" y="1486"/>
                  </a:lnTo>
                  <a:lnTo>
                    <a:pt x="6" y="1457"/>
                  </a:lnTo>
                  <a:lnTo>
                    <a:pt x="0" y="1423"/>
                  </a:lnTo>
                  <a:lnTo>
                    <a:pt x="0" y="129"/>
                  </a:lnTo>
                  <a:lnTo>
                    <a:pt x="6" y="95"/>
                  </a:lnTo>
                  <a:lnTo>
                    <a:pt x="19" y="64"/>
                  </a:lnTo>
                  <a:lnTo>
                    <a:pt x="38" y="38"/>
                  </a:lnTo>
                  <a:lnTo>
                    <a:pt x="64" y="18"/>
                  </a:lnTo>
                  <a:lnTo>
                    <a:pt x="95" y="6"/>
                  </a:lnTo>
                  <a:lnTo>
                    <a:pt x="1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2" name="Freeform 31"/>
            <p:cNvSpPr>
              <a:spLocks noEditPoints="1"/>
            </p:cNvSpPr>
            <p:nvPr/>
          </p:nvSpPr>
          <p:spPr bwMode="auto">
            <a:xfrm>
              <a:off x="19559588" y="331788"/>
              <a:ext cx="4491038" cy="3965575"/>
            </a:xfrm>
            <a:custGeom>
              <a:avLst/>
              <a:gdLst>
                <a:gd name="T0" fmla="*/ 256 w 5659"/>
                <a:gd name="T1" fmla="*/ 4355 h 4995"/>
                <a:gd name="T2" fmla="*/ 276 w 5659"/>
                <a:gd name="T3" fmla="*/ 4476 h 4995"/>
                <a:gd name="T4" fmla="*/ 330 w 5659"/>
                <a:gd name="T5" fmla="*/ 4581 h 4995"/>
                <a:gd name="T6" fmla="*/ 414 w 5659"/>
                <a:gd name="T7" fmla="*/ 4665 h 4995"/>
                <a:gd name="T8" fmla="*/ 518 w 5659"/>
                <a:gd name="T9" fmla="*/ 4720 h 4995"/>
                <a:gd name="T10" fmla="*/ 640 w 5659"/>
                <a:gd name="T11" fmla="*/ 4739 h 4995"/>
                <a:gd name="T12" fmla="*/ 5082 w 5659"/>
                <a:gd name="T13" fmla="*/ 4734 h 4995"/>
                <a:gd name="T14" fmla="*/ 5195 w 5659"/>
                <a:gd name="T15" fmla="*/ 4696 h 4995"/>
                <a:gd name="T16" fmla="*/ 5291 w 5659"/>
                <a:gd name="T17" fmla="*/ 4626 h 4995"/>
                <a:gd name="T18" fmla="*/ 5360 w 5659"/>
                <a:gd name="T19" fmla="*/ 4531 h 4995"/>
                <a:gd name="T20" fmla="*/ 5398 w 5659"/>
                <a:gd name="T21" fmla="*/ 4416 h 4995"/>
                <a:gd name="T22" fmla="*/ 5403 w 5659"/>
                <a:gd name="T23" fmla="*/ 897 h 4995"/>
                <a:gd name="T24" fmla="*/ 5018 w 5659"/>
                <a:gd name="T25" fmla="*/ 4162 h 4995"/>
                <a:gd name="T26" fmla="*/ 5037 w 5659"/>
                <a:gd name="T27" fmla="*/ 4209 h 4995"/>
                <a:gd name="T28" fmla="*/ 5084 w 5659"/>
                <a:gd name="T29" fmla="*/ 4227 h 4995"/>
                <a:gd name="T30" fmla="*/ 5147 w 5659"/>
                <a:gd name="T31" fmla="*/ 4245 h 4995"/>
                <a:gd name="T32" fmla="*/ 5194 w 5659"/>
                <a:gd name="T33" fmla="*/ 4291 h 4995"/>
                <a:gd name="T34" fmla="*/ 5211 w 5659"/>
                <a:gd name="T35" fmla="*/ 4355 h 4995"/>
                <a:gd name="T36" fmla="*/ 5194 w 5659"/>
                <a:gd name="T37" fmla="*/ 4420 h 4995"/>
                <a:gd name="T38" fmla="*/ 5147 w 5659"/>
                <a:gd name="T39" fmla="*/ 4466 h 4995"/>
                <a:gd name="T40" fmla="*/ 5084 w 5659"/>
                <a:gd name="T41" fmla="*/ 4483 h 4995"/>
                <a:gd name="T42" fmla="*/ 4972 w 5659"/>
                <a:gd name="T43" fmla="*/ 4463 h 4995"/>
                <a:gd name="T44" fmla="*/ 4878 w 5659"/>
                <a:gd name="T45" fmla="*/ 4408 h 4995"/>
                <a:gd name="T46" fmla="*/ 4807 w 5659"/>
                <a:gd name="T47" fmla="*/ 4324 h 4995"/>
                <a:gd name="T48" fmla="*/ 4768 w 5659"/>
                <a:gd name="T49" fmla="*/ 4221 h 4995"/>
                <a:gd name="T50" fmla="*/ 4763 w 5659"/>
                <a:gd name="T51" fmla="*/ 256 h 4995"/>
                <a:gd name="T52" fmla="*/ 256 w 5659"/>
                <a:gd name="T53" fmla="*/ 0 h 4995"/>
                <a:gd name="T54" fmla="*/ 4814 w 5659"/>
                <a:gd name="T55" fmla="*/ 5 h 4995"/>
                <a:gd name="T56" fmla="*/ 4907 w 5659"/>
                <a:gd name="T57" fmla="*/ 43 h 4995"/>
                <a:gd name="T58" fmla="*/ 4976 w 5659"/>
                <a:gd name="T59" fmla="*/ 112 h 4995"/>
                <a:gd name="T60" fmla="*/ 5013 w 5659"/>
                <a:gd name="T61" fmla="*/ 204 h 4995"/>
                <a:gd name="T62" fmla="*/ 5018 w 5659"/>
                <a:gd name="T63" fmla="*/ 641 h 4995"/>
                <a:gd name="T64" fmla="*/ 5455 w 5659"/>
                <a:gd name="T65" fmla="*/ 646 h 4995"/>
                <a:gd name="T66" fmla="*/ 5546 w 5659"/>
                <a:gd name="T67" fmla="*/ 684 h 4995"/>
                <a:gd name="T68" fmla="*/ 5616 w 5659"/>
                <a:gd name="T69" fmla="*/ 752 h 4995"/>
                <a:gd name="T70" fmla="*/ 5654 w 5659"/>
                <a:gd name="T71" fmla="*/ 845 h 4995"/>
                <a:gd name="T72" fmla="*/ 5659 w 5659"/>
                <a:gd name="T73" fmla="*/ 4355 h 4995"/>
                <a:gd name="T74" fmla="*/ 5640 w 5659"/>
                <a:gd name="T75" fmla="*/ 4513 h 4995"/>
                <a:gd name="T76" fmla="*/ 5585 w 5659"/>
                <a:gd name="T77" fmla="*/ 4655 h 4995"/>
                <a:gd name="T78" fmla="*/ 5497 w 5659"/>
                <a:gd name="T79" fmla="*/ 4781 h 4995"/>
                <a:gd name="T80" fmla="*/ 5384 w 5659"/>
                <a:gd name="T81" fmla="*/ 4880 h 4995"/>
                <a:gd name="T82" fmla="*/ 5250 w 5659"/>
                <a:gd name="T83" fmla="*/ 4952 h 4995"/>
                <a:gd name="T84" fmla="*/ 5099 w 5659"/>
                <a:gd name="T85" fmla="*/ 4990 h 4995"/>
                <a:gd name="T86" fmla="*/ 640 w 5659"/>
                <a:gd name="T87" fmla="*/ 4995 h 4995"/>
                <a:gd name="T88" fmla="*/ 482 w 5659"/>
                <a:gd name="T89" fmla="*/ 4976 h 4995"/>
                <a:gd name="T90" fmla="*/ 340 w 5659"/>
                <a:gd name="T91" fmla="*/ 4920 h 4995"/>
                <a:gd name="T92" fmla="*/ 215 w 5659"/>
                <a:gd name="T93" fmla="*/ 4834 h 4995"/>
                <a:gd name="T94" fmla="*/ 115 w 5659"/>
                <a:gd name="T95" fmla="*/ 4720 h 4995"/>
                <a:gd name="T96" fmla="*/ 43 w 5659"/>
                <a:gd name="T97" fmla="*/ 4586 h 4995"/>
                <a:gd name="T98" fmla="*/ 5 w 5659"/>
                <a:gd name="T99" fmla="*/ 4435 h 4995"/>
                <a:gd name="T100" fmla="*/ 0 w 5659"/>
                <a:gd name="T101" fmla="*/ 256 h 4995"/>
                <a:gd name="T102" fmla="*/ 21 w 5659"/>
                <a:gd name="T103" fmla="*/ 156 h 4995"/>
                <a:gd name="T104" fmla="*/ 76 w 5659"/>
                <a:gd name="T105" fmla="*/ 74 h 4995"/>
                <a:gd name="T106" fmla="*/ 156 w 5659"/>
                <a:gd name="T107" fmla="*/ 19 h 4995"/>
                <a:gd name="T108" fmla="*/ 256 w 5659"/>
                <a:gd name="T109" fmla="*/ 0 h 49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659" h="4995">
                  <a:moveTo>
                    <a:pt x="256" y="256"/>
                  </a:moveTo>
                  <a:lnTo>
                    <a:pt x="256" y="4355"/>
                  </a:lnTo>
                  <a:lnTo>
                    <a:pt x="261" y="4416"/>
                  </a:lnTo>
                  <a:lnTo>
                    <a:pt x="276" y="4476"/>
                  </a:lnTo>
                  <a:lnTo>
                    <a:pt x="299" y="4531"/>
                  </a:lnTo>
                  <a:lnTo>
                    <a:pt x="330" y="4581"/>
                  </a:lnTo>
                  <a:lnTo>
                    <a:pt x="369" y="4626"/>
                  </a:lnTo>
                  <a:lnTo>
                    <a:pt x="414" y="4665"/>
                  </a:lnTo>
                  <a:lnTo>
                    <a:pt x="464" y="4696"/>
                  </a:lnTo>
                  <a:lnTo>
                    <a:pt x="518" y="4720"/>
                  </a:lnTo>
                  <a:lnTo>
                    <a:pt x="579" y="4734"/>
                  </a:lnTo>
                  <a:lnTo>
                    <a:pt x="640" y="4739"/>
                  </a:lnTo>
                  <a:lnTo>
                    <a:pt x="5018" y="4739"/>
                  </a:lnTo>
                  <a:lnTo>
                    <a:pt x="5082" y="4734"/>
                  </a:lnTo>
                  <a:lnTo>
                    <a:pt x="5140" y="4720"/>
                  </a:lnTo>
                  <a:lnTo>
                    <a:pt x="5195" y="4696"/>
                  </a:lnTo>
                  <a:lnTo>
                    <a:pt x="5245" y="4665"/>
                  </a:lnTo>
                  <a:lnTo>
                    <a:pt x="5291" y="4626"/>
                  </a:lnTo>
                  <a:lnTo>
                    <a:pt x="5329" y="4581"/>
                  </a:lnTo>
                  <a:lnTo>
                    <a:pt x="5360" y="4531"/>
                  </a:lnTo>
                  <a:lnTo>
                    <a:pt x="5384" y="4476"/>
                  </a:lnTo>
                  <a:lnTo>
                    <a:pt x="5398" y="4416"/>
                  </a:lnTo>
                  <a:lnTo>
                    <a:pt x="5403" y="4355"/>
                  </a:lnTo>
                  <a:lnTo>
                    <a:pt x="5403" y="897"/>
                  </a:lnTo>
                  <a:lnTo>
                    <a:pt x="5018" y="897"/>
                  </a:lnTo>
                  <a:lnTo>
                    <a:pt x="5018" y="4162"/>
                  </a:lnTo>
                  <a:lnTo>
                    <a:pt x="5024" y="4188"/>
                  </a:lnTo>
                  <a:lnTo>
                    <a:pt x="5037" y="4209"/>
                  </a:lnTo>
                  <a:lnTo>
                    <a:pt x="5058" y="4222"/>
                  </a:lnTo>
                  <a:lnTo>
                    <a:pt x="5084" y="4227"/>
                  </a:lnTo>
                  <a:lnTo>
                    <a:pt x="5118" y="4231"/>
                  </a:lnTo>
                  <a:lnTo>
                    <a:pt x="5147" y="4245"/>
                  </a:lnTo>
                  <a:lnTo>
                    <a:pt x="5173" y="4263"/>
                  </a:lnTo>
                  <a:lnTo>
                    <a:pt x="5194" y="4291"/>
                  </a:lnTo>
                  <a:lnTo>
                    <a:pt x="5207" y="4320"/>
                  </a:lnTo>
                  <a:lnTo>
                    <a:pt x="5211" y="4355"/>
                  </a:lnTo>
                  <a:lnTo>
                    <a:pt x="5207" y="4389"/>
                  </a:lnTo>
                  <a:lnTo>
                    <a:pt x="5194" y="4420"/>
                  </a:lnTo>
                  <a:lnTo>
                    <a:pt x="5173" y="4446"/>
                  </a:lnTo>
                  <a:lnTo>
                    <a:pt x="5147" y="4466"/>
                  </a:lnTo>
                  <a:lnTo>
                    <a:pt x="5118" y="4478"/>
                  </a:lnTo>
                  <a:lnTo>
                    <a:pt x="5084" y="4483"/>
                  </a:lnTo>
                  <a:lnTo>
                    <a:pt x="5025" y="4478"/>
                  </a:lnTo>
                  <a:lnTo>
                    <a:pt x="4972" y="4463"/>
                  </a:lnTo>
                  <a:lnTo>
                    <a:pt x="4922" y="4439"/>
                  </a:lnTo>
                  <a:lnTo>
                    <a:pt x="4878" y="4408"/>
                  </a:lnTo>
                  <a:lnTo>
                    <a:pt x="4838" y="4368"/>
                  </a:lnTo>
                  <a:lnTo>
                    <a:pt x="4807" y="4324"/>
                  </a:lnTo>
                  <a:lnTo>
                    <a:pt x="4783" y="4274"/>
                  </a:lnTo>
                  <a:lnTo>
                    <a:pt x="4768" y="4221"/>
                  </a:lnTo>
                  <a:lnTo>
                    <a:pt x="4763" y="4162"/>
                  </a:lnTo>
                  <a:lnTo>
                    <a:pt x="4763" y="256"/>
                  </a:lnTo>
                  <a:lnTo>
                    <a:pt x="256" y="256"/>
                  </a:lnTo>
                  <a:close/>
                  <a:moveTo>
                    <a:pt x="256" y="0"/>
                  </a:moveTo>
                  <a:lnTo>
                    <a:pt x="4763" y="0"/>
                  </a:lnTo>
                  <a:lnTo>
                    <a:pt x="4814" y="5"/>
                  </a:lnTo>
                  <a:lnTo>
                    <a:pt x="4862" y="19"/>
                  </a:lnTo>
                  <a:lnTo>
                    <a:pt x="4907" y="43"/>
                  </a:lnTo>
                  <a:lnTo>
                    <a:pt x="4945" y="74"/>
                  </a:lnTo>
                  <a:lnTo>
                    <a:pt x="4976" y="112"/>
                  </a:lnTo>
                  <a:lnTo>
                    <a:pt x="5000" y="156"/>
                  </a:lnTo>
                  <a:lnTo>
                    <a:pt x="5013" y="204"/>
                  </a:lnTo>
                  <a:lnTo>
                    <a:pt x="5018" y="256"/>
                  </a:lnTo>
                  <a:lnTo>
                    <a:pt x="5018" y="641"/>
                  </a:lnTo>
                  <a:lnTo>
                    <a:pt x="5403" y="641"/>
                  </a:lnTo>
                  <a:lnTo>
                    <a:pt x="5455" y="646"/>
                  </a:lnTo>
                  <a:lnTo>
                    <a:pt x="5503" y="660"/>
                  </a:lnTo>
                  <a:lnTo>
                    <a:pt x="5546" y="684"/>
                  </a:lnTo>
                  <a:lnTo>
                    <a:pt x="5585" y="715"/>
                  </a:lnTo>
                  <a:lnTo>
                    <a:pt x="5616" y="752"/>
                  </a:lnTo>
                  <a:lnTo>
                    <a:pt x="5640" y="797"/>
                  </a:lnTo>
                  <a:lnTo>
                    <a:pt x="5654" y="845"/>
                  </a:lnTo>
                  <a:lnTo>
                    <a:pt x="5659" y="897"/>
                  </a:lnTo>
                  <a:lnTo>
                    <a:pt x="5659" y="4355"/>
                  </a:lnTo>
                  <a:lnTo>
                    <a:pt x="5654" y="4435"/>
                  </a:lnTo>
                  <a:lnTo>
                    <a:pt x="5640" y="4513"/>
                  </a:lnTo>
                  <a:lnTo>
                    <a:pt x="5616" y="4586"/>
                  </a:lnTo>
                  <a:lnTo>
                    <a:pt x="5585" y="4655"/>
                  </a:lnTo>
                  <a:lnTo>
                    <a:pt x="5544" y="4720"/>
                  </a:lnTo>
                  <a:lnTo>
                    <a:pt x="5497" y="4781"/>
                  </a:lnTo>
                  <a:lnTo>
                    <a:pt x="5444" y="4834"/>
                  </a:lnTo>
                  <a:lnTo>
                    <a:pt x="5384" y="4880"/>
                  </a:lnTo>
                  <a:lnTo>
                    <a:pt x="5321" y="4920"/>
                  </a:lnTo>
                  <a:lnTo>
                    <a:pt x="5250" y="4952"/>
                  </a:lnTo>
                  <a:lnTo>
                    <a:pt x="5176" y="4976"/>
                  </a:lnTo>
                  <a:lnTo>
                    <a:pt x="5099" y="4990"/>
                  </a:lnTo>
                  <a:lnTo>
                    <a:pt x="5018" y="4995"/>
                  </a:lnTo>
                  <a:lnTo>
                    <a:pt x="640" y="4995"/>
                  </a:lnTo>
                  <a:lnTo>
                    <a:pt x="560" y="4990"/>
                  </a:lnTo>
                  <a:lnTo>
                    <a:pt x="482" y="4976"/>
                  </a:lnTo>
                  <a:lnTo>
                    <a:pt x="409" y="4952"/>
                  </a:lnTo>
                  <a:lnTo>
                    <a:pt x="340" y="4920"/>
                  </a:lnTo>
                  <a:lnTo>
                    <a:pt x="275" y="4880"/>
                  </a:lnTo>
                  <a:lnTo>
                    <a:pt x="215" y="4834"/>
                  </a:lnTo>
                  <a:lnTo>
                    <a:pt x="161" y="4781"/>
                  </a:lnTo>
                  <a:lnTo>
                    <a:pt x="115" y="4720"/>
                  </a:lnTo>
                  <a:lnTo>
                    <a:pt x="76" y="4655"/>
                  </a:lnTo>
                  <a:lnTo>
                    <a:pt x="43" y="4586"/>
                  </a:lnTo>
                  <a:lnTo>
                    <a:pt x="19" y="4513"/>
                  </a:lnTo>
                  <a:lnTo>
                    <a:pt x="5" y="4435"/>
                  </a:lnTo>
                  <a:lnTo>
                    <a:pt x="0" y="4355"/>
                  </a:lnTo>
                  <a:lnTo>
                    <a:pt x="0" y="256"/>
                  </a:lnTo>
                  <a:lnTo>
                    <a:pt x="5" y="204"/>
                  </a:lnTo>
                  <a:lnTo>
                    <a:pt x="21" y="156"/>
                  </a:lnTo>
                  <a:lnTo>
                    <a:pt x="45" y="112"/>
                  </a:lnTo>
                  <a:lnTo>
                    <a:pt x="76" y="74"/>
                  </a:lnTo>
                  <a:lnTo>
                    <a:pt x="113" y="43"/>
                  </a:lnTo>
                  <a:lnTo>
                    <a:pt x="156" y="19"/>
                  </a:lnTo>
                  <a:lnTo>
                    <a:pt x="204" y="5"/>
                  </a:lnTo>
                  <a:lnTo>
                    <a:pt x="25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9968893" y="3012142"/>
            <a:ext cx="477902" cy="462034"/>
            <a:chOff x="14303375" y="-1524000"/>
            <a:chExt cx="4876800" cy="471487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7" name="Freeform 36"/>
            <p:cNvSpPr>
              <a:spLocks noEditPoints="1"/>
            </p:cNvSpPr>
            <p:nvPr/>
          </p:nvSpPr>
          <p:spPr bwMode="auto">
            <a:xfrm>
              <a:off x="14303375" y="101600"/>
              <a:ext cx="4876800" cy="3089276"/>
            </a:xfrm>
            <a:custGeom>
              <a:avLst/>
              <a:gdLst>
                <a:gd name="T0" fmla="*/ 2355 w 6144"/>
                <a:gd name="T1" fmla="*/ 3483 h 3892"/>
                <a:gd name="T2" fmla="*/ 2355 w 6144"/>
                <a:gd name="T3" fmla="*/ 3688 h 3892"/>
                <a:gd name="T4" fmla="*/ 3891 w 6144"/>
                <a:gd name="T5" fmla="*/ 3688 h 3892"/>
                <a:gd name="T6" fmla="*/ 3891 w 6144"/>
                <a:gd name="T7" fmla="*/ 3483 h 3892"/>
                <a:gd name="T8" fmla="*/ 2355 w 6144"/>
                <a:gd name="T9" fmla="*/ 3483 h 3892"/>
                <a:gd name="T10" fmla="*/ 205 w 6144"/>
                <a:gd name="T11" fmla="*/ 205 h 3892"/>
                <a:gd name="T12" fmla="*/ 205 w 6144"/>
                <a:gd name="T13" fmla="*/ 3278 h 3892"/>
                <a:gd name="T14" fmla="*/ 5939 w 6144"/>
                <a:gd name="T15" fmla="*/ 3278 h 3892"/>
                <a:gd name="T16" fmla="*/ 5939 w 6144"/>
                <a:gd name="T17" fmla="*/ 205 h 3892"/>
                <a:gd name="T18" fmla="*/ 205 w 6144"/>
                <a:gd name="T19" fmla="*/ 205 h 3892"/>
                <a:gd name="T20" fmla="*/ 102 w 6144"/>
                <a:gd name="T21" fmla="*/ 0 h 3892"/>
                <a:gd name="T22" fmla="*/ 6042 w 6144"/>
                <a:gd name="T23" fmla="*/ 0 h 3892"/>
                <a:gd name="T24" fmla="*/ 6073 w 6144"/>
                <a:gd name="T25" fmla="*/ 6 h 3892"/>
                <a:gd name="T26" fmla="*/ 6101 w 6144"/>
                <a:gd name="T27" fmla="*/ 21 h 3892"/>
                <a:gd name="T28" fmla="*/ 6124 w 6144"/>
                <a:gd name="T29" fmla="*/ 43 h 3892"/>
                <a:gd name="T30" fmla="*/ 6138 w 6144"/>
                <a:gd name="T31" fmla="*/ 71 h 3892"/>
                <a:gd name="T32" fmla="*/ 6144 w 6144"/>
                <a:gd name="T33" fmla="*/ 103 h 3892"/>
                <a:gd name="T34" fmla="*/ 6144 w 6144"/>
                <a:gd name="T35" fmla="*/ 3380 h 3892"/>
                <a:gd name="T36" fmla="*/ 6138 w 6144"/>
                <a:gd name="T37" fmla="*/ 3412 h 3892"/>
                <a:gd name="T38" fmla="*/ 6124 w 6144"/>
                <a:gd name="T39" fmla="*/ 3440 h 3892"/>
                <a:gd name="T40" fmla="*/ 6101 w 6144"/>
                <a:gd name="T41" fmla="*/ 3462 h 3892"/>
                <a:gd name="T42" fmla="*/ 6073 w 6144"/>
                <a:gd name="T43" fmla="*/ 3477 h 3892"/>
                <a:gd name="T44" fmla="*/ 6042 w 6144"/>
                <a:gd name="T45" fmla="*/ 3483 h 3892"/>
                <a:gd name="T46" fmla="*/ 4096 w 6144"/>
                <a:gd name="T47" fmla="*/ 3483 h 3892"/>
                <a:gd name="T48" fmla="*/ 4096 w 6144"/>
                <a:gd name="T49" fmla="*/ 3688 h 3892"/>
                <a:gd name="T50" fmla="*/ 4403 w 6144"/>
                <a:gd name="T51" fmla="*/ 3688 h 3892"/>
                <a:gd name="T52" fmla="*/ 4435 w 6144"/>
                <a:gd name="T53" fmla="*/ 3693 h 3892"/>
                <a:gd name="T54" fmla="*/ 4463 w 6144"/>
                <a:gd name="T55" fmla="*/ 3708 h 3892"/>
                <a:gd name="T56" fmla="*/ 4485 w 6144"/>
                <a:gd name="T57" fmla="*/ 3730 h 3892"/>
                <a:gd name="T58" fmla="*/ 4500 w 6144"/>
                <a:gd name="T59" fmla="*/ 3758 h 3892"/>
                <a:gd name="T60" fmla="*/ 4506 w 6144"/>
                <a:gd name="T61" fmla="*/ 3790 h 3892"/>
                <a:gd name="T62" fmla="*/ 4500 w 6144"/>
                <a:gd name="T63" fmla="*/ 3822 h 3892"/>
                <a:gd name="T64" fmla="*/ 4485 w 6144"/>
                <a:gd name="T65" fmla="*/ 3850 h 3892"/>
                <a:gd name="T66" fmla="*/ 4463 w 6144"/>
                <a:gd name="T67" fmla="*/ 3872 h 3892"/>
                <a:gd name="T68" fmla="*/ 4435 w 6144"/>
                <a:gd name="T69" fmla="*/ 3887 h 3892"/>
                <a:gd name="T70" fmla="*/ 4403 w 6144"/>
                <a:gd name="T71" fmla="*/ 3892 h 3892"/>
                <a:gd name="T72" fmla="*/ 1741 w 6144"/>
                <a:gd name="T73" fmla="*/ 3892 h 3892"/>
                <a:gd name="T74" fmla="*/ 1709 w 6144"/>
                <a:gd name="T75" fmla="*/ 3887 h 3892"/>
                <a:gd name="T76" fmla="*/ 1681 w 6144"/>
                <a:gd name="T77" fmla="*/ 3872 h 3892"/>
                <a:gd name="T78" fmla="*/ 1659 w 6144"/>
                <a:gd name="T79" fmla="*/ 3850 h 3892"/>
                <a:gd name="T80" fmla="*/ 1644 w 6144"/>
                <a:gd name="T81" fmla="*/ 3822 h 3892"/>
                <a:gd name="T82" fmla="*/ 1638 w 6144"/>
                <a:gd name="T83" fmla="*/ 3790 h 3892"/>
                <a:gd name="T84" fmla="*/ 1644 w 6144"/>
                <a:gd name="T85" fmla="*/ 3758 h 3892"/>
                <a:gd name="T86" fmla="*/ 1659 w 6144"/>
                <a:gd name="T87" fmla="*/ 3730 h 3892"/>
                <a:gd name="T88" fmla="*/ 1681 w 6144"/>
                <a:gd name="T89" fmla="*/ 3708 h 3892"/>
                <a:gd name="T90" fmla="*/ 1709 w 6144"/>
                <a:gd name="T91" fmla="*/ 3693 h 3892"/>
                <a:gd name="T92" fmla="*/ 1741 w 6144"/>
                <a:gd name="T93" fmla="*/ 3688 h 3892"/>
                <a:gd name="T94" fmla="*/ 2150 w 6144"/>
                <a:gd name="T95" fmla="*/ 3688 h 3892"/>
                <a:gd name="T96" fmla="*/ 2150 w 6144"/>
                <a:gd name="T97" fmla="*/ 3483 h 3892"/>
                <a:gd name="T98" fmla="*/ 102 w 6144"/>
                <a:gd name="T99" fmla="*/ 3483 h 3892"/>
                <a:gd name="T100" fmla="*/ 71 w 6144"/>
                <a:gd name="T101" fmla="*/ 3477 h 3892"/>
                <a:gd name="T102" fmla="*/ 43 w 6144"/>
                <a:gd name="T103" fmla="*/ 3462 h 3892"/>
                <a:gd name="T104" fmla="*/ 20 w 6144"/>
                <a:gd name="T105" fmla="*/ 3440 h 3892"/>
                <a:gd name="T106" fmla="*/ 6 w 6144"/>
                <a:gd name="T107" fmla="*/ 3412 h 3892"/>
                <a:gd name="T108" fmla="*/ 0 w 6144"/>
                <a:gd name="T109" fmla="*/ 3380 h 3892"/>
                <a:gd name="T110" fmla="*/ 0 w 6144"/>
                <a:gd name="T111" fmla="*/ 103 h 3892"/>
                <a:gd name="T112" fmla="*/ 6 w 6144"/>
                <a:gd name="T113" fmla="*/ 71 h 3892"/>
                <a:gd name="T114" fmla="*/ 20 w 6144"/>
                <a:gd name="T115" fmla="*/ 43 h 3892"/>
                <a:gd name="T116" fmla="*/ 43 w 6144"/>
                <a:gd name="T117" fmla="*/ 21 h 3892"/>
                <a:gd name="T118" fmla="*/ 71 w 6144"/>
                <a:gd name="T119" fmla="*/ 6 h 3892"/>
                <a:gd name="T120" fmla="*/ 102 w 6144"/>
                <a:gd name="T121" fmla="*/ 0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144" h="3892">
                  <a:moveTo>
                    <a:pt x="2355" y="3483"/>
                  </a:moveTo>
                  <a:lnTo>
                    <a:pt x="2355" y="3688"/>
                  </a:lnTo>
                  <a:lnTo>
                    <a:pt x="3891" y="3688"/>
                  </a:lnTo>
                  <a:lnTo>
                    <a:pt x="3891" y="3483"/>
                  </a:lnTo>
                  <a:lnTo>
                    <a:pt x="2355" y="3483"/>
                  </a:lnTo>
                  <a:close/>
                  <a:moveTo>
                    <a:pt x="205" y="205"/>
                  </a:moveTo>
                  <a:lnTo>
                    <a:pt x="205" y="3278"/>
                  </a:lnTo>
                  <a:lnTo>
                    <a:pt x="5939" y="3278"/>
                  </a:lnTo>
                  <a:lnTo>
                    <a:pt x="5939" y="205"/>
                  </a:lnTo>
                  <a:lnTo>
                    <a:pt x="205" y="205"/>
                  </a:lnTo>
                  <a:close/>
                  <a:moveTo>
                    <a:pt x="102" y="0"/>
                  </a:moveTo>
                  <a:lnTo>
                    <a:pt x="6042" y="0"/>
                  </a:lnTo>
                  <a:lnTo>
                    <a:pt x="6073" y="6"/>
                  </a:lnTo>
                  <a:lnTo>
                    <a:pt x="6101" y="21"/>
                  </a:lnTo>
                  <a:lnTo>
                    <a:pt x="6124" y="43"/>
                  </a:lnTo>
                  <a:lnTo>
                    <a:pt x="6138" y="71"/>
                  </a:lnTo>
                  <a:lnTo>
                    <a:pt x="6144" y="103"/>
                  </a:lnTo>
                  <a:lnTo>
                    <a:pt x="6144" y="3380"/>
                  </a:lnTo>
                  <a:lnTo>
                    <a:pt x="6138" y="3412"/>
                  </a:lnTo>
                  <a:lnTo>
                    <a:pt x="6124" y="3440"/>
                  </a:lnTo>
                  <a:lnTo>
                    <a:pt x="6101" y="3462"/>
                  </a:lnTo>
                  <a:lnTo>
                    <a:pt x="6073" y="3477"/>
                  </a:lnTo>
                  <a:lnTo>
                    <a:pt x="6042" y="3483"/>
                  </a:lnTo>
                  <a:lnTo>
                    <a:pt x="4096" y="3483"/>
                  </a:lnTo>
                  <a:lnTo>
                    <a:pt x="4096" y="3688"/>
                  </a:lnTo>
                  <a:lnTo>
                    <a:pt x="4403" y="3688"/>
                  </a:lnTo>
                  <a:lnTo>
                    <a:pt x="4435" y="3693"/>
                  </a:lnTo>
                  <a:lnTo>
                    <a:pt x="4463" y="3708"/>
                  </a:lnTo>
                  <a:lnTo>
                    <a:pt x="4485" y="3730"/>
                  </a:lnTo>
                  <a:lnTo>
                    <a:pt x="4500" y="3758"/>
                  </a:lnTo>
                  <a:lnTo>
                    <a:pt x="4506" y="3790"/>
                  </a:lnTo>
                  <a:lnTo>
                    <a:pt x="4500" y="3822"/>
                  </a:lnTo>
                  <a:lnTo>
                    <a:pt x="4485" y="3850"/>
                  </a:lnTo>
                  <a:lnTo>
                    <a:pt x="4463" y="3872"/>
                  </a:lnTo>
                  <a:lnTo>
                    <a:pt x="4435" y="3887"/>
                  </a:lnTo>
                  <a:lnTo>
                    <a:pt x="4403" y="3892"/>
                  </a:lnTo>
                  <a:lnTo>
                    <a:pt x="1741" y="3892"/>
                  </a:lnTo>
                  <a:lnTo>
                    <a:pt x="1709" y="3887"/>
                  </a:lnTo>
                  <a:lnTo>
                    <a:pt x="1681" y="3872"/>
                  </a:lnTo>
                  <a:lnTo>
                    <a:pt x="1659" y="3850"/>
                  </a:lnTo>
                  <a:lnTo>
                    <a:pt x="1644" y="3822"/>
                  </a:lnTo>
                  <a:lnTo>
                    <a:pt x="1638" y="3790"/>
                  </a:lnTo>
                  <a:lnTo>
                    <a:pt x="1644" y="3758"/>
                  </a:lnTo>
                  <a:lnTo>
                    <a:pt x="1659" y="3730"/>
                  </a:lnTo>
                  <a:lnTo>
                    <a:pt x="1681" y="3708"/>
                  </a:lnTo>
                  <a:lnTo>
                    <a:pt x="1709" y="3693"/>
                  </a:lnTo>
                  <a:lnTo>
                    <a:pt x="1741" y="3688"/>
                  </a:lnTo>
                  <a:lnTo>
                    <a:pt x="2150" y="3688"/>
                  </a:lnTo>
                  <a:lnTo>
                    <a:pt x="2150" y="3483"/>
                  </a:lnTo>
                  <a:lnTo>
                    <a:pt x="102" y="3483"/>
                  </a:lnTo>
                  <a:lnTo>
                    <a:pt x="71" y="3477"/>
                  </a:lnTo>
                  <a:lnTo>
                    <a:pt x="43" y="3462"/>
                  </a:lnTo>
                  <a:lnTo>
                    <a:pt x="20" y="3440"/>
                  </a:lnTo>
                  <a:lnTo>
                    <a:pt x="6" y="3412"/>
                  </a:lnTo>
                  <a:lnTo>
                    <a:pt x="0" y="3380"/>
                  </a:lnTo>
                  <a:lnTo>
                    <a:pt x="0" y="103"/>
                  </a:lnTo>
                  <a:lnTo>
                    <a:pt x="6" y="71"/>
                  </a:lnTo>
                  <a:lnTo>
                    <a:pt x="20" y="43"/>
                  </a:lnTo>
                  <a:lnTo>
                    <a:pt x="43" y="21"/>
                  </a:lnTo>
                  <a:lnTo>
                    <a:pt x="71" y="6"/>
                  </a:lnTo>
                  <a:lnTo>
                    <a:pt x="102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8" name="Rectangle 37"/>
            <p:cNvSpPr>
              <a:spLocks noChangeArrowheads="1"/>
            </p:cNvSpPr>
            <p:nvPr/>
          </p:nvSpPr>
          <p:spPr bwMode="auto">
            <a:xfrm>
              <a:off x="17554575" y="2378075"/>
              <a:ext cx="812800" cy="16192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19" name="Rectangle 38"/>
            <p:cNvSpPr>
              <a:spLocks noChangeArrowheads="1"/>
            </p:cNvSpPr>
            <p:nvPr/>
          </p:nvSpPr>
          <p:spPr bwMode="auto">
            <a:xfrm>
              <a:off x="18529300" y="2378075"/>
              <a:ext cx="163513" cy="161925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20" name="Freeform 39"/>
            <p:cNvSpPr>
              <a:spLocks/>
            </p:cNvSpPr>
            <p:nvPr/>
          </p:nvSpPr>
          <p:spPr bwMode="auto">
            <a:xfrm>
              <a:off x="15686088" y="-1524000"/>
              <a:ext cx="2112963" cy="565150"/>
            </a:xfrm>
            <a:custGeom>
              <a:avLst/>
              <a:gdLst>
                <a:gd name="T0" fmla="*/ 1457 w 2660"/>
                <a:gd name="T1" fmla="*/ 3 h 713"/>
                <a:gd name="T2" fmla="*/ 1713 w 2660"/>
                <a:gd name="T3" fmla="*/ 41 h 713"/>
                <a:gd name="T4" fmla="*/ 1960 w 2660"/>
                <a:gd name="T5" fmla="*/ 111 h 713"/>
                <a:gd name="T6" fmla="*/ 2198 w 2660"/>
                <a:gd name="T7" fmla="*/ 217 h 713"/>
                <a:gd name="T8" fmla="*/ 2424 w 2660"/>
                <a:gd name="T9" fmla="*/ 361 h 713"/>
                <a:gd name="T10" fmla="*/ 2630 w 2660"/>
                <a:gd name="T11" fmla="*/ 540 h 713"/>
                <a:gd name="T12" fmla="*/ 2656 w 2660"/>
                <a:gd name="T13" fmla="*/ 584 h 713"/>
                <a:gd name="T14" fmla="*/ 2655 w 2660"/>
                <a:gd name="T15" fmla="*/ 644 h 713"/>
                <a:gd name="T16" fmla="*/ 2617 w 2660"/>
                <a:gd name="T17" fmla="*/ 694 h 713"/>
                <a:gd name="T18" fmla="*/ 2558 w 2660"/>
                <a:gd name="T19" fmla="*/ 713 h 713"/>
                <a:gd name="T20" fmla="*/ 2508 w 2660"/>
                <a:gd name="T21" fmla="*/ 700 h 713"/>
                <a:gd name="T22" fmla="*/ 2485 w 2660"/>
                <a:gd name="T23" fmla="*/ 683 h 713"/>
                <a:gd name="T24" fmla="*/ 2293 w 2660"/>
                <a:gd name="T25" fmla="*/ 519 h 713"/>
                <a:gd name="T26" fmla="*/ 2083 w 2660"/>
                <a:gd name="T27" fmla="*/ 389 h 713"/>
                <a:gd name="T28" fmla="*/ 1860 w 2660"/>
                <a:gd name="T29" fmla="*/ 292 h 713"/>
                <a:gd name="T30" fmla="*/ 1627 w 2660"/>
                <a:gd name="T31" fmla="*/ 232 h 713"/>
                <a:gd name="T32" fmla="*/ 1389 w 2660"/>
                <a:gd name="T33" fmla="*/ 206 h 713"/>
                <a:gd name="T34" fmla="*/ 1150 w 2660"/>
                <a:gd name="T35" fmla="*/ 214 h 713"/>
                <a:gd name="T36" fmla="*/ 914 w 2660"/>
                <a:gd name="T37" fmla="*/ 258 h 713"/>
                <a:gd name="T38" fmla="*/ 685 w 2660"/>
                <a:gd name="T39" fmla="*/ 337 h 713"/>
                <a:gd name="T40" fmla="*/ 469 w 2660"/>
                <a:gd name="T41" fmla="*/ 448 h 713"/>
                <a:gd name="T42" fmla="*/ 266 w 2660"/>
                <a:gd name="T43" fmla="*/ 597 h 713"/>
                <a:gd name="T44" fmla="*/ 147 w 2660"/>
                <a:gd name="T45" fmla="*/ 702 h 713"/>
                <a:gd name="T46" fmla="*/ 85 w 2660"/>
                <a:gd name="T47" fmla="*/ 711 h 713"/>
                <a:gd name="T48" fmla="*/ 29 w 2660"/>
                <a:gd name="T49" fmla="*/ 683 h 713"/>
                <a:gd name="T50" fmla="*/ 3 w 2660"/>
                <a:gd name="T51" fmla="*/ 638 h 713"/>
                <a:gd name="T52" fmla="*/ 2 w 2660"/>
                <a:gd name="T53" fmla="*/ 586 h 713"/>
                <a:gd name="T54" fmla="*/ 28 w 2660"/>
                <a:gd name="T55" fmla="*/ 540 h 713"/>
                <a:gd name="T56" fmla="*/ 128 w 2660"/>
                <a:gd name="T57" fmla="*/ 445 h 713"/>
                <a:gd name="T58" fmla="*/ 344 w 2660"/>
                <a:gd name="T59" fmla="*/ 285 h 713"/>
                <a:gd name="T60" fmla="*/ 577 w 2660"/>
                <a:gd name="T61" fmla="*/ 160 h 713"/>
                <a:gd name="T62" fmla="*/ 821 w 2660"/>
                <a:gd name="T63" fmla="*/ 70 h 713"/>
                <a:gd name="T64" fmla="*/ 1072 w 2660"/>
                <a:gd name="T65" fmla="*/ 18 h 713"/>
                <a:gd name="T66" fmla="*/ 1329 w 2660"/>
                <a:gd name="T67" fmla="*/ 0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60" h="713">
                  <a:moveTo>
                    <a:pt x="1329" y="0"/>
                  </a:moveTo>
                  <a:lnTo>
                    <a:pt x="1457" y="3"/>
                  </a:lnTo>
                  <a:lnTo>
                    <a:pt x="1586" y="18"/>
                  </a:lnTo>
                  <a:lnTo>
                    <a:pt x="1713" y="41"/>
                  </a:lnTo>
                  <a:lnTo>
                    <a:pt x="1837" y="70"/>
                  </a:lnTo>
                  <a:lnTo>
                    <a:pt x="1960" y="111"/>
                  </a:lnTo>
                  <a:lnTo>
                    <a:pt x="2081" y="160"/>
                  </a:lnTo>
                  <a:lnTo>
                    <a:pt x="2198" y="217"/>
                  </a:lnTo>
                  <a:lnTo>
                    <a:pt x="2314" y="285"/>
                  </a:lnTo>
                  <a:lnTo>
                    <a:pt x="2424" y="361"/>
                  </a:lnTo>
                  <a:lnTo>
                    <a:pt x="2530" y="445"/>
                  </a:lnTo>
                  <a:lnTo>
                    <a:pt x="2630" y="540"/>
                  </a:lnTo>
                  <a:lnTo>
                    <a:pt x="2647" y="560"/>
                  </a:lnTo>
                  <a:lnTo>
                    <a:pt x="2656" y="584"/>
                  </a:lnTo>
                  <a:lnTo>
                    <a:pt x="2660" y="610"/>
                  </a:lnTo>
                  <a:lnTo>
                    <a:pt x="2655" y="644"/>
                  </a:lnTo>
                  <a:lnTo>
                    <a:pt x="2640" y="672"/>
                  </a:lnTo>
                  <a:lnTo>
                    <a:pt x="2617" y="694"/>
                  </a:lnTo>
                  <a:lnTo>
                    <a:pt x="2589" y="709"/>
                  </a:lnTo>
                  <a:lnTo>
                    <a:pt x="2558" y="713"/>
                  </a:lnTo>
                  <a:lnTo>
                    <a:pt x="2532" y="711"/>
                  </a:lnTo>
                  <a:lnTo>
                    <a:pt x="2508" y="700"/>
                  </a:lnTo>
                  <a:lnTo>
                    <a:pt x="2485" y="683"/>
                  </a:lnTo>
                  <a:lnTo>
                    <a:pt x="2485" y="683"/>
                  </a:lnTo>
                  <a:lnTo>
                    <a:pt x="2392" y="597"/>
                  </a:lnTo>
                  <a:lnTo>
                    <a:pt x="2293" y="519"/>
                  </a:lnTo>
                  <a:lnTo>
                    <a:pt x="2189" y="448"/>
                  </a:lnTo>
                  <a:lnTo>
                    <a:pt x="2083" y="389"/>
                  </a:lnTo>
                  <a:lnTo>
                    <a:pt x="1973" y="337"/>
                  </a:lnTo>
                  <a:lnTo>
                    <a:pt x="1860" y="292"/>
                  </a:lnTo>
                  <a:lnTo>
                    <a:pt x="1744" y="258"/>
                  </a:lnTo>
                  <a:lnTo>
                    <a:pt x="1627" y="232"/>
                  </a:lnTo>
                  <a:lnTo>
                    <a:pt x="1508" y="214"/>
                  </a:lnTo>
                  <a:lnTo>
                    <a:pt x="1389" y="206"/>
                  </a:lnTo>
                  <a:lnTo>
                    <a:pt x="1269" y="206"/>
                  </a:lnTo>
                  <a:lnTo>
                    <a:pt x="1150" y="214"/>
                  </a:lnTo>
                  <a:lnTo>
                    <a:pt x="1031" y="232"/>
                  </a:lnTo>
                  <a:lnTo>
                    <a:pt x="914" y="258"/>
                  </a:lnTo>
                  <a:lnTo>
                    <a:pt x="798" y="292"/>
                  </a:lnTo>
                  <a:lnTo>
                    <a:pt x="685" y="337"/>
                  </a:lnTo>
                  <a:lnTo>
                    <a:pt x="575" y="389"/>
                  </a:lnTo>
                  <a:lnTo>
                    <a:pt x="469" y="448"/>
                  </a:lnTo>
                  <a:lnTo>
                    <a:pt x="365" y="519"/>
                  </a:lnTo>
                  <a:lnTo>
                    <a:pt x="266" y="597"/>
                  </a:lnTo>
                  <a:lnTo>
                    <a:pt x="173" y="683"/>
                  </a:lnTo>
                  <a:lnTo>
                    <a:pt x="147" y="702"/>
                  </a:lnTo>
                  <a:lnTo>
                    <a:pt x="117" y="711"/>
                  </a:lnTo>
                  <a:lnTo>
                    <a:pt x="85" y="711"/>
                  </a:lnTo>
                  <a:lnTo>
                    <a:pt x="57" y="702"/>
                  </a:lnTo>
                  <a:lnTo>
                    <a:pt x="29" y="683"/>
                  </a:lnTo>
                  <a:lnTo>
                    <a:pt x="13" y="663"/>
                  </a:lnTo>
                  <a:lnTo>
                    <a:pt x="3" y="638"/>
                  </a:lnTo>
                  <a:lnTo>
                    <a:pt x="0" y="612"/>
                  </a:lnTo>
                  <a:lnTo>
                    <a:pt x="2" y="586"/>
                  </a:lnTo>
                  <a:lnTo>
                    <a:pt x="11" y="560"/>
                  </a:lnTo>
                  <a:lnTo>
                    <a:pt x="28" y="540"/>
                  </a:lnTo>
                  <a:lnTo>
                    <a:pt x="28" y="538"/>
                  </a:lnTo>
                  <a:lnTo>
                    <a:pt x="128" y="445"/>
                  </a:lnTo>
                  <a:lnTo>
                    <a:pt x="234" y="361"/>
                  </a:lnTo>
                  <a:lnTo>
                    <a:pt x="344" y="285"/>
                  </a:lnTo>
                  <a:lnTo>
                    <a:pt x="460" y="217"/>
                  </a:lnTo>
                  <a:lnTo>
                    <a:pt x="577" y="160"/>
                  </a:lnTo>
                  <a:lnTo>
                    <a:pt x="698" y="111"/>
                  </a:lnTo>
                  <a:lnTo>
                    <a:pt x="821" y="70"/>
                  </a:lnTo>
                  <a:lnTo>
                    <a:pt x="945" y="41"/>
                  </a:lnTo>
                  <a:lnTo>
                    <a:pt x="1072" y="18"/>
                  </a:lnTo>
                  <a:lnTo>
                    <a:pt x="1201" y="3"/>
                  </a:lnTo>
                  <a:lnTo>
                    <a:pt x="13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21" name="Freeform 40"/>
            <p:cNvSpPr>
              <a:spLocks/>
            </p:cNvSpPr>
            <p:nvPr/>
          </p:nvSpPr>
          <p:spPr bwMode="auto">
            <a:xfrm>
              <a:off x="15930563" y="-1177925"/>
              <a:ext cx="1624013" cy="463550"/>
            </a:xfrm>
            <a:custGeom>
              <a:avLst/>
              <a:gdLst>
                <a:gd name="T0" fmla="*/ 966 w 2046"/>
                <a:gd name="T1" fmla="*/ 0 h 585"/>
                <a:gd name="T2" fmla="*/ 1080 w 2046"/>
                <a:gd name="T3" fmla="*/ 0 h 585"/>
                <a:gd name="T4" fmla="*/ 1191 w 2046"/>
                <a:gd name="T5" fmla="*/ 10 h 585"/>
                <a:gd name="T6" fmla="*/ 1305 w 2046"/>
                <a:gd name="T7" fmla="*/ 28 h 585"/>
                <a:gd name="T8" fmla="*/ 1415 w 2046"/>
                <a:gd name="T9" fmla="*/ 54 h 585"/>
                <a:gd name="T10" fmla="*/ 1525 w 2046"/>
                <a:gd name="T11" fmla="*/ 92 h 585"/>
                <a:gd name="T12" fmla="*/ 1631 w 2046"/>
                <a:gd name="T13" fmla="*/ 136 h 585"/>
                <a:gd name="T14" fmla="*/ 1733 w 2046"/>
                <a:gd name="T15" fmla="*/ 192 h 585"/>
                <a:gd name="T16" fmla="*/ 1832 w 2046"/>
                <a:gd name="T17" fmla="*/ 256 h 585"/>
                <a:gd name="T18" fmla="*/ 1927 w 2046"/>
                <a:gd name="T19" fmla="*/ 328 h 585"/>
                <a:gd name="T20" fmla="*/ 2016 w 2046"/>
                <a:gd name="T21" fmla="*/ 412 h 585"/>
                <a:gd name="T22" fmla="*/ 2033 w 2046"/>
                <a:gd name="T23" fmla="*/ 432 h 585"/>
                <a:gd name="T24" fmla="*/ 2042 w 2046"/>
                <a:gd name="T25" fmla="*/ 457 h 585"/>
                <a:gd name="T26" fmla="*/ 2046 w 2046"/>
                <a:gd name="T27" fmla="*/ 483 h 585"/>
                <a:gd name="T28" fmla="*/ 2040 w 2046"/>
                <a:gd name="T29" fmla="*/ 516 h 585"/>
                <a:gd name="T30" fmla="*/ 2026 w 2046"/>
                <a:gd name="T31" fmla="*/ 544 h 585"/>
                <a:gd name="T32" fmla="*/ 2003 w 2046"/>
                <a:gd name="T33" fmla="*/ 567 h 585"/>
                <a:gd name="T34" fmla="*/ 1975 w 2046"/>
                <a:gd name="T35" fmla="*/ 581 h 585"/>
                <a:gd name="T36" fmla="*/ 1944 w 2046"/>
                <a:gd name="T37" fmla="*/ 585 h 585"/>
                <a:gd name="T38" fmla="*/ 1918 w 2046"/>
                <a:gd name="T39" fmla="*/ 583 h 585"/>
                <a:gd name="T40" fmla="*/ 1893 w 2046"/>
                <a:gd name="T41" fmla="*/ 572 h 585"/>
                <a:gd name="T42" fmla="*/ 1871 w 2046"/>
                <a:gd name="T43" fmla="*/ 555 h 585"/>
                <a:gd name="T44" fmla="*/ 1791 w 2046"/>
                <a:gd name="T45" fmla="*/ 483 h 585"/>
                <a:gd name="T46" fmla="*/ 1705 w 2046"/>
                <a:gd name="T47" fmla="*/ 418 h 585"/>
                <a:gd name="T48" fmla="*/ 1616 w 2046"/>
                <a:gd name="T49" fmla="*/ 360 h 585"/>
                <a:gd name="T50" fmla="*/ 1521 w 2046"/>
                <a:gd name="T51" fmla="*/ 313 h 585"/>
                <a:gd name="T52" fmla="*/ 1426 w 2046"/>
                <a:gd name="T53" fmla="*/ 274 h 585"/>
                <a:gd name="T54" fmla="*/ 1327 w 2046"/>
                <a:gd name="T55" fmla="*/ 244 h 585"/>
                <a:gd name="T56" fmla="*/ 1227 w 2046"/>
                <a:gd name="T57" fmla="*/ 222 h 585"/>
                <a:gd name="T58" fmla="*/ 1124 w 2046"/>
                <a:gd name="T59" fmla="*/ 209 h 585"/>
                <a:gd name="T60" fmla="*/ 1022 w 2046"/>
                <a:gd name="T61" fmla="*/ 205 h 585"/>
                <a:gd name="T62" fmla="*/ 920 w 2046"/>
                <a:gd name="T63" fmla="*/ 209 h 585"/>
                <a:gd name="T64" fmla="*/ 817 w 2046"/>
                <a:gd name="T65" fmla="*/ 222 h 585"/>
                <a:gd name="T66" fmla="*/ 717 w 2046"/>
                <a:gd name="T67" fmla="*/ 244 h 585"/>
                <a:gd name="T68" fmla="*/ 618 w 2046"/>
                <a:gd name="T69" fmla="*/ 274 h 585"/>
                <a:gd name="T70" fmla="*/ 523 w 2046"/>
                <a:gd name="T71" fmla="*/ 313 h 585"/>
                <a:gd name="T72" fmla="*/ 428 w 2046"/>
                <a:gd name="T73" fmla="*/ 360 h 585"/>
                <a:gd name="T74" fmla="*/ 339 w 2046"/>
                <a:gd name="T75" fmla="*/ 418 h 585"/>
                <a:gd name="T76" fmla="*/ 253 w 2046"/>
                <a:gd name="T77" fmla="*/ 483 h 585"/>
                <a:gd name="T78" fmla="*/ 173 w 2046"/>
                <a:gd name="T79" fmla="*/ 555 h 585"/>
                <a:gd name="T80" fmla="*/ 147 w 2046"/>
                <a:gd name="T81" fmla="*/ 574 h 585"/>
                <a:gd name="T82" fmla="*/ 117 w 2046"/>
                <a:gd name="T83" fmla="*/ 583 h 585"/>
                <a:gd name="T84" fmla="*/ 86 w 2046"/>
                <a:gd name="T85" fmla="*/ 583 h 585"/>
                <a:gd name="T86" fmla="*/ 58 w 2046"/>
                <a:gd name="T87" fmla="*/ 574 h 585"/>
                <a:gd name="T88" fmla="*/ 30 w 2046"/>
                <a:gd name="T89" fmla="*/ 555 h 585"/>
                <a:gd name="T90" fmla="*/ 13 w 2046"/>
                <a:gd name="T91" fmla="*/ 535 h 585"/>
                <a:gd name="T92" fmla="*/ 4 w 2046"/>
                <a:gd name="T93" fmla="*/ 511 h 585"/>
                <a:gd name="T94" fmla="*/ 0 w 2046"/>
                <a:gd name="T95" fmla="*/ 485 h 585"/>
                <a:gd name="T96" fmla="*/ 2 w 2046"/>
                <a:gd name="T97" fmla="*/ 459 h 585"/>
                <a:gd name="T98" fmla="*/ 11 w 2046"/>
                <a:gd name="T99" fmla="*/ 432 h 585"/>
                <a:gd name="T100" fmla="*/ 28 w 2046"/>
                <a:gd name="T101" fmla="*/ 412 h 585"/>
                <a:gd name="T102" fmla="*/ 28 w 2046"/>
                <a:gd name="T103" fmla="*/ 410 h 585"/>
                <a:gd name="T104" fmla="*/ 117 w 2046"/>
                <a:gd name="T105" fmla="*/ 328 h 585"/>
                <a:gd name="T106" fmla="*/ 212 w 2046"/>
                <a:gd name="T107" fmla="*/ 256 h 585"/>
                <a:gd name="T108" fmla="*/ 311 w 2046"/>
                <a:gd name="T109" fmla="*/ 192 h 585"/>
                <a:gd name="T110" fmla="*/ 413 w 2046"/>
                <a:gd name="T111" fmla="*/ 136 h 585"/>
                <a:gd name="T112" fmla="*/ 519 w 2046"/>
                <a:gd name="T113" fmla="*/ 92 h 585"/>
                <a:gd name="T114" fmla="*/ 629 w 2046"/>
                <a:gd name="T115" fmla="*/ 54 h 585"/>
                <a:gd name="T116" fmla="*/ 739 w 2046"/>
                <a:gd name="T117" fmla="*/ 28 h 585"/>
                <a:gd name="T118" fmla="*/ 853 w 2046"/>
                <a:gd name="T119" fmla="*/ 10 h 585"/>
                <a:gd name="T120" fmla="*/ 966 w 2046"/>
                <a:gd name="T121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46" h="585">
                  <a:moveTo>
                    <a:pt x="966" y="0"/>
                  </a:moveTo>
                  <a:lnTo>
                    <a:pt x="1080" y="0"/>
                  </a:lnTo>
                  <a:lnTo>
                    <a:pt x="1191" y="10"/>
                  </a:lnTo>
                  <a:lnTo>
                    <a:pt x="1305" y="28"/>
                  </a:lnTo>
                  <a:lnTo>
                    <a:pt x="1415" y="54"/>
                  </a:lnTo>
                  <a:lnTo>
                    <a:pt x="1525" y="92"/>
                  </a:lnTo>
                  <a:lnTo>
                    <a:pt x="1631" y="136"/>
                  </a:lnTo>
                  <a:lnTo>
                    <a:pt x="1733" y="192"/>
                  </a:lnTo>
                  <a:lnTo>
                    <a:pt x="1832" y="256"/>
                  </a:lnTo>
                  <a:lnTo>
                    <a:pt x="1927" y="328"/>
                  </a:lnTo>
                  <a:lnTo>
                    <a:pt x="2016" y="412"/>
                  </a:lnTo>
                  <a:lnTo>
                    <a:pt x="2033" y="432"/>
                  </a:lnTo>
                  <a:lnTo>
                    <a:pt x="2042" y="457"/>
                  </a:lnTo>
                  <a:lnTo>
                    <a:pt x="2046" y="483"/>
                  </a:lnTo>
                  <a:lnTo>
                    <a:pt x="2040" y="516"/>
                  </a:lnTo>
                  <a:lnTo>
                    <a:pt x="2026" y="544"/>
                  </a:lnTo>
                  <a:lnTo>
                    <a:pt x="2003" y="567"/>
                  </a:lnTo>
                  <a:lnTo>
                    <a:pt x="1975" y="581"/>
                  </a:lnTo>
                  <a:lnTo>
                    <a:pt x="1944" y="585"/>
                  </a:lnTo>
                  <a:lnTo>
                    <a:pt x="1918" y="583"/>
                  </a:lnTo>
                  <a:lnTo>
                    <a:pt x="1893" y="572"/>
                  </a:lnTo>
                  <a:lnTo>
                    <a:pt x="1871" y="555"/>
                  </a:lnTo>
                  <a:lnTo>
                    <a:pt x="1791" y="483"/>
                  </a:lnTo>
                  <a:lnTo>
                    <a:pt x="1705" y="418"/>
                  </a:lnTo>
                  <a:lnTo>
                    <a:pt x="1616" y="360"/>
                  </a:lnTo>
                  <a:lnTo>
                    <a:pt x="1521" y="313"/>
                  </a:lnTo>
                  <a:lnTo>
                    <a:pt x="1426" y="274"/>
                  </a:lnTo>
                  <a:lnTo>
                    <a:pt x="1327" y="244"/>
                  </a:lnTo>
                  <a:lnTo>
                    <a:pt x="1227" y="222"/>
                  </a:lnTo>
                  <a:lnTo>
                    <a:pt x="1124" y="209"/>
                  </a:lnTo>
                  <a:lnTo>
                    <a:pt x="1022" y="205"/>
                  </a:lnTo>
                  <a:lnTo>
                    <a:pt x="920" y="209"/>
                  </a:lnTo>
                  <a:lnTo>
                    <a:pt x="817" y="222"/>
                  </a:lnTo>
                  <a:lnTo>
                    <a:pt x="717" y="244"/>
                  </a:lnTo>
                  <a:lnTo>
                    <a:pt x="618" y="274"/>
                  </a:lnTo>
                  <a:lnTo>
                    <a:pt x="523" y="313"/>
                  </a:lnTo>
                  <a:lnTo>
                    <a:pt x="428" y="360"/>
                  </a:lnTo>
                  <a:lnTo>
                    <a:pt x="339" y="418"/>
                  </a:lnTo>
                  <a:lnTo>
                    <a:pt x="253" y="483"/>
                  </a:lnTo>
                  <a:lnTo>
                    <a:pt x="173" y="555"/>
                  </a:lnTo>
                  <a:lnTo>
                    <a:pt x="147" y="574"/>
                  </a:lnTo>
                  <a:lnTo>
                    <a:pt x="117" y="583"/>
                  </a:lnTo>
                  <a:lnTo>
                    <a:pt x="86" y="583"/>
                  </a:lnTo>
                  <a:lnTo>
                    <a:pt x="58" y="574"/>
                  </a:lnTo>
                  <a:lnTo>
                    <a:pt x="30" y="555"/>
                  </a:lnTo>
                  <a:lnTo>
                    <a:pt x="13" y="535"/>
                  </a:lnTo>
                  <a:lnTo>
                    <a:pt x="4" y="511"/>
                  </a:lnTo>
                  <a:lnTo>
                    <a:pt x="0" y="485"/>
                  </a:lnTo>
                  <a:lnTo>
                    <a:pt x="2" y="459"/>
                  </a:lnTo>
                  <a:lnTo>
                    <a:pt x="11" y="432"/>
                  </a:lnTo>
                  <a:lnTo>
                    <a:pt x="28" y="412"/>
                  </a:lnTo>
                  <a:lnTo>
                    <a:pt x="28" y="410"/>
                  </a:lnTo>
                  <a:lnTo>
                    <a:pt x="117" y="328"/>
                  </a:lnTo>
                  <a:lnTo>
                    <a:pt x="212" y="256"/>
                  </a:lnTo>
                  <a:lnTo>
                    <a:pt x="311" y="192"/>
                  </a:lnTo>
                  <a:lnTo>
                    <a:pt x="413" y="136"/>
                  </a:lnTo>
                  <a:lnTo>
                    <a:pt x="519" y="92"/>
                  </a:lnTo>
                  <a:lnTo>
                    <a:pt x="629" y="54"/>
                  </a:lnTo>
                  <a:lnTo>
                    <a:pt x="739" y="28"/>
                  </a:lnTo>
                  <a:lnTo>
                    <a:pt x="853" y="10"/>
                  </a:lnTo>
                  <a:lnTo>
                    <a:pt x="966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22" name="Freeform 41"/>
            <p:cNvSpPr>
              <a:spLocks/>
            </p:cNvSpPr>
            <p:nvPr/>
          </p:nvSpPr>
          <p:spPr bwMode="auto">
            <a:xfrm>
              <a:off x="16175038" y="-833438"/>
              <a:ext cx="1135063" cy="363538"/>
            </a:xfrm>
            <a:custGeom>
              <a:avLst/>
              <a:gdLst>
                <a:gd name="T0" fmla="*/ 715 w 1432"/>
                <a:gd name="T1" fmla="*/ 0 h 458"/>
                <a:gd name="T2" fmla="*/ 808 w 1432"/>
                <a:gd name="T3" fmla="*/ 4 h 458"/>
                <a:gd name="T4" fmla="*/ 901 w 1432"/>
                <a:gd name="T5" fmla="*/ 17 h 458"/>
                <a:gd name="T6" fmla="*/ 992 w 1432"/>
                <a:gd name="T7" fmla="*/ 39 h 458"/>
                <a:gd name="T8" fmla="*/ 1080 w 1432"/>
                <a:gd name="T9" fmla="*/ 71 h 458"/>
                <a:gd name="T10" fmla="*/ 1167 w 1432"/>
                <a:gd name="T11" fmla="*/ 110 h 458"/>
                <a:gd name="T12" fmla="*/ 1249 w 1432"/>
                <a:gd name="T13" fmla="*/ 160 h 458"/>
                <a:gd name="T14" fmla="*/ 1328 w 1432"/>
                <a:gd name="T15" fmla="*/ 218 h 458"/>
                <a:gd name="T16" fmla="*/ 1402 w 1432"/>
                <a:gd name="T17" fmla="*/ 285 h 458"/>
                <a:gd name="T18" fmla="*/ 1419 w 1432"/>
                <a:gd name="T19" fmla="*/ 306 h 458"/>
                <a:gd name="T20" fmla="*/ 1428 w 1432"/>
                <a:gd name="T21" fmla="*/ 330 h 458"/>
                <a:gd name="T22" fmla="*/ 1432 w 1432"/>
                <a:gd name="T23" fmla="*/ 356 h 458"/>
                <a:gd name="T24" fmla="*/ 1426 w 1432"/>
                <a:gd name="T25" fmla="*/ 390 h 458"/>
                <a:gd name="T26" fmla="*/ 1411 w 1432"/>
                <a:gd name="T27" fmla="*/ 417 h 458"/>
                <a:gd name="T28" fmla="*/ 1389 w 1432"/>
                <a:gd name="T29" fmla="*/ 440 h 458"/>
                <a:gd name="T30" fmla="*/ 1361 w 1432"/>
                <a:gd name="T31" fmla="*/ 455 h 458"/>
                <a:gd name="T32" fmla="*/ 1329 w 1432"/>
                <a:gd name="T33" fmla="*/ 458 h 458"/>
                <a:gd name="T34" fmla="*/ 1303 w 1432"/>
                <a:gd name="T35" fmla="*/ 457 h 458"/>
                <a:gd name="T36" fmla="*/ 1279 w 1432"/>
                <a:gd name="T37" fmla="*/ 445 h 458"/>
                <a:gd name="T38" fmla="*/ 1257 w 1432"/>
                <a:gd name="T39" fmla="*/ 429 h 458"/>
                <a:gd name="T40" fmla="*/ 1257 w 1432"/>
                <a:gd name="T41" fmla="*/ 429 h 458"/>
                <a:gd name="T42" fmla="*/ 1190 w 1432"/>
                <a:gd name="T43" fmla="*/ 369 h 458"/>
                <a:gd name="T44" fmla="*/ 1119 w 1432"/>
                <a:gd name="T45" fmla="*/ 319 h 458"/>
                <a:gd name="T46" fmla="*/ 1043 w 1432"/>
                <a:gd name="T47" fmla="*/ 278 h 458"/>
                <a:gd name="T48" fmla="*/ 963 w 1432"/>
                <a:gd name="T49" fmla="*/ 246 h 458"/>
                <a:gd name="T50" fmla="*/ 883 w 1432"/>
                <a:gd name="T51" fmla="*/ 224 h 458"/>
                <a:gd name="T52" fmla="*/ 799 w 1432"/>
                <a:gd name="T53" fmla="*/ 209 h 458"/>
                <a:gd name="T54" fmla="*/ 713 w 1432"/>
                <a:gd name="T55" fmla="*/ 205 h 458"/>
                <a:gd name="T56" fmla="*/ 631 w 1432"/>
                <a:gd name="T57" fmla="*/ 209 h 458"/>
                <a:gd name="T58" fmla="*/ 547 w 1432"/>
                <a:gd name="T59" fmla="*/ 224 h 458"/>
                <a:gd name="T60" fmla="*/ 466 w 1432"/>
                <a:gd name="T61" fmla="*/ 246 h 458"/>
                <a:gd name="T62" fmla="*/ 387 w 1432"/>
                <a:gd name="T63" fmla="*/ 278 h 458"/>
                <a:gd name="T64" fmla="*/ 311 w 1432"/>
                <a:gd name="T65" fmla="*/ 319 h 458"/>
                <a:gd name="T66" fmla="*/ 240 w 1432"/>
                <a:gd name="T67" fmla="*/ 369 h 458"/>
                <a:gd name="T68" fmla="*/ 173 w 1432"/>
                <a:gd name="T69" fmla="*/ 429 h 458"/>
                <a:gd name="T70" fmla="*/ 147 w 1432"/>
                <a:gd name="T71" fmla="*/ 447 h 458"/>
                <a:gd name="T72" fmla="*/ 117 w 1432"/>
                <a:gd name="T73" fmla="*/ 457 h 458"/>
                <a:gd name="T74" fmla="*/ 86 w 1432"/>
                <a:gd name="T75" fmla="*/ 457 h 458"/>
                <a:gd name="T76" fmla="*/ 58 w 1432"/>
                <a:gd name="T77" fmla="*/ 447 h 458"/>
                <a:gd name="T78" fmla="*/ 30 w 1432"/>
                <a:gd name="T79" fmla="*/ 429 h 458"/>
                <a:gd name="T80" fmla="*/ 13 w 1432"/>
                <a:gd name="T81" fmla="*/ 408 h 458"/>
                <a:gd name="T82" fmla="*/ 4 w 1432"/>
                <a:gd name="T83" fmla="*/ 384 h 458"/>
                <a:gd name="T84" fmla="*/ 0 w 1432"/>
                <a:gd name="T85" fmla="*/ 358 h 458"/>
                <a:gd name="T86" fmla="*/ 2 w 1432"/>
                <a:gd name="T87" fmla="*/ 332 h 458"/>
                <a:gd name="T88" fmla="*/ 11 w 1432"/>
                <a:gd name="T89" fmla="*/ 306 h 458"/>
                <a:gd name="T90" fmla="*/ 28 w 1432"/>
                <a:gd name="T91" fmla="*/ 285 h 458"/>
                <a:gd name="T92" fmla="*/ 28 w 1432"/>
                <a:gd name="T93" fmla="*/ 283 h 458"/>
                <a:gd name="T94" fmla="*/ 102 w 1432"/>
                <a:gd name="T95" fmla="*/ 218 h 458"/>
                <a:gd name="T96" fmla="*/ 181 w 1432"/>
                <a:gd name="T97" fmla="*/ 160 h 458"/>
                <a:gd name="T98" fmla="*/ 264 w 1432"/>
                <a:gd name="T99" fmla="*/ 110 h 458"/>
                <a:gd name="T100" fmla="*/ 350 w 1432"/>
                <a:gd name="T101" fmla="*/ 71 h 458"/>
                <a:gd name="T102" fmla="*/ 439 w 1432"/>
                <a:gd name="T103" fmla="*/ 39 h 458"/>
                <a:gd name="T104" fmla="*/ 531 w 1432"/>
                <a:gd name="T105" fmla="*/ 17 h 458"/>
                <a:gd name="T106" fmla="*/ 622 w 1432"/>
                <a:gd name="T107" fmla="*/ 4 h 458"/>
                <a:gd name="T108" fmla="*/ 715 w 1432"/>
                <a:gd name="T109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32" h="458">
                  <a:moveTo>
                    <a:pt x="715" y="0"/>
                  </a:moveTo>
                  <a:lnTo>
                    <a:pt x="808" y="4"/>
                  </a:lnTo>
                  <a:lnTo>
                    <a:pt x="901" y="17"/>
                  </a:lnTo>
                  <a:lnTo>
                    <a:pt x="992" y="39"/>
                  </a:lnTo>
                  <a:lnTo>
                    <a:pt x="1080" y="71"/>
                  </a:lnTo>
                  <a:lnTo>
                    <a:pt x="1167" y="110"/>
                  </a:lnTo>
                  <a:lnTo>
                    <a:pt x="1249" y="160"/>
                  </a:lnTo>
                  <a:lnTo>
                    <a:pt x="1328" y="218"/>
                  </a:lnTo>
                  <a:lnTo>
                    <a:pt x="1402" y="285"/>
                  </a:lnTo>
                  <a:lnTo>
                    <a:pt x="1419" y="306"/>
                  </a:lnTo>
                  <a:lnTo>
                    <a:pt x="1428" y="330"/>
                  </a:lnTo>
                  <a:lnTo>
                    <a:pt x="1432" y="356"/>
                  </a:lnTo>
                  <a:lnTo>
                    <a:pt x="1426" y="390"/>
                  </a:lnTo>
                  <a:lnTo>
                    <a:pt x="1411" y="417"/>
                  </a:lnTo>
                  <a:lnTo>
                    <a:pt x="1389" y="440"/>
                  </a:lnTo>
                  <a:lnTo>
                    <a:pt x="1361" y="455"/>
                  </a:lnTo>
                  <a:lnTo>
                    <a:pt x="1329" y="458"/>
                  </a:lnTo>
                  <a:lnTo>
                    <a:pt x="1303" y="457"/>
                  </a:lnTo>
                  <a:lnTo>
                    <a:pt x="1279" y="445"/>
                  </a:lnTo>
                  <a:lnTo>
                    <a:pt x="1257" y="429"/>
                  </a:lnTo>
                  <a:lnTo>
                    <a:pt x="1257" y="429"/>
                  </a:lnTo>
                  <a:lnTo>
                    <a:pt x="1190" y="369"/>
                  </a:lnTo>
                  <a:lnTo>
                    <a:pt x="1119" y="319"/>
                  </a:lnTo>
                  <a:lnTo>
                    <a:pt x="1043" y="278"/>
                  </a:lnTo>
                  <a:lnTo>
                    <a:pt x="963" y="246"/>
                  </a:lnTo>
                  <a:lnTo>
                    <a:pt x="883" y="224"/>
                  </a:lnTo>
                  <a:lnTo>
                    <a:pt x="799" y="209"/>
                  </a:lnTo>
                  <a:lnTo>
                    <a:pt x="713" y="205"/>
                  </a:lnTo>
                  <a:lnTo>
                    <a:pt x="631" y="209"/>
                  </a:lnTo>
                  <a:lnTo>
                    <a:pt x="547" y="224"/>
                  </a:lnTo>
                  <a:lnTo>
                    <a:pt x="466" y="246"/>
                  </a:lnTo>
                  <a:lnTo>
                    <a:pt x="387" y="278"/>
                  </a:lnTo>
                  <a:lnTo>
                    <a:pt x="311" y="319"/>
                  </a:lnTo>
                  <a:lnTo>
                    <a:pt x="240" y="369"/>
                  </a:lnTo>
                  <a:lnTo>
                    <a:pt x="173" y="429"/>
                  </a:lnTo>
                  <a:lnTo>
                    <a:pt x="147" y="447"/>
                  </a:lnTo>
                  <a:lnTo>
                    <a:pt x="117" y="457"/>
                  </a:lnTo>
                  <a:lnTo>
                    <a:pt x="86" y="457"/>
                  </a:lnTo>
                  <a:lnTo>
                    <a:pt x="58" y="447"/>
                  </a:lnTo>
                  <a:lnTo>
                    <a:pt x="30" y="429"/>
                  </a:lnTo>
                  <a:lnTo>
                    <a:pt x="13" y="408"/>
                  </a:lnTo>
                  <a:lnTo>
                    <a:pt x="4" y="384"/>
                  </a:lnTo>
                  <a:lnTo>
                    <a:pt x="0" y="358"/>
                  </a:lnTo>
                  <a:lnTo>
                    <a:pt x="2" y="332"/>
                  </a:lnTo>
                  <a:lnTo>
                    <a:pt x="11" y="306"/>
                  </a:lnTo>
                  <a:lnTo>
                    <a:pt x="28" y="285"/>
                  </a:lnTo>
                  <a:lnTo>
                    <a:pt x="28" y="283"/>
                  </a:lnTo>
                  <a:lnTo>
                    <a:pt x="102" y="218"/>
                  </a:lnTo>
                  <a:lnTo>
                    <a:pt x="181" y="160"/>
                  </a:lnTo>
                  <a:lnTo>
                    <a:pt x="264" y="110"/>
                  </a:lnTo>
                  <a:lnTo>
                    <a:pt x="350" y="71"/>
                  </a:lnTo>
                  <a:lnTo>
                    <a:pt x="439" y="39"/>
                  </a:lnTo>
                  <a:lnTo>
                    <a:pt x="531" y="17"/>
                  </a:lnTo>
                  <a:lnTo>
                    <a:pt x="622" y="4"/>
                  </a:lnTo>
                  <a:lnTo>
                    <a:pt x="715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23" name="Freeform 42"/>
            <p:cNvSpPr>
              <a:spLocks/>
            </p:cNvSpPr>
            <p:nvPr/>
          </p:nvSpPr>
          <p:spPr bwMode="auto">
            <a:xfrm>
              <a:off x="16417925" y="-487363"/>
              <a:ext cx="647700" cy="261938"/>
            </a:xfrm>
            <a:custGeom>
              <a:avLst/>
              <a:gdLst>
                <a:gd name="T0" fmla="*/ 408 w 816"/>
                <a:gd name="T1" fmla="*/ 0 h 330"/>
                <a:gd name="T2" fmla="*/ 477 w 816"/>
                <a:gd name="T3" fmla="*/ 4 h 330"/>
                <a:gd name="T4" fmla="*/ 544 w 816"/>
                <a:gd name="T5" fmla="*/ 17 h 330"/>
                <a:gd name="T6" fmla="*/ 609 w 816"/>
                <a:gd name="T7" fmla="*/ 39 h 330"/>
                <a:gd name="T8" fmla="*/ 672 w 816"/>
                <a:gd name="T9" fmla="*/ 69 h 330"/>
                <a:gd name="T10" fmla="*/ 732 w 816"/>
                <a:gd name="T11" fmla="*/ 108 h 330"/>
                <a:gd name="T12" fmla="*/ 788 w 816"/>
                <a:gd name="T13" fmla="*/ 156 h 330"/>
                <a:gd name="T14" fmla="*/ 806 w 816"/>
                <a:gd name="T15" fmla="*/ 182 h 330"/>
                <a:gd name="T16" fmla="*/ 816 w 816"/>
                <a:gd name="T17" fmla="*/ 212 h 330"/>
                <a:gd name="T18" fmla="*/ 816 w 816"/>
                <a:gd name="T19" fmla="*/ 244 h 330"/>
                <a:gd name="T20" fmla="*/ 806 w 816"/>
                <a:gd name="T21" fmla="*/ 272 h 330"/>
                <a:gd name="T22" fmla="*/ 788 w 816"/>
                <a:gd name="T23" fmla="*/ 300 h 330"/>
                <a:gd name="T24" fmla="*/ 765 w 816"/>
                <a:gd name="T25" fmla="*/ 317 h 330"/>
                <a:gd name="T26" fmla="*/ 741 w 816"/>
                <a:gd name="T27" fmla="*/ 326 h 330"/>
                <a:gd name="T28" fmla="*/ 715 w 816"/>
                <a:gd name="T29" fmla="*/ 330 h 330"/>
                <a:gd name="T30" fmla="*/ 689 w 816"/>
                <a:gd name="T31" fmla="*/ 328 h 330"/>
                <a:gd name="T32" fmla="*/ 665 w 816"/>
                <a:gd name="T33" fmla="*/ 318 h 330"/>
                <a:gd name="T34" fmla="*/ 643 w 816"/>
                <a:gd name="T35" fmla="*/ 302 h 330"/>
                <a:gd name="T36" fmla="*/ 602 w 816"/>
                <a:gd name="T37" fmla="*/ 266 h 330"/>
                <a:gd name="T38" fmla="*/ 557 w 816"/>
                <a:gd name="T39" fmla="*/ 240 h 330"/>
                <a:gd name="T40" fmla="*/ 509 w 816"/>
                <a:gd name="T41" fmla="*/ 220 h 330"/>
                <a:gd name="T42" fmla="*/ 458 w 816"/>
                <a:gd name="T43" fmla="*/ 209 h 330"/>
                <a:gd name="T44" fmla="*/ 408 w 816"/>
                <a:gd name="T45" fmla="*/ 205 h 330"/>
                <a:gd name="T46" fmla="*/ 358 w 816"/>
                <a:gd name="T47" fmla="*/ 209 h 330"/>
                <a:gd name="T48" fmla="*/ 307 w 816"/>
                <a:gd name="T49" fmla="*/ 220 h 330"/>
                <a:gd name="T50" fmla="*/ 259 w 816"/>
                <a:gd name="T51" fmla="*/ 240 h 330"/>
                <a:gd name="T52" fmla="*/ 214 w 816"/>
                <a:gd name="T53" fmla="*/ 266 h 330"/>
                <a:gd name="T54" fmla="*/ 173 w 816"/>
                <a:gd name="T55" fmla="*/ 302 h 330"/>
                <a:gd name="T56" fmla="*/ 147 w 816"/>
                <a:gd name="T57" fmla="*/ 320 h 330"/>
                <a:gd name="T58" fmla="*/ 118 w 816"/>
                <a:gd name="T59" fmla="*/ 330 h 330"/>
                <a:gd name="T60" fmla="*/ 86 w 816"/>
                <a:gd name="T61" fmla="*/ 330 h 330"/>
                <a:gd name="T62" fmla="*/ 58 w 816"/>
                <a:gd name="T63" fmla="*/ 320 h 330"/>
                <a:gd name="T64" fmla="*/ 30 w 816"/>
                <a:gd name="T65" fmla="*/ 302 h 330"/>
                <a:gd name="T66" fmla="*/ 13 w 816"/>
                <a:gd name="T67" fmla="*/ 279 h 330"/>
                <a:gd name="T68" fmla="*/ 4 w 816"/>
                <a:gd name="T69" fmla="*/ 255 h 330"/>
                <a:gd name="T70" fmla="*/ 0 w 816"/>
                <a:gd name="T71" fmla="*/ 229 h 330"/>
                <a:gd name="T72" fmla="*/ 2 w 816"/>
                <a:gd name="T73" fmla="*/ 203 h 330"/>
                <a:gd name="T74" fmla="*/ 11 w 816"/>
                <a:gd name="T75" fmla="*/ 179 h 330"/>
                <a:gd name="T76" fmla="*/ 28 w 816"/>
                <a:gd name="T77" fmla="*/ 156 h 330"/>
                <a:gd name="T78" fmla="*/ 84 w 816"/>
                <a:gd name="T79" fmla="*/ 108 h 330"/>
                <a:gd name="T80" fmla="*/ 144 w 816"/>
                <a:gd name="T81" fmla="*/ 69 h 330"/>
                <a:gd name="T82" fmla="*/ 207 w 816"/>
                <a:gd name="T83" fmla="*/ 39 h 330"/>
                <a:gd name="T84" fmla="*/ 272 w 816"/>
                <a:gd name="T85" fmla="*/ 17 h 330"/>
                <a:gd name="T86" fmla="*/ 339 w 816"/>
                <a:gd name="T87" fmla="*/ 4 h 330"/>
                <a:gd name="T88" fmla="*/ 408 w 816"/>
                <a:gd name="T8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6" h="330">
                  <a:moveTo>
                    <a:pt x="408" y="0"/>
                  </a:moveTo>
                  <a:lnTo>
                    <a:pt x="477" y="4"/>
                  </a:lnTo>
                  <a:lnTo>
                    <a:pt x="544" y="17"/>
                  </a:lnTo>
                  <a:lnTo>
                    <a:pt x="609" y="39"/>
                  </a:lnTo>
                  <a:lnTo>
                    <a:pt x="672" y="69"/>
                  </a:lnTo>
                  <a:lnTo>
                    <a:pt x="732" y="108"/>
                  </a:lnTo>
                  <a:lnTo>
                    <a:pt x="788" y="156"/>
                  </a:lnTo>
                  <a:lnTo>
                    <a:pt x="806" y="182"/>
                  </a:lnTo>
                  <a:lnTo>
                    <a:pt x="816" y="212"/>
                  </a:lnTo>
                  <a:lnTo>
                    <a:pt x="816" y="244"/>
                  </a:lnTo>
                  <a:lnTo>
                    <a:pt x="806" y="272"/>
                  </a:lnTo>
                  <a:lnTo>
                    <a:pt x="788" y="300"/>
                  </a:lnTo>
                  <a:lnTo>
                    <a:pt x="765" y="317"/>
                  </a:lnTo>
                  <a:lnTo>
                    <a:pt x="741" y="326"/>
                  </a:lnTo>
                  <a:lnTo>
                    <a:pt x="715" y="330"/>
                  </a:lnTo>
                  <a:lnTo>
                    <a:pt x="689" y="328"/>
                  </a:lnTo>
                  <a:lnTo>
                    <a:pt x="665" y="318"/>
                  </a:lnTo>
                  <a:lnTo>
                    <a:pt x="643" y="302"/>
                  </a:lnTo>
                  <a:lnTo>
                    <a:pt x="602" y="266"/>
                  </a:lnTo>
                  <a:lnTo>
                    <a:pt x="557" y="240"/>
                  </a:lnTo>
                  <a:lnTo>
                    <a:pt x="509" y="220"/>
                  </a:lnTo>
                  <a:lnTo>
                    <a:pt x="458" y="209"/>
                  </a:lnTo>
                  <a:lnTo>
                    <a:pt x="408" y="205"/>
                  </a:lnTo>
                  <a:lnTo>
                    <a:pt x="358" y="209"/>
                  </a:lnTo>
                  <a:lnTo>
                    <a:pt x="307" y="220"/>
                  </a:lnTo>
                  <a:lnTo>
                    <a:pt x="259" y="240"/>
                  </a:lnTo>
                  <a:lnTo>
                    <a:pt x="214" y="266"/>
                  </a:lnTo>
                  <a:lnTo>
                    <a:pt x="173" y="302"/>
                  </a:lnTo>
                  <a:lnTo>
                    <a:pt x="147" y="320"/>
                  </a:lnTo>
                  <a:lnTo>
                    <a:pt x="118" y="330"/>
                  </a:lnTo>
                  <a:lnTo>
                    <a:pt x="86" y="330"/>
                  </a:lnTo>
                  <a:lnTo>
                    <a:pt x="58" y="320"/>
                  </a:lnTo>
                  <a:lnTo>
                    <a:pt x="30" y="302"/>
                  </a:lnTo>
                  <a:lnTo>
                    <a:pt x="13" y="279"/>
                  </a:lnTo>
                  <a:lnTo>
                    <a:pt x="4" y="255"/>
                  </a:lnTo>
                  <a:lnTo>
                    <a:pt x="0" y="229"/>
                  </a:lnTo>
                  <a:lnTo>
                    <a:pt x="2" y="203"/>
                  </a:lnTo>
                  <a:lnTo>
                    <a:pt x="11" y="179"/>
                  </a:lnTo>
                  <a:lnTo>
                    <a:pt x="28" y="156"/>
                  </a:lnTo>
                  <a:lnTo>
                    <a:pt x="84" y="108"/>
                  </a:lnTo>
                  <a:lnTo>
                    <a:pt x="144" y="69"/>
                  </a:lnTo>
                  <a:lnTo>
                    <a:pt x="207" y="39"/>
                  </a:lnTo>
                  <a:lnTo>
                    <a:pt x="272" y="17"/>
                  </a:lnTo>
                  <a:lnTo>
                    <a:pt x="339" y="4"/>
                  </a:lnTo>
                  <a:lnTo>
                    <a:pt x="40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128" name="Freeform 47"/>
          <p:cNvSpPr>
            <a:spLocks noEditPoints="1"/>
          </p:cNvSpPr>
          <p:nvPr/>
        </p:nvSpPr>
        <p:spPr bwMode="auto">
          <a:xfrm>
            <a:off x="9993639" y="4574093"/>
            <a:ext cx="428410" cy="427976"/>
          </a:xfrm>
          <a:custGeom>
            <a:avLst/>
            <a:gdLst>
              <a:gd name="T0" fmla="*/ 3821 w 5931"/>
              <a:gd name="T1" fmla="*/ 3908 h 5927"/>
              <a:gd name="T2" fmla="*/ 5740 w 5931"/>
              <a:gd name="T3" fmla="*/ 4955 h 5927"/>
              <a:gd name="T4" fmla="*/ 5646 w 5931"/>
              <a:gd name="T5" fmla="*/ 4736 h 5927"/>
              <a:gd name="T6" fmla="*/ 4000 w 5931"/>
              <a:gd name="T7" fmla="*/ 3831 h 5927"/>
              <a:gd name="T8" fmla="*/ 253 w 5931"/>
              <a:gd name="T9" fmla="*/ 878 h 5927"/>
              <a:gd name="T10" fmla="*/ 197 w 5931"/>
              <a:gd name="T11" fmla="*/ 1284 h 5927"/>
              <a:gd name="T12" fmla="*/ 305 w 5931"/>
              <a:gd name="T13" fmla="*/ 1814 h 5927"/>
              <a:gd name="T14" fmla="*/ 645 w 5931"/>
              <a:gd name="T15" fmla="*/ 2556 h 5927"/>
              <a:gd name="T16" fmla="*/ 1235 w 5931"/>
              <a:gd name="T17" fmla="*/ 3414 h 5927"/>
              <a:gd name="T18" fmla="*/ 2007 w 5931"/>
              <a:gd name="T19" fmla="*/ 4249 h 5927"/>
              <a:gd name="T20" fmla="*/ 2861 w 5931"/>
              <a:gd name="T21" fmla="*/ 4955 h 5927"/>
              <a:gd name="T22" fmla="*/ 3711 w 5931"/>
              <a:gd name="T23" fmla="*/ 5460 h 5927"/>
              <a:gd name="T24" fmla="*/ 4341 w 5931"/>
              <a:gd name="T25" fmla="*/ 5687 h 5927"/>
              <a:gd name="T26" fmla="*/ 4825 w 5931"/>
              <a:gd name="T27" fmla="*/ 5728 h 5927"/>
              <a:gd name="T28" fmla="*/ 5175 w 5931"/>
              <a:gd name="T29" fmla="*/ 5606 h 5927"/>
              <a:gd name="T30" fmla="*/ 3487 w 5931"/>
              <a:gd name="T31" fmla="*/ 4237 h 5927"/>
              <a:gd name="T32" fmla="*/ 3213 w 5931"/>
              <a:gd name="T33" fmla="*/ 4314 h 5927"/>
              <a:gd name="T34" fmla="*/ 2821 w 5931"/>
              <a:gd name="T35" fmla="*/ 4082 h 5927"/>
              <a:gd name="T36" fmla="*/ 1996 w 5931"/>
              <a:gd name="T37" fmla="*/ 3281 h 5927"/>
              <a:gd name="T38" fmla="*/ 1625 w 5931"/>
              <a:gd name="T39" fmla="*/ 2776 h 5927"/>
              <a:gd name="T40" fmla="*/ 1661 w 5931"/>
              <a:gd name="T41" fmla="*/ 2493 h 5927"/>
              <a:gd name="T42" fmla="*/ 989 w 5931"/>
              <a:gd name="T43" fmla="*/ 193 h 5927"/>
              <a:gd name="T44" fmla="*/ 1948 w 5931"/>
              <a:gd name="T45" fmla="*/ 2181 h 5927"/>
              <a:gd name="T46" fmla="*/ 2099 w 5931"/>
              <a:gd name="T47" fmla="*/ 1932 h 5927"/>
              <a:gd name="T48" fmla="*/ 1193 w 5931"/>
              <a:gd name="T49" fmla="*/ 285 h 5927"/>
              <a:gd name="T50" fmla="*/ 989 w 5931"/>
              <a:gd name="T51" fmla="*/ 193 h 5927"/>
              <a:gd name="T52" fmla="*/ 1220 w 5931"/>
              <a:gd name="T53" fmla="*/ 61 h 5927"/>
              <a:gd name="T54" fmla="*/ 2229 w 5931"/>
              <a:gd name="T55" fmla="*/ 1692 h 5927"/>
              <a:gd name="T56" fmla="*/ 2287 w 5931"/>
              <a:gd name="T57" fmla="*/ 1980 h 5927"/>
              <a:gd name="T58" fmla="*/ 2157 w 5931"/>
              <a:gd name="T59" fmla="*/ 2244 h 5927"/>
              <a:gd name="T60" fmla="*/ 1807 w 5931"/>
              <a:gd name="T61" fmla="*/ 2693 h 5927"/>
              <a:gd name="T62" fmla="*/ 2141 w 5931"/>
              <a:gd name="T63" fmla="*/ 3151 h 5927"/>
              <a:gd name="T64" fmla="*/ 2946 w 5931"/>
              <a:gd name="T65" fmla="*/ 3936 h 5927"/>
              <a:gd name="T66" fmla="*/ 3282 w 5931"/>
              <a:gd name="T67" fmla="*/ 4120 h 5927"/>
              <a:gd name="T68" fmla="*/ 3733 w 5931"/>
              <a:gd name="T69" fmla="*/ 3732 h 5927"/>
              <a:gd name="T70" fmla="*/ 4009 w 5931"/>
              <a:gd name="T71" fmla="*/ 3638 h 5927"/>
              <a:gd name="T72" fmla="*/ 5702 w 5931"/>
              <a:gd name="T73" fmla="*/ 4542 h 5927"/>
              <a:gd name="T74" fmla="*/ 5897 w 5931"/>
              <a:gd name="T75" fmla="*/ 4762 h 5927"/>
              <a:gd name="T76" fmla="*/ 5917 w 5931"/>
              <a:gd name="T77" fmla="*/ 5057 h 5927"/>
              <a:gd name="T78" fmla="*/ 5363 w 5931"/>
              <a:gd name="T79" fmla="*/ 5696 h 5927"/>
              <a:gd name="T80" fmla="*/ 5002 w 5931"/>
              <a:gd name="T81" fmla="*/ 5894 h 5927"/>
              <a:gd name="T82" fmla="*/ 4514 w 5931"/>
              <a:gd name="T83" fmla="*/ 5914 h 5927"/>
              <a:gd name="T84" fmla="*/ 3930 w 5931"/>
              <a:gd name="T85" fmla="*/ 5761 h 5927"/>
              <a:gd name="T86" fmla="*/ 3108 w 5931"/>
              <a:gd name="T87" fmla="*/ 5350 h 5927"/>
              <a:gd name="T88" fmla="*/ 2222 w 5931"/>
              <a:gd name="T89" fmla="*/ 4702 h 5927"/>
              <a:gd name="T90" fmla="*/ 1379 w 5931"/>
              <a:gd name="T91" fmla="*/ 3881 h 5927"/>
              <a:gd name="T92" fmla="*/ 693 w 5931"/>
              <a:gd name="T93" fmla="*/ 2999 h 5927"/>
              <a:gd name="T94" fmla="*/ 219 w 5931"/>
              <a:gd name="T95" fmla="*/ 2128 h 5927"/>
              <a:gd name="T96" fmla="*/ 29 w 5931"/>
              <a:gd name="T97" fmla="*/ 1517 h 5927"/>
              <a:gd name="T98" fmla="*/ 16 w 5931"/>
              <a:gd name="T99" fmla="*/ 1010 h 5927"/>
              <a:gd name="T100" fmla="*/ 179 w 5931"/>
              <a:gd name="T101" fmla="*/ 628 h 5927"/>
              <a:gd name="T102" fmla="*/ 816 w 5931"/>
              <a:gd name="T103" fmla="*/ 34 h 5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931" h="5927">
                <a:moveTo>
                  <a:pt x="4000" y="3831"/>
                </a:moveTo>
                <a:lnTo>
                  <a:pt x="3951" y="3838"/>
                </a:lnTo>
                <a:lnTo>
                  <a:pt x="3904" y="3853"/>
                </a:lnTo>
                <a:lnTo>
                  <a:pt x="3861" y="3876"/>
                </a:lnTo>
                <a:lnTo>
                  <a:pt x="3821" y="3908"/>
                </a:lnTo>
                <a:lnTo>
                  <a:pt x="3744" y="3988"/>
                </a:lnTo>
                <a:lnTo>
                  <a:pt x="5688" y="5097"/>
                </a:lnTo>
                <a:lnTo>
                  <a:pt x="5715" y="5052"/>
                </a:lnTo>
                <a:lnTo>
                  <a:pt x="5731" y="5005"/>
                </a:lnTo>
                <a:lnTo>
                  <a:pt x="5740" y="4955"/>
                </a:lnTo>
                <a:lnTo>
                  <a:pt x="5738" y="4904"/>
                </a:lnTo>
                <a:lnTo>
                  <a:pt x="5725" y="4855"/>
                </a:lnTo>
                <a:lnTo>
                  <a:pt x="5707" y="4810"/>
                </a:lnTo>
                <a:lnTo>
                  <a:pt x="5680" y="4771"/>
                </a:lnTo>
                <a:lnTo>
                  <a:pt x="5646" y="4736"/>
                </a:lnTo>
                <a:lnTo>
                  <a:pt x="5606" y="4708"/>
                </a:lnTo>
                <a:lnTo>
                  <a:pt x="4142" y="3865"/>
                </a:lnTo>
                <a:lnTo>
                  <a:pt x="4097" y="3845"/>
                </a:lnTo>
                <a:lnTo>
                  <a:pt x="4049" y="3833"/>
                </a:lnTo>
                <a:lnTo>
                  <a:pt x="4000" y="3831"/>
                </a:lnTo>
                <a:close/>
                <a:moveTo>
                  <a:pt x="690" y="382"/>
                </a:moveTo>
                <a:lnTo>
                  <a:pt x="368" y="705"/>
                </a:lnTo>
                <a:lnTo>
                  <a:pt x="323" y="756"/>
                </a:lnTo>
                <a:lnTo>
                  <a:pt x="285" y="813"/>
                </a:lnTo>
                <a:lnTo>
                  <a:pt x="253" y="878"/>
                </a:lnTo>
                <a:lnTo>
                  <a:pt x="229" y="949"/>
                </a:lnTo>
                <a:lnTo>
                  <a:pt x="211" y="1024"/>
                </a:lnTo>
                <a:lnTo>
                  <a:pt x="199" y="1106"/>
                </a:lnTo>
                <a:lnTo>
                  <a:pt x="195" y="1192"/>
                </a:lnTo>
                <a:lnTo>
                  <a:pt x="197" y="1284"/>
                </a:lnTo>
                <a:lnTo>
                  <a:pt x="204" y="1382"/>
                </a:lnTo>
                <a:lnTo>
                  <a:pt x="220" y="1484"/>
                </a:lnTo>
                <a:lnTo>
                  <a:pt x="242" y="1589"/>
                </a:lnTo>
                <a:lnTo>
                  <a:pt x="271" y="1701"/>
                </a:lnTo>
                <a:lnTo>
                  <a:pt x="305" y="1814"/>
                </a:lnTo>
                <a:lnTo>
                  <a:pt x="347" y="1934"/>
                </a:lnTo>
                <a:lnTo>
                  <a:pt x="395" y="2054"/>
                </a:lnTo>
                <a:lnTo>
                  <a:pt x="469" y="2218"/>
                </a:lnTo>
                <a:lnTo>
                  <a:pt x="553" y="2386"/>
                </a:lnTo>
                <a:lnTo>
                  <a:pt x="645" y="2556"/>
                </a:lnTo>
                <a:lnTo>
                  <a:pt x="746" y="2725"/>
                </a:lnTo>
                <a:lnTo>
                  <a:pt x="856" y="2898"/>
                </a:lnTo>
                <a:lnTo>
                  <a:pt x="973" y="3070"/>
                </a:lnTo>
                <a:lnTo>
                  <a:pt x="1099" y="3243"/>
                </a:lnTo>
                <a:lnTo>
                  <a:pt x="1235" y="3414"/>
                </a:lnTo>
                <a:lnTo>
                  <a:pt x="1376" y="3586"/>
                </a:lnTo>
                <a:lnTo>
                  <a:pt x="1524" y="3755"/>
                </a:lnTo>
                <a:lnTo>
                  <a:pt x="1679" y="3923"/>
                </a:lnTo>
                <a:lnTo>
                  <a:pt x="1841" y="4089"/>
                </a:lnTo>
                <a:lnTo>
                  <a:pt x="2007" y="4249"/>
                </a:lnTo>
                <a:lnTo>
                  <a:pt x="2175" y="4404"/>
                </a:lnTo>
                <a:lnTo>
                  <a:pt x="2345" y="4554"/>
                </a:lnTo>
                <a:lnTo>
                  <a:pt x="2516" y="4695"/>
                </a:lnTo>
                <a:lnTo>
                  <a:pt x="2688" y="4828"/>
                </a:lnTo>
                <a:lnTo>
                  <a:pt x="2861" y="4955"/>
                </a:lnTo>
                <a:lnTo>
                  <a:pt x="3032" y="5074"/>
                </a:lnTo>
                <a:lnTo>
                  <a:pt x="3204" y="5184"/>
                </a:lnTo>
                <a:lnTo>
                  <a:pt x="3375" y="5285"/>
                </a:lnTo>
                <a:lnTo>
                  <a:pt x="3543" y="5377"/>
                </a:lnTo>
                <a:lnTo>
                  <a:pt x="3711" y="5460"/>
                </a:lnTo>
                <a:lnTo>
                  <a:pt x="3875" y="5534"/>
                </a:lnTo>
                <a:lnTo>
                  <a:pt x="3998" y="5580"/>
                </a:lnTo>
                <a:lnTo>
                  <a:pt x="4115" y="5622"/>
                </a:lnTo>
                <a:lnTo>
                  <a:pt x="4231" y="5658"/>
                </a:lnTo>
                <a:lnTo>
                  <a:pt x="4341" y="5687"/>
                </a:lnTo>
                <a:lnTo>
                  <a:pt x="4448" y="5709"/>
                </a:lnTo>
                <a:lnTo>
                  <a:pt x="4549" y="5723"/>
                </a:lnTo>
                <a:lnTo>
                  <a:pt x="4646" y="5732"/>
                </a:lnTo>
                <a:lnTo>
                  <a:pt x="4738" y="5734"/>
                </a:lnTo>
                <a:lnTo>
                  <a:pt x="4825" y="5728"/>
                </a:lnTo>
                <a:lnTo>
                  <a:pt x="4908" y="5718"/>
                </a:lnTo>
                <a:lnTo>
                  <a:pt x="4984" y="5700"/>
                </a:lnTo>
                <a:lnTo>
                  <a:pt x="5054" y="5674"/>
                </a:lnTo>
                <a:lnTo>
                  <a:pt x="5117" y="5644"/>
                </a:lnTo>
                <a:lnTo>
                  <a:pt x="5175" y="5606"/>
                </a:lnTo>
                <a:lnTo>
                  <a:pt x="5227" y="5561"/>
                </a:lnTo>
                <a:lnTo>
                  <a:pt x="5549" y="5240"/>
                </a:lnTo>
                <a:lnTo>
                  <a:pt x="3603" y="4129"/>
                </a:lnTo>
                <a:lnTo>
                  <a:pt x="3534" y="4197"/>
                </a:lnTo>
                <a:lnTo>
                  <a:pt x="3487" y="4237"/>
                </a:lnTo>
                <a:lnTo>
                  <a:pt x="3437" y="4267"/>
                </a:lnTo>
                <a:lnTo>
                  <a:pt x="3383" y="4291"/>
                </a:lnTo>
                <a:lnTo>
                  <a:pt x="3327" y="4307"/>
                </a:lnTo>
                <a:lnTo>
                  <a:pt x="3271" y="4314"/>
                </a:lnTo>
                <a:lnTo>
                  <a:pt x="3213" y="4314"/>
                </a:lnTo>
                <a:lnTo>
                  <a:pt x="3155" y="4303"/>
                </a:lnTo>
                <a:lnTo>
                  <a:pt x="3099" y="4287"/>
                </a:lnTo>
                <a:lnTo>
                  <a:pt x="3045" y="4260"/>
                </a:lnTo>
                <a:lnTo>
                  <a:pt x="2995" y="4226"/>
                </a:lnTo>
                <a:lnTo>
                  <a:pt x="2821" y="4082"/>
                </a:lnTo>
                <a:lnTo>
                  <a:pt x="2650" y="3932"/>
                </a:lnTo>
                <a:lnTo>
                  <a:pt x="2480" y="3777"/>
                </a:lnTo>
                <a:lnTo>
                  <a:pt x="2314" y="3615"/>
                </a:lnTo>
                <a:lnTo>
                  <a:pt x="2153" y="3449"/>
                </a:lnTo>
                <a:lnTo>
                  <a:pt x="1996" y="3281"/>
                </a:lnTo>
                <a:lnTo>
                  <a:pt x="1847" y="3108"/>
                </a:lnTo>
                <a:lnTo>
                  <a:pt x="1702" y="2935"/>
                </a:lnTo>
                <a:lnTo>
                  <a:pt x="1668" y="2884"/>
                </a:lnTo>
                <a:lnTo>
                  <a:pt x="1643" y="2832"/>
                </a:lnTo>
                <a:lnTo>
                  <a:pt x="1625" y="2776"/>
                </a:lnTo>
                <a:lnTo>
                  <a:pt x="1616" y="2718"/>
                </a:lnTo>
                <a:lnTo>
                  <a:pt x="1614" y="2660"/>
                </a:lnTo>
                <a:lnTo>
                  <a:pt x="1621" y="2603"/>
                </a:lnTo>
                <a:lnTo>
                  <a:pt x="1637" y="2547"/>
                </a:lnTo>
                <a:lnTo>
                  <a:pt x="1661" y="2493"/>
                </a:lnTo>
                <a:lnTo>
                  <a:pt x="1693" y="2442"/>
                </a:lnTo>
                <a:lnTo>
                  <a:pt x="1733" y="2397"/>
                </a:lnTo>
                <a:lnTo>
                  <a:pt x="1807" y="2321"/>
                </a:lnTo>
                <a:lnTo>
                  <a:pt x="690" y="382"/>
                </a:lnTo>
                <a:close/>
                <a:moveTo>
                  <a:pt x="989" y="193"/>
                </a:moveTo>
                <a:lnTo>
                  <a:pt x="948" y="197"/>
                </a:lnTo>
                <a:lnTo>
                  <a:pt x="906" y="206"/>
                </a:lnTo>
                <a:lnTo>
                  <a:pt x="868" y="222"/>
                </a:lnTo>
                <a:lnTo>
                  <a:pt x="832" y="245"/>
                </a:lnTo>
                <a:lnTo>
                  <a:pt x="1948" y="2181"/>
                </a:lnTo>
                <a:lnTo>
                  <a:pt x="2022" y="2108"/>
                </a:lnTo>
                <a:lnTo>
                  <a:pt x="2052" y="2071"/>
                </a:lnTo>
                <a:lnTo>
                  <a:pt x="2078" y="2026"/>
                </a:lnTo>
                <a:lnTo>
                  <a:pt x="2092" y="1980"/>
                </a:lnTo>
                <a:lnTo>
                  <a:pt x="2099" y="1932"/>
                </a:lnTo>
                <a:lnTo>
                  <a:pt x="2096" y="1883"/>
                </a:lnTo>
                <a:lnTo>
                  <a:pt x="2085" y="1834"/>
                </a:lnTo>
                <a:lnTo>
                  <a:pt x="2063" y="1787"/>
                </a:lnTo>
                <a:lnTo>
                  <a:pt x="1220" y="326"/>
                </a:lnTo>
                <a:lnTo>
                  <a:pt x="1193" y="285"/>
                </a:lnTo>
                <a:lnTo>
                  <a:pt x="1157" y="253"/>
                </a:lnTo>
                <a:lnTo>
                  <a:pt x="1117" y="225"/>
                </a:lnTo>
                <a:lnTo>
                  <a:pt x="1074" y="206"/>
                </a:lnTo>
                <a:lnTo>
                  <a:pt x="1025" y="195"/>
                </a:lnTo>
                <a:lnTo>
                  <a:pt x="989" y="193"/>
                </a:lnTo>
                <a:close/>
                <a:moveTo>
                  <a:pt x="989" y="0"/>
                </a:moveTo>
                <a:lnTo>
                  <a:pt x="1051" y="5"/>
                </a:lnTo>
                <a:lnTo>
                  <a:pt x="1110" y="16"/>
                </a:lnTo>
                <a:lnTo>
                  <a:pt x="1166" y="36"/>
                </a:lnTo>
                <a:lnTo>
                  <a:pt x="1220" y="61"/>
                </a:lnTo>
                <a:lnTo>
                  <a:pt x="1269" y="96"/>
                </a:lnTo>
                <a:lnTo>
                  <a:pt x="1314" y="133"/>
                </a:lnTo>
                <a:lnTo>
                  <a:pt x="1354" y="179"/>
                </a:lnTo>
                <a:lnTo>
                  <a:pt x="1388" y="231"/>
                </a:lnTo>
                <a:lnTo>
                  <a:pt x="2229" y="1692"/>
                </a:lnTo>
                <a:lnTo>
                  <a:pt x="2256" y="1748"/>
                </a:lnTo>
                <a:lnTo>
                  <a:pt x="2276" y="1804"/>
                </a:lnTo>
                <a:lnTo>
                  <a:pt x="2287" y="1863"/>
                </a:lnTo>
                <a:lnTo>
                  <a:pt x="2291" y="1923"/>
                </a:lnTo>
                <a:lnTo>
                  <a:pt x="2287" y="1980"/>
                </a:lnTo>
                <a:lnTo>
                  <a:pt x="2276" y="2038"/>
                </a:lnTo>
                <a:lnTo>
                  <a:pt x="2256" y="2094"/>
                </a:lnTo>
                <a:lnTo>
                  <a:pt x="2231" y="2148"/>
                </a:lnTo>
                <a:lnTo>
                  <a:pt x="2197" y="2199"/>
                </a:lnTo>
                <a:lnTo>
                  <a:pt x="2157" y="2244"/>
                </a:lnTo>
                <a:lnTo>
                  <a:pt x="1868" y="2532"/>
                </a:lnTo>
                <a:lnTo>
                  <a:pt x="1839" y="2568"/>
                </a:lnTo>
                <a:lnTo>
                  <a:pt x="1820" y="2608"/>
                </a:lnTo>
                <a:lnTo>
                  <a:pt x="1809" y="2650"/>
                </a:lnTo>
                <a:lnTo>
                  <a:pt x="1807" y="2693"/>
                </a:lnTo>
                <a:lnTo>
                  <a:pt x="1812" y="2736"/>
                </a:lnTo>
                <a:lnTo>
                  <a:pt x="1829" y="2776"/>
                </a:lnTo>
                <a:lnTo>
                  <a:pt x="1852" y="2814"/>
                </a:lnTo>
                <a:lnTo>
                  <a:pt x="1993" y="2983"/>
                </a:lnTo>
                <a:lnTo>
                  <a:pt x="2141" y="3151"/>
                </a:lnTo>
                <a:lnTo>
                  <a:pt x="2292" y="3317"/>
                </a:lnTo>
                <a:lnTo>
                  <a:pt x="2451" y="3479"/>
                </a:lnTo>
                <a:lnTo>
                  <a:pt x="2614" y="3636"/>
                </a:lnTo>
                <a:lnTo>
                  <a:pt x="2778" y="3789"/>
                </a:lnTo>
                <a:lnTo>
                  <a:pt x="2946" y="3936"/>
                </a:lnTo>
                <a:lnTo>
                  <a:pt x="3115" y="4076"/>
                </a:lnTo>
                <a:lnTo>
                  <a:pt x="3153" y="4101"/>
                </a:lnTo>
                <a:lnTo>
                  <a:pt x="3195" y="4116"/>
                </a:lnTo>
                <a:lnTo>
                  <a:pt x="3238" y="4123"/>
                </a:lnTo>
                <a:lnTo>
                  <a:pt x="3282" y="4120"/>
                </a:lnTo>
                <a:lnTo>
                  <a:pt x="3323" y="4109"/>
                </a:lnTo>
                <a:lnTo>
                  <a:pt x="3363" y="4089"/>
                </a:lnTo>
                <a:lnTo>
                  <a:pt x="3397" y="4060"/>
                </a:lnTo>
                <a:lnTo>
                  <a:pt x="3686" y="3773"/>
                </a:lnTo>
                <a:lnTo>
                  <a:pt x="3733" y="3732"/>
                </a:lnTo>
                <a:lnTo>
                  <a:pt x="3783" y="3699"/>
                </a:lnTo>
                <a:lnTo>
                  <a:pt x="3836" y="3672"/>
                </a:lnTo>
                <a:lnTo>
                  <a:pt x="3892" y="3654"/>
                </a:lnTo>
                <a:lnTo>
                  <a:pt x="3949" y="3643"/>
                </a:lnTo>
                <a:lnTo>
                  <a:pt x="4009" y="3638"/>
                </a:lnTo>
                <a:lnTo>
                  <a:pt x="4068" y="3642"/>
                </a:lnTo>
                <a:lnTo>
                  <a:pt x="4126" y="3654"/>
                </a:lnTo>
                <a:lnTo>
                  <a:pt x="4184" y="3672"/>
                </a:lnTo>
                <a:lnTo>
                  <a:pt x="4238" y="3699"/>
                </a:lnTo>
                <a:lnTo>
                  <a:pt x="5702" y="4542"/>
                </a:lnTo>
                <a:lnTo>
                  <a:pt x="5752" y="4576"/>
                </a:lnTo>
                <a:lnTo>
                  <a:pt x="5798" y="4616"/>
                </a:lnTo>
                <a:lnTo>
                  <a:pt x="5837" y="4659"/>
                </a:lnTo>
                <a:lnTo>
                  <a:pt x="5870" y="4709"/>
                </a:lnTo>
                <a:lnTo>
                  <a:pt x="5897" y="4762"/>
                </a:lnTo>
                <a:lnTo>
                  <a:pt x="5915" y="4819"/>
                </a:lnTo>
                <a:lnTo>
                  <a:pt x="5928" y="4879"/>
                </a:lnTo>
                <a:lnTo>
                  <a:pt x="5931" y="4938"/>
                </a:lnTo>
                <a:lnTo>
                  <a:pt x="5928" y="5000"/>
                </a:lnTo>
                <a:lnTo>
                  <a:pt x="5917" y="5057"/>
                </a:lnTo>
                <a:lnTo>
                  <a:pt x="5897" y="5113"/>
                </a:lnTo>
                <a:lnTo>
                  <a:pt x="5872" y="5167"/>
                </a:lnTo>
                <a:lnTo>
                  <a:pt x="5837" y="5216"/>
                </a:lnTo>
                <a:lnTo>
                  <a:pt x="5798" y="5263"/>
                </a:lnTo>
                <a:lnTo>
                  <a:pt x="5363" y="5696"/>
                </a:lnTo>
                <a:lnTo>
                  <a:pt x="5303" y="5750"/>
                </a:lnTo>
                <a:lnTo>
                  <a:pt x="5236" y="5797"/>
                </a:lnTo>
                <a:lnTo>
                  <a:pt x="5164" y="5837"/>
                </a:lnTo>
                <a:lnTo>
                  <a:pt x="5085" y="5869"/>
                </a:lnTo>
                <a:lnTo>
                  <a:pt x="5002" y="5894"/>
                </a:lnTo>
                <a:lnTo>
                  <a:pt x="4913" y="5912"/>
                </a:lnTo>
                <a:lnTo>
                  <a:pt x="4819" y="5923"/>
                </a:lnTo>
                <a:lnTo>
                  <a:pt x="4720" y="5927"/>
                </a:lnTo>
                <a:lnTo>
                  <a:pt x="4621" y="5923"/>
                </a:lnTo>
                <a:lnTo>
                  <a:pt x="4514" y="5914"/>
                </a:lnTo>
                <a:lnTo>
                  <a:pt x="4406" y="5896"/>
                </a:lnTo>
                <a:lnTo>
                  <a:pt x="4292" y="5873"/>
                </a:lnTo>
                <a:lnTo>
                  <a:pt x="4175" y="5842"/>
                </a:lnTo>
                <a:lnTo>
                  <a:pt x="4054" y="5804"/>
                </a:lnTo>
                <a:lnTo>
                  <a:pt x="3930" y="5761"/>
                </a:lnTo>
                <a:lnTo>
                  <a:pt x="3801" y="5710"/>
                </a:lnTo>
                <a:lnTo>
                  <a:pt x="3632" y="5635"/>
                </a:lnTo>
                <a:lnTo>
                  <a:pt x="3458" y="5548"/>
                </a:lnTo>
                <a:lnTo>
                  <a:pt x="3283" y="5454"/>
                </a:lnTo>
                <a:lnTo>
                  <a:pt x="3108" y="5350"/>
                </a:lnTo>
                <a:lnTo>
                  <a:pt x="2931" y="5236"/>
                </a:lnTo>
                <a:lnTo>
                  <a:pt x="2753" y="5115"/>
                </a:lnTo>
                <a:lnTo>
                  <a:pt x="2576" y="4985"/>
                </a:lnTo>
                <a:lnTo>
                  <a:pt x="2399" y="4846"/>
                </a:lnTo>
                <a:lnTo>
                  <a:pt x="2222" y="4702"/>
                </a:lnTo>
                <a:lnTo>
                  <a:pt x="2049" y="4549"/>
                </a:lnTo>
                <a:lnTo>
                  <a:pt x="1876" y="4390"/>
                </a:lnTo>
                <a:lnTo>
                  <a:pt x="1704" y="4224"/>
                </a:lnTo>
                <a:lnTo>
                  <a:pt x="1540" y="4055"/>
                </a:lnTo>
                <a:lnTo>
                  <a:pt x="1379" y="3881"/>
                </a:lnTo>
                <a:lnTo>
                  <a:pt x="1228" y="3706"/>
                </a:lnTo>
                <a:lnTo>
                  <a:pt x="1081" y="3532"/>
                </a:lnTo>
                <a:lnTo>
                  <a:pt x="944" y="3355"/>
                </a:lnTo>
                <a:lnTo>
                  <a:pt x="814" y="3176"/>
                </a:lnTo>
                <a:lnTo>
                  <a:pt x="693" y="2999"/>
                </a:lnTo>
                <a:lnTo>
                  <a:pt x="580" y="2823"/>
                </a:lnTo>
                <a:lnTo>
                  <a:pt x="475" y="2646"/>
                </a:lnTo>
                <a:lnTo>
                  <a:pt x="379" y="2471"/>
                </a:lnTo>
                <a:lnTo>
                  <a:pt x="294" y="2300"/>
                </a:lnTo>
                <a:lnTo>
                  <a:pt x="219" y="2128"/>
                </a:lnTo>
                <a:lnTo>
                  <a:pt x="166" y="1998"/>
                </a:lnTo>
                <a:lnTo>
                  <a:pt x="121" y="1872"/>
                </a:lnTo>
                <a:lnTo>
                  <a:pt x="85" y="1750"/>
                </a:lnTo>
                <a:lnTo>
                  <a:pt x="54" y="1631"/>
                </a:lnTo>
                <a:lnTo>
                  <a:pt x="29" y="1517"/>
                </a:lnTo>
                <a:lnTo>
                  <a:pt x="13" y="1405"/>
                </a:lnTo>
                <a:lnTo>
                  <a:pt x="4" y="1300"/>
                </a:lnTo>
                <a:lnTo>
                  <a:pt x="0" y="1199"/>
                </a:lnTo>
                <a:lnTo>
                  <a:pt x="6" y="1102"/>
                </a:lnTo>
                <a:lnTo>
                  <a:pt x="16" y="1010"/>
                </a:lnTo>
                <a:lnTo>
                  <a:pt x="34" y="923"/>
                </a:lnTo>
                <a:lnTo>
                  <a:pt x="60" y="841"/>
                </a:lnTo>
                <a:lnTo>
                  <a:pt x="92" y="765"/>
                </a:lnTo>
                <a:lnTo>
                  <a:pt x="132" y="694"/>
                </a:lnTo>
                <a:lnTo>
                  <a:pt x="179" y="628"/>
                </a:lnTo>
                <a:lnTo>
                  <a:pt x="231" y="568"/>
                </a:lnTo>
                <a:lnTo>
                  <a:pt x="666" y="135"/>
                </a:lnTo>
                <a:lnTo>
                  <a:pt x="711" y="94"/>
                </a:lnTo>
                <a:lnTo>
                  <a:pt x="762" y="61"/>
                </a:lnTo>
                <a:lnTo>
                  <a:pt x="816" y="34"/>
                </a:lnTo>
                <a:lnTo>
                  <a:pt x="872" y="16"/>
                </a:lnTo>
                <a:lnTo>
                  <a:pt x="930" y="4"/>
                </a:lnTo>
                <a:lnTo>
                  <a:pt x="989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2" name="Footer Placeholder 10"/>
          <p:cNvSpPr txBox="1">
            <a:spLocks/>
          </p:cNvSpPr>
          <p:nvPr/>
        </p:nvSpPr>
        <p:spPr>
          <a:xfrm>
            <a:off x="4175807" y="6343444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0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Financial </a:t>
            </a:r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Table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76173"/>
              </p:ext>
            </p:extLst>
          </p:nvPr>
        </p:nvGraphicFramePr>
        <p:xfrm>
          <a:off x="1233873" y="3789040"/>
          <a:ext cx="9581634" cy="199966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0179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06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8667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7960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567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64029">
                <a:tc>
                  <a:txBody>
                    <a:bodyPr/>
                    <a:lstStyle/>
                    <a:p>
                      <a:endParaRPr lang="en-IN" sz="1700" dirty="0"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 dirty="0" smtClean="0"/>
                        <a:t>2020</a:t>
                      </a:r>
                      <a:endParaRPr lang="en-IN" sz="1700" dirty="0"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 dirty="0" smtClean="0"/>
                        <a:t>2021</a:t>
                      </a:r>
                      <a:endParaRPr lang="en-IN" sz="1700" dirty="0"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700" dirty="0" smtClean="0"/>
                        <a:t>2022</a:t>
                      </a:r>
                      <a:endParaRPr lang="en-IN" sz="1700" dirty="0"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 anchor="ctr">
                    <a:cell3D prstMaterial="dkEdge">
                      <a:bevel prst="coolSlant"/>
                      <a:lightRig rig="flood" dir="t"/>
                    </a:cell3D>
                  </a:tcPr>
                </a:tc>
                <a:tc rowSpan="6">
                  <a:txBody>
                    <a:bodyPr/>
                    <a:lstStyle/>
                    <a:p>
                      <a:pPr algn="r"/>
                      <a:endParaRPr lang="en-IN" sz="1700" dirty="0"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 anchor="ctr">
                    <a:cell3D prstMaterial="dkEdge">
                      <a:bevel prst="coolSlan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2094">
                <a:tc>
                  <a:txBody>
                    <a:bodyPr/>
                    <a:lstStyle/>
                    <a:p>
                      <a:pPr algn="r"/>
                      <a:r>
                        <a:rPr lang="es-US" sz="1600" dirty="0" smtClean="0"/>
                        <a:t>Vegetables</a:t>
                      </a:r>
                      <a:endParaRPr lang="en-I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0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41,57,742.5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89,20,351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S" sz="1600" dirty="0" err="1" smtClean="0"/>
                        <a:t>Fruit</a:t>
                      </a:r>
                      <a:endParaRPr lang="en-I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0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77,57,543.3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1,10,15,363.2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S" sz="1600" dirty="0" err="1" smtClean="0"/>
                        <a:t>Cosmetics</a:t>
                      </a:r>
                      <a:endParaRPr lang="en-I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0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3,4000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0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S" sz="1600" dirty="0" err="1" smtClean="0"/>
                        <a:t>Other</a:t>
                      </a:r>
                      <a:r>
                        <a:rPr lang="es-US" sz="1600" dirty="0" smtClean="0"/>
                        <a:t> </a:t>
                      </a:r>
                      <a:r>
                        <a:rPr lang="es-US" sz="1600" dirty="0" err="1" smtClean="0"/>
                        <a:t>Products</a:t>
                      </a:r>
                      <a:endParaRPr lang="en-IN" sz="1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100000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8,65,000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15,00,000</a:t>
                      </a:r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IN" sz="16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indent="0" algn="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US" sz="1600" dirty="0" smtClean="0"/>
                        <a:t>Total</a:t>
                      </a:r>
                      <a:endParaRPr lang="en-IN" sz="1800" b="1" dirty="0">
                        <a:solidFill>
                          <a:schemeClr val="bg1"/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100000</a:t>
                      </a:r>
                      <a:endParaRPr lang="en-IN" sz="1600" b="1" dirty="0">
                        <a:solidFill>
                          <a:schemeClr val="bg1"/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1,28,14,285.80</a:t>
                      </a:r>
                      <a:endParaRPr lang="en-IN" sz="1600" b="1" dirty="0">
                        <a:solidFill>
                          <a:schemeClr val="bg1"/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IN" sz="1600" dirty="0" smtClean="0"/>
                        <a:t>2,14,35,714.20</a:t>
                      </a:r>
                      <a:endParaRPr lang="en-IN" sz="1600" b="1" dirty="0">
                        <a:solidFill>
                          <a:schemeClr val="bg1"/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cell3D prstMaterial="dkEdge">
                      <a:bevel prst="coolSlant"/>
                      <a:lightRig rig="flood" dir="t"/>
                    </a:cell3D>
                  </a:tcPr>
                </a:tc>
                <a:tc vMerge="1">
                  <a:txBody>
                    <a:bodyPr/>
                    <a:lstStyle/>
                    <a:p>
                      <a:pPr algn="r"/>
                      <a:endParaRPr lang="en-IN" sz="1600" b="1" dirty="0">
                        <a:solidFill>
                          <a:schemeClr val="bg1"/>
                        </a:solidFill>
                        <a:latin typeface="Open Sans" pitchFamily="34" charset="0"/>
                        <a:ea typeface="Open Sans" pitchFamily="34" charset="0"/>
                        <a:cs typeface="Open Sans" pitchFamily="34" charset="0"/>
                      </a:endParaRPr>
                    </a:p>
                  </a:txBody>
                  <a:tcPr marL="86899" marR="86899" marT="43449" marB="43449">
                    <a:lnL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293966352"/>
              </p:ext>
            </p:extLst>
          </p:nvPr>
        </p:nvGraphicFramePr>
        <p:xfrm>
          <a:off x="981844" y="1340768"/>
          <a:ext cx="10009112" cy="1944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74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1804" y="80818"/>
            <a:ext cx="10969943" cy="711081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 </a:t>
            </a:r>
            <a:r>
              <a:rPr lang="en-I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Achievement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485900" y="1017841"/>
            <a:ext cx="8640960" cy="5112568"/>
            <a:chOff x="5662364" y="1556792"/>
            <a:chExt cx="5635211" cy="4006214"/>
          </a:xfrm>
        </p:grpSpPr>
        <p:sp>
          <p:nvSpPr>
            <p:cNvPr id="26" name="Rectangle 25"/>
            <p:cNvSpPr/>
            <p:nvPr/>
          </p:nvSpPr>
          <p:spPr>
            <a:xfrm>
              <a:off x="5662364" y="2048080"/>
              <a:ext cx="5635211" cy="3310533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3200" dirty="0">
                <a:solidFill>
                  <a:schemeClr val="accent2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662364" y="1556792"/>
              <a:ext cx="5635211" cy="4006214"/>
              <a:chOff x="1053852" y="1556792"/>
              <a:chExt cx="5635211" cy="400621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1053852" y="1556792"/>
                <a:ext cx="5635211" cy="4006214"/>
                <a:chOff x="1395303" y="1641568"/>
                <a:chExt cx="5635211" cy="4006214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1395303" y="1641568"/>
                  <a:ext cx="5635211" cy="4006214"/>
                </a:xfrm>
                <a:prstGeom prst="roundRect">
                  <a:avLst>
                    <a:gd name="adj" fmla="val 4632"/>
                  </a:avLst>
                </a:prstGeom>
                <a:noFill/>
                <a:ln w="38100"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395303" y="2132856"/>
                  <a:ext cx="5635211" cy="0"/>
                </a:xfrm>
                <a:prstGeom prst="line">
                  <a:avLst/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Oval 29"/>
              <p:cNvSpPr/>
              <p:nvPr/>
            </p:nvSpPr>
            <p:spPr>
              <a:xfrm>
                <a:off x="1269877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53738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804898" y="1725678"/>
                <a:ext cx="169818" cy="169818"/>
              </a:xfrm>
              <a:prstGeom prst="ellipse">
                <a:avLst/>
              </a:prstGeom>
              <a:noFill/>
              <a:ln w="381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>
              <a:off x="5662364" y="5358613"/>
              <a:ext cx="5635211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7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Team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02809" y="2365421"/>
            <a:ext cx="2880320" cy="80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Founder &amp; CEO</a:t>
            </a:r>
          </a:p>
          <a:p>
            <a:pPr>
              <a:lnSpc>
                <a:spcPct val="110000"/>
              </a:lnSpc>
            </a:pP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PHP Web Developer</a:t>
            </a:r>
          </a:p>
          <a:p>
            <a:pPr>
              <a:lnSpc>
                <a:spcPct val="110000"/>
              </a:lnSpc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02809" y="1879463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Shubham </a:t>
            </a:r>
            <a:r>
              <a:rPr lang="en-US" sz="20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Bilthare</a:t>
            </a:r>
            <a:endParaRPr 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33889" y="2365421"/>
            <a:ext cx="288032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Co-Founder</a:t>
            </a:r>
          </a:p>
          <a:p>
            <a:pPr>
              <a:lnSpc>
                <a:spcPct val="110000"/>
              </a:lnSpc>
            </a:pP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Director- </a:t>
            </a:r>
            <a:r>
              <a:rPr lang="es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Bundeli</a:t>
            </a: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Media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33889" y="1879463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Arpit</a:t>
            </a:r>
            <a:r>
              <a:rPr 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20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Bilthare</a:t>
            </a:r>
            <a:endParaRPr 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02809" y="4392341"/>
            <a:ext cx="288032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wingtechwings</a:t>
            </a:r>
            <a:endParaRPr lang="es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10000"/>
              </a:lnSpc>
            </a:pP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Web Developer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102809" y="3906383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Sonam</a:t>
            </a:r>
            <a:r>
              <a:rPr 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Tiwari</a:t>
            </a:r>
            <a:endParaRPr 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933889" y="4392341"/>
            <a:ext cx="2880320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wingtechwings</a:t>
            </a:r>
            <a:endParaRPr lang="es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  <a:p>
            <a:pPr>
              <a:lnSpc>
                <a:spcPct val="110000"/>
              </a:lnSpc>
            </a:pPr>
            <a:r>
              <a:rPr lang="es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Android Developer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933889" y="3906383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Prashant</a:t>
            </a:r>
            <a:r>
              <a:rPr lang="en-US" sz="20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20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Chowdhary</a:t>
            </a:r>
            <a:endParaRPr 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65" name="Group 264"/>
          <p:cNvGrpSpPr/>
          <p:nvPr/>
        </p:nvGrpSpPr>
        <p:grpSpPr>
          <a:xfrm>
            <a:off x="6205696" y="3800811"/>
            <a:ext cx="1500396" cy="1644412"/>
            <a:chOff x="6205696" y="3800811"/>
            <a:chExt cx="1500396" cy="150039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50" name="Oval 149"/>
            <p:cNvSpPr/>
            <p:nvPr/>
          </p:nvSpPr>
          <p:spPr>
            <a:xfrm>
              <a:off x="6205696" y="3800811"/>
              <a:ext cx="1500396" cy="1500396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6317557" y="3911694"/>
              <a:ext cx="1276674" cy="1278631"/>
              <a:chOff x="12647613" y="-89253"/>
              <a:chExt cx="8389937" cy="8402809"/>
            </a:xfrm>
            <a:grpFill/>
          </p:grpSpPr>
          <p:sp>
            <p:nvSpPr>
              <p:cNvPr id="139" name="Freeform 6"/>
              <p:cNvSpPr>
                <a:spLocks/>
              </p:cNvSpPr>
              <p:nvPr/>
            </p:nvSpPr>
            <p:spPr bwMode="auto">
              <a:xfrm>
                <a:off x="12647613" y="-89253"/>
                <a:ext cx="8389937" cy="8391523"/>
              </a:xfrm>
              <a:custGeom>
                <a:avLst/>
                <a:gdLst>
                  <a:gd name="T0" fmla="*/ 2804 w 5285"/>
                  <a:gd name="T1" fmla="*/ 5 h 5286"/>
                  <a:gd name="T2" fmla="*/ 3118 w 5285"/>
                  <a:gd name="T3" fmla="*/ 44 h 5286"/>
                  <a:gd name="T4" fmla="*/ 3419 w 5285"/>
                  <a:gd name="T5" fmla="*/ 116 h 5286"/>
                  <a:gd name="T6" fmla="*/ 3706 w 5285"/>
                  <a:gd name="T7" fmla="*/ 223 h 5286"/>
                  <a:gd name="T8" fmla="*/ 3976 w 5285"/>
                  <a:gd name="T9" fmla="*/ 361 h 5286"/>
                  <a:gd name="T10" fmla="*/ 4228 w 5285"/>
                  <a:gd name="T11" fmla="*/ 529 h 5286"/>
                  <a:gd name="T12" fmla="*/ 4457 w 5285"/>
                  <a:gd name="T13" fmla="*/ 723 h 5286"/>
                  <a:gd name="T14" fmla="*/ 4663 w 5285"/>
                  <a:gd name="T15" fmla="*/ 941 h 5286"/>
                  <a:gd name="T16" fmla="*/ 4844 w 5285"/>
                  <a:gd name="T17" fmla="*/ 1181 h 5286"/>
                  <a:gd name="T18" fmla="*/ 4996 w 5285"/>
                  <a:gd name="T19" fmla="*/ 1442 h 5286"/>
                  <a:gd name="T20" fmla="*/ 5120 w 5285"/>
                  <a:gd name="T21" fmla="*/ 1721 h 5286"/>
                  <a:gd name="T22" fmla="*/ 5209 w 5285"/>
                  <a:gd name="T23" fmla="*/ 2015 h 5286"/>
                  <a:gd name="T24" fmla="*/ 5265 w 5285"/>
                  <a:gd name="T25" fmla="*/ 2324 h 5286"/>
                  <a:gd name="T26" fmla="*/ 5285 w 5285"/>
                  <a:gd name="T27" fmla="*/ 2643 h 5286"/>
                  <a:gd name="T28" fmla="*/ 5265 w 5285"/>
                  <a:gd name="T29" fmla="*/ 2962 h 5286"/>
                  <a:gd name="T30" fmla="*/ 5209 w 5285"/>
                  <a:gd name="T31" fmla="*/ 3271 h 5286"/>
                  <a:gd name="T32" fmla="*/ 5120 w 5285"/>
                  <a:gd name="T33" fmla="*/ 3566 h 5286"/>
                  <a:gd name="T34" fmla="*/ 4996 w 5285"/>
                  <a:gd name="T35" fmla="*/ 3844 h 5286"/>
                  <a:gd name="T36" fmla="*/ 4844 w 5285"/>
                  <a:gd name="T37" fmla="*/ 4106 h 5286"/>
                  <a:gd name="T38" fmla="*/ 4663 w 5285"/>
                  <a:gd name="T39" fmla="*/ 4346 h 5286"/>
                  <a:gd name="T40" fmla="*/ 4457 w 5285"/>
                  <a:gd name="T41" fmla="*/ 4564 h 5286"/>
                  <a:gd name="T42" fmla="*/ 4228 w 5285"/>
                  <a:gd name="T43" fmla="*/ 4757 h 5286"/>
                  <a:gd name="T44" fmla="*/ 3976 w 5285"/>
                  <a:gd name="T45" fmla="*/ 4926 h 5286"/>
                  <a:gd name="T46" fmla="*/ 3706 w 5285"/>
                  <a:gd name="T47" fmla="*/ 5063 h 5286"/>
                  <a:gd name="T48" fmla="*/ 3419 w 5285"/>
                  <a:gd name="T49" fmla="*/ 5171 h 5286"/>
                  <a:gd name="T50" fmla="*/ 3118 w 5285"/>
                  <a:gd name="T51" fmla="*/ 5243 h 5286"/>
                  <a:gd name="T52" fmla="*/ 2804 w 5285"/>
                  <a:gd name="T53" fmla="*/ 5281 h 5286"/>
                  <a:gd name="T54" fmla="*/ 2481 w 5285"/>
                  <a:gd name="T55" fmla="*/ 5281 h 5286"/>
                  <a:gd name="T56" fmla="*/ 2167 w 5285"/>
                  <a:gd name="T57" fmla="*/ 5243 h 5286"/>
                  <a:gd name="T58" fmla="*/ 1866 w 5285"/>
                  <a:gd name="T59" fmla="*/ 5171 h 5286"/>
                  <a:gd name="T60" fmla="*/ 1579 w 5285"/>
                  <a:gd name="T61" fmla="*/ 5063 h 5286"/>
                  <a:gd name="T62" fmla="*/ 1308 w 5285"/>
                  <a:gd name="T63" fmla="*/ 4926 h 5286"/>
                  <a:gd name="T64" fmla="*/ 1057 w 5285"/>
                  <a:gd name="T65" fmla="*/ 4757 h 5286"/>
                  <a:gd name="T66" fmla="*/ 828 w 5285"/>
                  <a:gd name="T67" fmla="*/ 4564 h 5286"/>
                  <a:gd name="T68" fmla="*/ 621 w 5285"/>
                  <a:gd name="T69" fmla="*/ 4346 h 5286"/>
                  <a:gd name="T70" fmla="*/ 440 w 5285"/>
                  <a:gd name="T71" fmla="*/ 4106 h 5286"/>
                  <a:gd name="T72" fmla="*/ 288 w 5285"/>
                  <a:gd name="T73" fmla="*/ 3844 h 5286"/>
                  <a:gd name="T74" fmla="*/ 165 w 5285"/>
                  <a:gd name="T75" fmla="*/ 3566 h 5286"/>
                  <a:gd name="T76" fmla="*/ 75 w 5285"/>
                  <a:gd name="T77" fmla="*/ 3271 h 5286"/>
                  <a:gd name="T78" fmla="*/ 19 w 5285"/>
                  <a:gd name="T79" fmla="*/ 2962 h 5286"/>
                  <a:gd name="T80" fmla="*/ 0 w 5285"/>
                  <a:gd name="T81" fmla="*/ 2643 h 5286"/>
                  <a:gd name="T82" fmla="*/ 19 w 5285"/>
                  <a:gd name="T83" fmla="*/ 2324 h 5286"/>
                  <a:gd name="T84" fmla="*/ 75 w 5285"/>
                  <a:gd name="T85" fmla="*/ 2015 h 5286"/>
                  <a:gd name="T86" fmla="*/ 165 w 5285"/>
                  <a:gd name="T87" fmla="*/ 1721 h 5286"/>
                  <a:gd name="T88" fmla="*/ 288 w 5285"/>
                  <a:gd name="T89" fmla="*/ 1442 h 5286"/>
                  <a:gd name="T90" fmla="*/ 440 w 5285"/>
                  <a:gd name="T91" fmla="*/ 1181 h 5286"/>
                  <a:gd name="T92" fmla="*/ 621 w 5285"/>
                  <a:gd name="T93" fmla="*/ 941 h 5286"/>
                  <a:gd name="T94" fmla="*/ 828 w 5285"/>
                  <a:gd name="T95" fmla="*/ 723 h 5286"/>
                  <a:gd name="T96" fmla="*/ 1057 w 5285"/>
                  <a:gd name="T97" fmla="*/ 529 h 5286"/>
                  <a:gd name="T98" fmla="*/ 1308 w 5285"/>
                  <a:gd name="T99" fmla="*/ 361 h 5286"/>
                  <a:gd name="T100" fmla="*/ 1579 w 5285"/>
                  <a:gd name="T101" fmla="*/ 223 h 5286"/>
                  <a:gd name="T102" fmla="*/ 1866 w 5285"/>
                  <a:gd name="T103" fmla="*/ 116 h 5286"/>
                  <a:gd name="T104" fmla="*/ 2167 w 5285"/>
                  <a:gd name="T105" fmla="*/ 44 h 5286"/>
                  <a:gd name="T106" fmla="*/ 2481 w 5285"/>
                  <a:gd name="T107" fmla="*/ 5 h 5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85" h="5286">
                    <a:moveTo>
                      <a:pt x="2641" y="0"/>
                    </a:moveTo>
                    <a:lnTo>
                      <a:pt x="2804" y="5"/>
                    </a:lnTo>
                    <a:lnTo>
                      <a:pt x="2961" y="20"/>
                    </a:lnTo>
                    <a:lnTo>
                      <a:pt x="3118" y="44"/>
                    </a:lnTo>
                    <a:lnTo>
                      <a:pt x="3270" y="76"/>
                    </a:lnTo>
                    <a:lnTo>
                      <a:pt x="3419" y="116"/>
                    </a:lnTo>
                    <a:lnTo>
                      <a:pt x="3565" y="165"/>
                    </a:lnTo>
                    <a:lnTo>
                      <a:pt x="3706" y="223"/>
                    </a:lnTo>
                    <a:lnTo>
                      <a:pt x="3843" y="289"/>
                    </a:lnTo>
                    <a:lnTo>
                      <a:pt x="3976" y="361"/>
                    </a:lnTo>
                    <a:lnTo>
                      <a:pt x="4104" y="441"/>
                    </a:lnTo>
                    <a:lnTo>
                      <a:pt x="4228" y="529"/>
                    </a:lnTo>
                    <a:lnTo>
                      <a:pt x="4345" y="622"/>
                    </a:lnTo>
                    <a:lnTo>
                      <a:pt x="4457" y="723"/>
                    </a:lnTo>
                    <a:lnTo>
                      <a:pt x="4562" y="828"/>
                    </a:lnTo>
                    <a:lnTo>
                      <a:pt x="4663" y="941"/>
                    </a:lnTo>
                    <a:lnTo>
                      <a:pt x="4756" y="1058"/>
                    </a:lnTo>
                    <a:lnTo>
                      <a:pt x="4844" y="1181"/>
                    </a:lnTo>
                    <a:lnTo>
                      <a:pt x="4924" y="1309"/>
                    </a:lnTo>
                    <a:lnTo>
                      <a:pt x="4996" y="1442"/>
                    </a:lnTo>
                    <a:lnTo>
                      <a:pt x="5062" y="1580"/>
                    </a:lnTo>
                    <a:lnTo>
                      <a:pt x="5120" y="1721"/>
                    </a:lnTo>
                    <a:lnTo>
                      <a:pt x="5169" y="1866"/>
                    </a:lnTo>
                    <a:lnTo>
                      <a:pt x="5209" y="2015"/>
                    </a:lnTo>
                    <a:lnTo>
                      <a:pt x="5241" y="2167"/>
                    </a:lnTo>
                    <a:lnTo>
                      <a:pt x="5265" y="2324"/>
                    </a:lnTo>
                    <a:lnTo>
                      <a:pt x="5280" y="2481"/>
                    </a:lnTo>
                    <a:lnTo>
                      <a:pt x="5285" y="2643"/>
                    </a:lnTo>
                    <a:lnTo>
                      <a:pt x="5280" y="2805"/>
                    </a:lnTo>
                    <a:lnTo>
                      <a:pt x="5265" y="2962"/>
                    </a:lnTo>
                    <a:lnTo>
                      <a:pt x="5241" y="3119"/>
                    </a:lnTo>
                    <a:lnTo>
                      <a:pt x="5209" y="3271"/>
                    </a:lnTo>
                    <a:lnTo>
                      <a:pt x="5169" y="3420"/>
                    </a:lnTo>
                    <a:lnTo>
                      <a:pt x="5120" y="3566"/>
                    </a:lnTo>
                    <a:lnTo>
                      <a:pt x="5062" y="3707"/>
                    </a:lnTo>
                    <a:lnTo>
                      <a:pt x="4996" y="3844"/>
                    </a:lnTo>
                    <a:lnTo>
                      <a:pt x="4924" y="3977"/>
                    </a:lnTo>
                    <a:lnTo>
                      <a:pt x="4844" y="4106"/>
                    </a:lnTo>
                    <a:lnTo>
                      <a:pt x="4756" y="4229"/>
                    </a:lnTo>
                    <a:lnTo>
                      <a:pt x="4663" y="4346"/>
                    </a:lnTo>
                    <a:lnTo>
                      <a:pt x="4562" y="4458"/>
                    </a:lnTo>
                    <a:lnTo>
                      <a:pt x="4457" y="4564"/>
                    </a:lnTo>
                    <a:lnTo>
                      <a:pt x="4345" y="4665"/>
                    </a:lnTo>
                    <a:lnTo>
                      <a:pt x="4228" y="4757"/>
                    </a:lnTo>
                    <a:lnTo>
                      <a:pt x="4104" y="4846"/>
                    </a:lnTo>
                    <a:lnTo>
                      <a:pt x="3976" y="4926"/>
                    </a:lnTo>
                    <a:lnTo>
                      <a:pt x="3843" y="4998"/>
                    </a:lnTo>
                    <a:lnTo>
                      <a:pt x="3706" y="5063"/>
                    </a:lnTo>
                    <a:lnTo>
                      <a:pt x="3565" y="5121"/>
                    </a:lnTo>
                    <a:lnTo>
                      <a:pt x="3419" y="5171"/>
                    </a:lnTo>
                    <a:lnTo>
                      <a:pt x="3270" y="5211"/>
                    </a:lnTo>
                    <a:lnTo>
                      <a:pt x="3118" y="5243"/>
                    </a:lnTo>
                    <a:lnTo>
                      <a:pt x="2961" y="5267"/>
                    </a:lnTo>
                    <a:lnTo>
                      <a:pt x="2804" y="5281"/>
                    </a:lnTo>
                    <a:lnTo>
                      <a:pt x="2641" y="5286"/>
                    </a:lnTo>
                    <a:lnTo>
                      <a:pt x="2481" y="5281"/>
                    </a:lnTo>
                    <a:lnTo>
                      <a:pt x="2324" y="5267"/>
                    </a:lnTo>
                    <a:lnTo>
                      <a:pt x="2167" y="5243"/>
                    </a:lnTo>
                    <a:lnTo>
                      <a:pt x="2015" y="5211"/>
                    </a:lnTo>
                    <a:lnTo>
                      <a:pt x="1866" y="5171"/>
                    </a:lnTo>
                    <a:lnTo>
                      <a:pt x="1720" y="5121"/>
                    </a:lnTo>
                    <a:lnTo>
                      <a:pt x="1579" y="5063"/>
                    </a:lnTo>
                    <a:lnTo>
                      <a:pt x="1441" y="4998"/>
                    </a:lnTo>
                    <a:lnTo>
                      <a:pt x="1308" y="4926"/>
                    </a:lnTo>
                    <a:lnTo>
                      <a:pt x="1180" y="4846"/>
                    </a:lnTo>
                    <a:lnTo>
                      <a:pt x="1057" y="4757"/>
                    </a:lnTo>
                    <a:lnTo>
                      <a:pt x="940" y="4665"/>
                    </a:lnTo>
                    <a:lnTo>
                      <a:pt x="828" y="4564"/>
                    </a:lnTo>
                    <a:lnTo>
                      <a:pt x="722" y="4458"/>
                    </a:lnTo>
                    <a:lnTo>
                      <a:pt x="621" y="4346"/>
                    </a:lnTo>
                    <a:lnTo>
                      <a:pt x="528" y="4229"/>
                    </a:lnTo>
                    <a:lnTo>
                      <a:pt x="440" y="4106"/>
                    </a:lnTo>
                    <a:lnTo>
                      <a:pt x="360" y="3977"/>
                    </a:lnTo>
                    <a:lnTo>
                      <a:pt x="288" y="3844"/>
                    </a:lnTo>
                    <a:lnTo>
                      <a:pt x="223" y="3707"/>
                    </a:lnTo>
                    <a:lnTo>
                      <a:pt x="165" y="3566"/>
                    </a:lnTo>
                    <a:lnTo>
                      <a:pt x="115" y="3420"/>
                    </a:lnTo>
                    <a:lnTo>
                      <a:pt x="75" y="3271"/>
                    </a:lnTo>
                    <a:lnTo>
                      <a:pt x="43" y="3119"/>
                    </a:lnTo>
                    <a:lnTo>
                      <a:pt x="19" y="2962"/>
                    </a:lnTo>
                    <a:lnTo>
                      <a:pt x="5" y="2805"/>
                    </a:lnTo>
                    <a:lnTo>
                      <a:pt x="0" y="2643"/>
                    </a:lnTo>
                    <a:lnTo>
                      <a:pt x="5" y="2481"/>
                    </a:lnTo>
                    <a:lnTo>
                      <a:pt x="19" y="2324"/>
                    </a:lnTo>
                    <a:lnTo>
                      <a:pt x="43" y="2167"/>
                    </a:lnTo>
                    <a:lnTo>
                      <a:pt x="75" y="2015"/>
                    </a:lnTo>
                    <a:lnTo>
                      <a:pt x="115" y="1866"/>
                    </a:lnTo>
                    <a:lnTo>
                      <a:pt x="165" y="1721"/>
                    </a:lnTo>
                    <a:lnTo>
                      <a:pt x="223" y="1580"/>
                    </a:lnTo>
                    <a:lnTo>
                      <a:pt x="288" y="1442"/>
                    </a:lnTo>
                    <a:lnTo>
                      <a:pt x="360" y="1309"/>
                    </a:lnTo>
                    <a:lnTo>
                      <a:pt x="440" y="1181"/>
                    </a:lnTo>
                    <a:lnTo>
                      <a:pt x="528" y="1058"/>
                    </a:lnTo>
                    <a:lnTo>
                      <a:pt x="621" y="941"/>
                    </a:lnTo>
                    <a:lnTo>
                      <a:pt x="722" y="828"/>
                    </a:lnTo>
                    <a:lnTo>
                      <a:pt x="828" y="723"/>
                    </a:lnTo>
                    <a:lnTo>
                      <a:pt x="940" y="622"/>
                    </a:lnTo>
                    <a:lnTo>
                      <a:pt x="1057" y="529"/>
                    </a:lnTo>
                    <a:lnTo>
                      <a:pt x="1180" y="441"/>
                    </a:lnTo>
                    <a:lnTo>
                      <a:pt x="1308" y="361"/>
                    </a:lnTo>
                    <a:lnTo>
                      <a:pt x="1441" y="289"/>
                    </a:lnTo>
                    <a:lnTo>
                      <a:pt x="1579" y="223"/>
                    </a:lnTo>
                    <a:lnTo>
                      <a:pt x="1720" y="165"/>
                    </a:lnTo>
                    <a:lnTo>
                      <a:pt x="1866" y="116"/>
                    </a:lnTo>
                    <a:lnTo>
                      <a:pt x="2015" y="76"/>
                    </a:lnTo>
                    <a:lnTo>
                      <a:pt x="2167" y="44"/>
                    </a:lnTo>
                    <a:lnTo>
                      <a:pt x="2324" y="20"/>
                    </a:lnTo>
                    <a:lnTo>
                      <a:pt x="2481" y="5"/>
                    </a:lnTo>
                    <a:lnTo>
                      <a:pt x="26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0" name="Freeform 7"/>
              <p:cNvSpPr>
                <a:spLocks/>
              </p:cNvSpPr>
              <p:nvPr/>
            </p:nvSpPr>
            <p:spPr bwMode="auto">
              <a:xfrm>
                <a:off x="16808450" y="5932488"/>
                <a:ext cx="53975" cy="7938"/>
              </a:xfrm>
              <a:custGeom>
                <a:avLst/>
                <a:gdLst>
                  <a:gd name="T0" fmla="*/ 0 w 34"/>
                  <a:gd name="T1" fmla="*/ 0 h 5"/>
                  <a:gd name="T2" fmla="*/ 34 w 34"/>
                  <a:gd name="T3" fmla="*/ 0 h 5"/>
                  <a:gd name="T4" fmla="*/ 31 w 34"/>
                  <a:gd name="T5" fmla="*/ 1 h 5"/>
                  <a:gd name="T6" fmla="*/ 28 w 34"/>
                  <a:gd name="T7" fmla="*/ 3 h 5"/>
                  <a:gd name="T8" fmla="*/ 23 w 34"/>
                  <a:gd name="T9" fmla="*/ 5 h 5"/>
                  <a:gd name="T10" fmla="*/ 16 w 34"/>
                  <a:gd name="T11" fmla="*/ 5 h 5"/>
                  <a:gd name="T12" fmla="*/ 13 w 34"/>
                  <a:gd name="T13" fmla="*/ 5 h 5"/>
                  <a:gd name="T14" fmla="*/ 10 w 34"/>
                  <a:gd name="T15" fmla="*/ 3 h 5"/>
                  <a:gd name="T16" fmla="*/ 5 w 34"/>
                  <a:gd name="T17" fmla="*/ 1 h 5"/>
                  <a:gd name="T18" fmla="*/ 0 w 3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5">
                    <a:moveTo>
                      <a:pt x="0" y="0"/>
                    </a:moveTo>
                    <a:lnTo>
                      <a:pt x="34" y="0"/>
                    </a:lnTo>
                    <a:lnTo>
                      <a:pt x="31" y="1"/>
                    </a:lnTo>
                    <a:lnTo>
                      <a:pt x="28" y="3"/>
                    </a:lnTo>
                    <a:lnTo>
                      <a:pt x="23" y="5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0" y="3"/>
                    </a:lnTo>
                    <a:lnTo>
                      <a:pt x="5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1" name="Freeform 8"/>
              <p:cNvSpPr>
                <a:spLocks/>
              </p:cNvSpPr>
              <p:nvPr/>
            </p:nvSpPr>
            <p:spPr bwMode="auto">
              <a:xfrm>
                <a:off x="13454061" y="5452884"/>
                <a:ext cx="6764338" cy="2860672"/>
              </a:xfrm>
              <a:custGeom>
                <a:avLst/>
                <a:gdLst>
                  <a:gd name="T0" fmla="*/ 1300 w 4261"/>
                  <a:gd name="T1" fmla="*/ 111 h 1802"/>
                  <a:gd name="T2" fmla="*/ 1314 w 4261"/>
                  <a:gd name="T3" fmla="*/ 282 h 1802"/>
                  <a:gd name="T4" fmla="*/ 1346 w 4261"/>
                  <a:gd name="T5" fmla="*/ 444 h 1802"/>
                  <a:gd name="T6" fmla="*/ 1385 w 4261"/>
                  <a:gd name="T7" fmla="*/ 578 h 1802"/>
                  <a:gd name="T8" fmla="*/ 1417 w 4261"/>
                  <a:gd name="T9" fmla="*/ 670 h 1802"/>
                  <a:gd name="T10" fmla="*/ 1431 w 4261"/>
                  <a:gd name="T11" fmla="*/ 698 h 1802"/>
                  <a:gd name="T12" fmla="*/ 1531 w 4261"/>
                  <a:gd name="T13" fmla="*/ 549 h 1802"/>
                  <a:gd name="T14" fmla="*/ 1665 w 4261"/>
                  <a:gd name="T15" fmla="*/ 442 h 1802"/>
                  <a:gd name="T16" fmla="*/ 1814 w 4261"/>
                  <a:gd name="T17" fmla="*/ 372 h 1802"/>
                  <a:gd name="T18" fmla="*/ 1953 w 4261"/>
                  <a:gd name="T19" fmla="*/ 328 h 1802"/>
                  <a:gd name="T20" fmla="*/ 2064 w 4261"/>
                  <a:gd name="T21" fmla="*/ 306 h 1802"/>
                  <a:gd name="T22" fmla="*/ 2121 w 4261"/>
                  <a:gd name="T23" fmla="*/ 300 h 1802"/>
                  <a:gd name="T24" fmla="*/ 2142 w 4261"/>
                  <a:gd name="T25" fmla="*/ 301 h 1802"/>
                  <a:gd name="T26" fmla="*/ 2221 w 4261"/>
                  <a:gd name="T27" fmla="*/ 311 h 1802"/>
                  <a:gd name="T28" fmla="*/ 2344 w 4261"/>
                  <a:gd name="T29" fmla="*/ 338 h 1802"/>
                  <a:gd name="T30" fmla="*/ 2488 w 4261"/>
                  <a:gd name="T31" fmla="*/ 389 h 1802"/>
                  <a:gd name="T32" fmla="*/ 2636 w 4261"/>
                  <a:gd name="T33" fmla="*/ 473 h 1802"/>
                  <a:gd name="T34" fmla="*/ 2762 w 4261"/>
                  <a:gd name="T35" fmla="*/ 593 h 1802"/>
                  <a:gd name="T36" fmla="*/ 2828 w 4261"/>
                  <a:gd name="T37" fmla="*/ 697 h 1802"/>
                  <a:gd name="T38" fmla="*/ 2849 w 4261"/>
                  <a:gd name="T39" fmla="*/ 644 h 1802"/>
                  <a:gd name="T40" fmla="*/ 2884 w 4261"/>
                  <a:gd name="T41" fmla="*/ 535 h 1802"/>
                  <a:gd name="T42" fmla="*/ 2921 w 4261"/>
                  <a:gd name="T43" fmla="*/ 391 h 1802"/>
                  <a:gd name="T44" fmla="*/ 2948 w 4261"/>
                  <a:gd name="T45" fmla="*/ 224 h 1802"/>
                  <a:gd name="T46" fmla="*/ 2954 w 4261"/>
                  <a:gd name="T47" fmla="*/ 55 h 1802"/>
                  <a:gd name="T48" fmla="*/ 3153 w 4261"/>
                  <a:gd name="T49" fmla="*/ 58 h 1802"/>
                  <a:gd name="T50" fmla="*/ 3467 w 4261"/>
                  <a:gd name="T51" fmla="*/ 176 h 1802"/>
                  <a:gd name="T52" fmla="*/ 3782 w 4261"/>
                  <a:gd name="T53" fmla="*/ 338 h 1802"/>
                  <a:gd name="T54" fmla="*/ 4078 w 4261"/>
                  <a:gd name="T55" fmla="*/ 548 h 1802"/>
                  <a:gd name="T56" fmla="*/ 4168 w 4261"/>
                  <a:gd name="T57" fmla="*/ 839 h 1802"/>
                  <a:gd name="T58" fmla="*/ 3849 w 4261"/>
                  <a:gd name="T59" fmla="*/ 1165 h 1802"/>
                  <a:gd name="T60" fmla="*/ 3478 w 4261"/>
                  <a:gd name="T61" fmla="*/ 1432 h 1802"/>
                  <a:gd name="T62" fmla="*/ 3062 w 4261"/>
                  <a:gd name="T63" fmla="*/ 1632 h 1802"/>
                  <a:gd name="T64" fmla="*/ 2610 w 4261"/>
                  <a:gd name="T65" fmla="*/ 1759 h 1802"/>
                  <a:gd name="T66" fmla="*/ 2129 w 4261"/>
                  <a:gd name="T67" fmla="*/ 1802 h 1802"/>
                  <a:gd name="T68" fmla="*/ 1651 w 4261"/>
                  <a:gd name="T69" fmla="*/ 1759 h 1802"/>
                  <a:gd name="T70" fmla="*/ 1199 w 4261"/>
                  <a:gd name="T71" fmla="*/ 1632 h 1802"/>
                  <a:gd name="T72" fmla="*/ 784 w 4261"/>
                  <a:gd name="T73" fmla="*/ 1434 h 1802"/>
                  <a:gd name="T74" fmla="*/ 413 w 4261"/>
                  <a:gd name="T75" fmla="*/ 1166 h 1802"/>
                  <a:gd name="T76" fmla="*/ 94 w 4261"/>
                  <a:gd name="T77" fmla="*/ 841 h 1802"/>
                  <a:gd name="T78" fmla="*/ 181 w 4261"/>
                  <a:gd name="T79" fmla="*/ 548 h 1802"/>
                  <a:gd name="T80" fmla="*/ 478 w 4261"/>
                  <a:gd name="T81" fmla="*/ 338 h 1802"/>
                  <a:gd name="T82" fmla="*/ 792 w 4261"/>
                  <a:gd name="T83" fmla="*/ 176 h 1802"/>
                  <a:gd name="T84" fmla="*/ 1105 w 4261"/>
                  <a:gd name="T85" fmla="*/ 58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61" h="1802">
                    <a:moveTo>
                      <a:pt x="1306" y="0"/>
                    </a:moveTo>
                    <a:lnTo>
                      <a:pt x="1302" y="55"/>
                    </a:lnTo>
                    <a:lnTo>
                      <a:pt x="1300" y="111"/>
                    </a:lnTo>
                    <a:lnTo>
                      <a:pt x="1303" y="168"/>
                    </a:lnTo>
                    <a:lnTo>
                      <a:pt x="1308" y="224"/>
                    </a:lnTo>
                    <a:lnTo>
                      <a:pt x="1314" y="282"/>
                    </a:lnTo>
                    <a:lnTo>
                      <a:pt x="1324" y="338"/>
                    </a:lnTo>
                    <a:lnTo>
                      <a:pt x="1335" y="391"/>
                    </a:lnTo>
                    <a:lnTo>
                      <a:pt x="1346" y="444"/>
                    </a:lnTo>
                    <a:lnTo>
                      <a:pt x="1359" y="492"/>
                    </a:lnTo>
                    <a:lnTo>
                      <a:pt x="1372" y="537"/>
                    </a:lnTo>
                    <a:lnTo>
                      <a:pt x="1385" y="578"/>
                    </a:lnTo>
                    <a:lnTo>
                      <a:pt x="1396" y="615"/>
                    </a:lnTo>
                    <a:lnTo>
                      <a:pt x="1407" y="646"/>
                    </a:lnTo>
                    <a:lnTo>
                      <a:pt x="1417" y="670"/>
                    </a:lnTo>
                    <a:lnTo>
                      <a:pt x="1423" y="687"/>
                    </a:lnTo>
                    <a:lnTo>
                      <a:pt x="1428" y="697"/>
                    </a:lnTo>
                    <a:lnTo>
                      <a:pt x="1431" y="698"/>
                    </a:lnTo>
                    <a:lnTo>
                      <a:pt x="1459" y="644"/>
                    </a:lnTo>
                    <a:lnTo>
                      <a:pt x="1492" y="594"/>
                    </a:lnTo>
                    <a:lnTo>
                      <a:pt x="1531" y="549"/>
                    </a:lnTo>
                    <a:lnTo>
                      <a:pt x="1572" y="509"/>
                    </a:lnTo>
                    <a:lnTo>
                      <a:pt x="1619" y="474"/>
                    </a:lnTo>
                    <a:lnTo>
                      <a:pt x="1665" y="442"/>
                    </a:lnTo>
                    <a:lnTo>
                      <a:pt x="1715" y="415"/>
                    </a:lnTo>
                    <a:lnTo>
                      <a:pt x="1764" y="391"/>
                    </a:lnTo>
                    <a:lnTo>
                      <a:pt x="1814" y="372"/>
                    </a:lnTo>
                    <a:lnTo>
                      <a:pt x="1862" y="354"/>
                    </a:lnTo>
                    <a:lnTo>
                      <a:pt x="1909" y="340"/>
                    </a:lnTo>
                    <a:lnTo>
                      <a:pt x="1953" y="328"/>
                    </a:lnTo>
                    <a:lnTo>
                      <a:pt x="1995" y="319"/>
                    </a:lnTo>
                    <a:lnTo>
                      <a:pt x="2032" y="312"/>
                    </a:lnTo>
                    <a:lnTo>
                      <a:pt x="2064" y="306"/>
                    </a:lnTo>
                    <a:lnTo>
                      <a:pt x="2089" y="303"/>
                    </a:lnTo>
                    <a:lnTo>
                      <a:pt x="2109" y="301"/>
                    </a:lnTo>
                    <a:lnTo>
                      <a:pt x="2121" y="300"/>
                    </a:lnTo>
                    <a:lnTo>
                      <a:pt x="2126" y="300"/>
                    </a:lnTo>
                    <a:lnTo>
                      <a:pt x="2131" y="300"/>
                    </a:lnTo>
                    <a:lnTo>
                      <a:pt x="2142" y="301"/>
                    </a:lnTo>
                    <a:lnTo>
                      <a:pt x="2163" y="303"/>
                    </a:lnTo>
                    <a:lnTo>
                      <a:pt x="2189" y="306"/>
                    </a:lnTo>
                    <a:lnTo>
                      <a:pt x="2221" y="311"/>
                    </a:lnTo>
                    <a:lnTo>
                      <a:pt x="2258" y="319"/>
                    </a:lnTo>
                    <a:lnTo>
                      <a:pt x="2299" y="327"/>
                    </a:lnTo>
                    <a:lnTo>
                      <a:pt x="2344" y="338"/>
                    </a:lnTo>
                    <a:lnTo>
                      <a:pt x="2391" y="352"/>
                    </a:lnTo>
                    <a:lnTo>
                      <a:pt x="2439" y="368"/>
                    </a:lnTo>
                    <a:lnTo>
                      <a:pt x="2488" y="389"/>
                    </a:lnTo>
                    <a:lnTo>
                      <a:pt x="2539" y="413"/>
                    </a:lnTo>
                    <a:lnTo>
                      <a:pt x="2587" y="441"/>
                    </a:lnTo>
                    <a:lnTo>
                      <a:pt x="2636" y="473"/>
                    </a:lnTo>
                    <a:lnTo>
                      <a:pt x="2682" y="508"/>
                    </a:lnTo>
                    <a:lnTo>
                      <a:pt x="2724" y="548"/>
                    </a:lnTo>
                    <a:lnTo>
                      <a:pt x="2762" y="593"/>
                    </a:lnTo>
                    <a:lnTo>
                      <a:pt x="2796" y="644"/>
                    </a:lnTo>
                    <a:lnTo>
                      <a:pt x="2825" y="698"/>
                    </a:lnTo>
                    <a:lnTo>
                      <a:pt x="2828" y="697"/>
                    </a:lnTo>
                    <a:lnTo>
                      <a:pt x="2833" y="686"/>
                    </a:lnTo>
                    <a:lnTo>
                      <a:pt x="2839" y="668"/>
                    </a:lnTo>
                    <a:lnTo>
                      <a:pt x="2849" y="644"/>
                    </a:lnTo>
                    <a:lnTo>
                      <a:pt x="2860" y="612"/>
                    </a:lnTo>
                    <a:lnTo>
                      <a:pt x="2871" y="577"/>
                    </a:lnTo>
                    <a:lnTo>
                      <a:pt x="2884" y="535"/>
                    </a:lnTo>
                    <a:lnTo>
                      <a:pt x="2897" y="490"/>
                    </a:lnTo>
                    <a:lnTo>
                      <a:pt x="2909" y="442"/>
                    </a:lnTo>
                    <a:lnTo>
                      <a:pt x="2921" y="391"/>
                    </a:lnTo>
                    <a:lnTo>
                      <a:pt x="2932" y="336"/>
                    </a:lnTo>
                    <a:lnTo>
                      <a:pt x="2941" y="280"/>
                    </a:lnTo>
                    <a:lnTo>
                      <a:pt x="2948" y="224"/>
                    </a:lnTo>
                    <a:lnTo>
                      <a:pt x="2953" y="167"/>
                    </a:lnTo>
                    <a:lnTo>
                      <a:pt x="2956" y="111"/>
                    </a:lnTo>
                    <a:lnTo>
                      <a:pt x="2954" y="55"/>
                    </a:lnTo>
                    <a:lnTo>
                      <a:pt x="2949" y="0"/>
                    </a:lnTo>
                    <a:lnTo>
                      <a:pt x="3050" y="27"/>
                    </a:lnTo>
                    <a:lnTo>
                      <a:pt x="3153" y="58"/>
                    </a:lnTo>
                    <a:lnTo>
                      <a:pt x="3257" y="93"/>
                    </a:lnTo>
                    <a:lnTo>
                      <a:pt x="3363" y="131"/>
                    </a:lnTo>
                    <a:lnTo>
                      <a:pt x="3467" y="176"/>
                    </a:lnTo>
                    <a:lnTo>
                      <a:pt x="3572" y="224"/>
                    </a:lnTo>
                    <a:lnTo>
                      <a:pt x="3678" y="279"/>
                    </a:lnTo>
                    <a:lnTo>
                      <a:pt x="3782" y="338"/>
                    </a:lnTo>
                    <a:lnTo>
                      <a:pt x="3883" y="402"/>
                    </a:lnTo>
                    <a:lnTo>
                      <a:pt x="3982" y="473"/>
                    </a:lnTo>
                    <a:lnTo>
                      <a:pt x="4078" y="548"/>
                    </a:lnTo>
                    <a:lnTo>
                      <a:pt x="4171" y="631"/>
                    </a:lnTo>
                    <a:lnTo>
                      <a:pt x="4261" y="719"/>
                    </a:lnTo>
                    <a:lnTo>
                      <a:pt x="4168" y="839"/>
                    </a:lnTo>
                    <a:lnTo>
                      <a:pt x="4067" y="955"/>
                    </a:lnTo>
                    <a:lnTo>
                      <a:pt x="3961" y="1062"/>
                    </a:lnTo>
                    <a:lnTo>
                      <a:pt x="3849" y="1165"/>
                    </a:lnTo>
                    <a:lnTo>
                      <a:pt x="3731" y="1261"/>
                    </a:lnTo>
                    <a:lnTo>
                      <a:pt x="3606" y="1349"/>
                    </a:lnTo>
                    <a:lnTo>
                      <a:pt x="3478" y="1432"/>
                    </a:lnTo>
                    <a:lnTo>
                      <a:pt x="3343" y="1506"/>
                    </a:lnTo>
                    <a:lnTo>
                      <a:pt x="3206" y="1573"/>
                    </a:lnTo>
                    <a:lnTo>
                      <a:pt x="3062" y="1632"/>
                    </a:lnTo>
                    <a:lnTo>
                      <a:pt x="2916" y="1682"/>
                    </a:lnTo>
                    <a:lnTo>
                      <a:pt x="2764" y="1725"/>
                    </a:lnTo>
                    <a:lnTo>
                      <a:pt x="2610" y="1759"/>
                    </a:lnTo>
                    <a:lnTo>
                      <a:pt x="2453" y="1783"/>
                    </a:lnTo>
                    <a:lnTo>
                      <a:pt x="2293" y="1797"/>
                    </a:lnTo>
                    <a:lnTo>
                      <a:pt x="2129" y="1802"/>
                    </a:lnTo>
                    <a:lnTo>
                      <a:pt x="1968" y="1797"/>
                    </a:lnTo>
                    <a:lnTo>
                      <a:pt x="1808" y="1783"/>
                    </a:lnTo>
                    <a:lnTo>
                      <a:pt x="1651" y="1759"/>
                    </a:lnTo>
                    <a:lnTo>
                      <a:pt x="1497" y="1725"/>
                    </a:lnTo>
                    <a:lnTo>
                      <a:pt x="1346" y="1683"/>
                    </a:lnTo>
                    <a:lnTo>
                      <a:pt x="1199" y="1632"/>
                    </a:lnTo>
                    <a:lnTo>
                      <a:pt x="1057" y="1575"/>
                    </a:lnTo>
                    <a:lnTo>
                      <a:pt x="919" y="1507"/>
                    </a:lnTo>
                    <a:lnTo>
                      <a:pt x="784" y="1434"/>
                    </a:lnTo>
                    <a:lnTo>
                      <a:pt x="656" y="1352"/>
                    </a:lnTo>
                    <a:lnTo>
                      <a:pt x="531" y="1262"/>
                    </a:lnTo>
                    <a:lnTo>
                      <a:pt x="413" y="1166"/>
                    </a:lnTo>
                    <a:lnTo>
                      <a:pt x="301" y="1064"/>
                    </a:lnTo>
                    <a:lnTo>
                      <a:pt x="193" y="955"/>
                    </a:lnTo>
                    <a:lnTo>
                      <a:pt x="94" y="841"/>
                    </a:lnTo>
                    <a:lnTo>
                      <a:pt x="0" y="719"/>
                    </a:lnTo>
                    <a:lnTo>
                      <a:pt x="88" y="631"/>
                    </a:lnTo>
                    <a:lnTo>
                      <a:pt x="181" y="548"/>
                    </a:lnTo>
                    <a:lnTo>
                      <a:pt x="278" y="473"/>
                    </a:lnTo>
                    <a:lnTo>
                      <a:pt x="378" y="402"/>
                    </a:lnTo>
                    <a:lnTo>
                      <a:pt x="478" y="338"/>
                    </a:lnTo>
                    <a:lnTo>
                      <a:pt x="583" y="279"/>
                    </a:lnTo>
                    <a:lnTo>
                      <a:pt x="687" y="224"/>
                    </a:lnTo>
                    <a:lnTo>
                      <a:pt x="792" y="176"/>
                    </a:lnTo>
                    <a:lnTo>
                      <a:pt x="896" y="131"/>
                    </a:lnTo>
                    <a:lnTo>
                      <a:pt x="1002" y="93"/>
                    </a:lnTo>
                    <a:lnTo>
                      <a:pt x="1105" y="58"/>
                    </a:lnTo>
                    <a:lnTo>
                      <a:pt x="1207" y="27"/>
                    </a:lnTo>
                    <a:lnTo>
                      <a:pt x="13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2" name="Freeform 9"/>
              <p:cNvSpPr>
                <a:spLocks/>
              </p:cNvSpPr>
              <p:nvPr/>
            </p:nvSpPr>
            <p:spPr bwMode="auto">
              <a:xfrm>
                <a:off x="15792450" y="4518025"/>
                <a:ext cx="2087562" cy="1414463"/>
              </a:xfrm>
              <a:custGeom>
                <a:avLst/>
                <a:gdLst>
                  <a:gd name="T0" fmla="*/ 75 w 1315"/>
                  <a:gd name="T1" fmla="*/ 0 h 891"/>
                  <a:gd name="T2" fmla="*/ 131 w 1315"/>
                  <a:gd name="T3" fmla="*/ 61 h 891"/>
                  <a:gd name="T4" fmla="*/ 190 w 1315"/>
                  <a:gd name="T5" fmla="*/ 116 h 891"/>
                  <a:gd name="T6" fmla="*/ 251 w 1315"/>
                  <a:gd name="T7" fmla="*/ 165 h 891"/>
                  <a:gd name="T8" fmla="*/ 315 w 1315"/>
                  <a:gd name="T9" fmla="*/ 208 h 891"/>
                  <a:gd name="T10" fmla="*/ 379 w 1315"/>
                  <a:gd name="T11" fmla="*/ 244 h 891"/>
                  <a:gd name="T12" fmla="*/ 447 w 1315"/>
                  <a:gd name="T13" fmla="*/ 274 h 891"/>
                  <a:gd name="T14" fmla="*/ 516 w 1315"/>
                  <a:gd name="T15" fmla="*/ 295 h 891"/>
                  <a:gd name="T16" fmla="*/ 586 w 1315"/>
                  <a:gd name="T17" fmla="*/ 308 h 891"/>
                  <a:gd name="T18" fmla="*/ 656 w 1315"/>
                  <a:gd name="T19" fmla="*/ 313 h 891"/>
                  <a:gd name="T20" fmla="*/ 737 w 1315"/>
                  <a:gd name="T21" fmla="*/ 308 h 891"/>
                  <a:gd name="T22" fmla="*/ 815 w 1315"/>
                  <a:gd name="T23" fmla="*/ 292 h 891"/>
                  <a:gd name="T24" fmla="*/ 890 w 1315"/>
                  <a:gd name="T25" fmla="*/ 265 h 891"/>
                  <a:gd name="T26" fmla="*/ 966 w 1315"/>
                  <a:gd name="T27" fmla="*/ 229 h 891"/>
                  <a:gd name="T28" fmla="*/ 1038 w 1315"/>
                  <a:gd name="T29" fmla="*/ 183 h 891"/>
                  <a:gd name="T30" fmla="*/ 1108 w 1315"/>
                  <a:gd name="T31" fmla="*/ 130 h 891"/>
                  <a:gd name="T32" fmla="*/ 1175 w 1315"/>
                  <a:gd name="T33" fmla="*/ 69 h 891"/>
                  <a:gd name="T34" fmla="*/ 1239 w 1315"/>
                  <a:gd name="T35" fmla="*/ 0 h 891"/>
                  <a:gd name="T36" fmla="*/ 1271 w 1315"/>
                  <a:gd name="T37" fmla="*/ 77 h 891"/>
                  <a:gd name="T38" fmla="*/ 1294 w 1315"/>
                  <a:gd name="T39" fmla="*/ 156 h 891"/>
                  <a:gd name="T40" fmla="*/ 1310 w 1315"/>
                  <a:gd name="T41" fmla="*/ 236 h 891"/>
                  <a:gd name="T42" fmla="*/ 1315 w 1315"/>
                  <a:gd name="T43" fmla="*/ 317 h 891"/>
                  <a:gd name="T44" fmla="*/ 1315 w 1315"/>
                  <a:gd name="T45" fmla="*/ 329 h 891"/>
                  <a:gd name="T46" fmla="*/ 1313 w 1315"/>
                  <a:gd name="T47" fmla="*/ 343 h 891"/>
                  <a:gd name="T48" fmla="*/ 1310 w 1315"/>
                  <a:gd name="T49" fmla="*/ 362 h 891"/>
                  <a:gd name="T50" fmla="*/ 1303 w 1315"/>
                  <a:gd name="T51" fmla="*/ 385 h 891"/>
                  <a:gd name="T52" fmla="*/ 1295 w 1315"/>
                  <a:gd name="T53" fmla="*/ 410 h 891"/>
                  <a:gd name="T54" fmla="*/ 1284 w 1315"/>
                  <a:gd name="T55" fmla="*/ 438 h 891"/>
                  <a:gd name="T56" fmla="*/ 1268 w 1315"/>
                  <a:gd name="T57" fmla="*/ 470 h 891"/>
                  <a:gd name="T58" fmla="*/ 1247 w 1315"/>
                  <a:gd name="T59" fmla="*/ 502 h 891"/>
                  <a:gd name="T60" fmla="*/ 1222 w 1315"/>
                  <a:gd name="T61" fmla="*/ 537 h 891"/>
                  <a:gd name="T62" fmla="*/ 1191 w 1315"/>
                  <a:gd name="T63" fmla="*/ 574 h 891"/>
                  <a:gd name="T64" fmla="*/ 1155 w 1315"/>
                  <a:gd name="T65" fmla="*/ 612 h 891"/>
                  <a:gd name="T66" fmla="*/ 1110 w 1315"/>
                  <a:gd name="T67" fmla="*/ 651 h 891"/>
                  <a:gd name="T68" fmla="*/ 1058 w 1315"/>
                  <a:gd name="T69" fmla="*/ 691 h 891"/>
                  <a:gd name="T70" fmla="*/ 999 w 1315"/>
                  <a:gd name="T71" fmla="*/ 731 h 891"/>
                  <a:gd name="T72" fmla="*/ 932 w 1315"/>
                  <a:gd name="T73" fmla="*/ 772 h 891"/>
                  <a:gd name="T74" fmla="*/ 855 w 1315"/>
                  <a:gd name="T75" fmla="*/ 812 h 891"/>
                  <a:gd name="T76" fmla="*/ 770 w 1315"/>
                  <a:gd name="T77" fmla="*/ 852 h 891"/>
                  <a:gd name="T78" fmla="*/ 674 w 1315"/>
                  <a:gd name="T79" fmla="*/ 891 h 891"/>
                  <a:gd name="T80" fmla="*/ 640 w 1315"/>
                  <a:gd name="T81" fmla="*/ 891 h 891"/>
                  <a:gd name="T82" fmla="*/ 544 w 1315"/>
                  <a:gd name="T83" fmla="*/ 852 h 891"/>
                  <a:gd name="T84" fmla="*/ 458 w 1315"/>
                  <a:gd name="T85" fmla="*/ 812 h 891"/>
                  <a:gd name="T86" fmla="*/ 383 w 1315"/>
                  <a:gd name="T87" fmla="*/ 772 h 891"/>
                  <a:gd name="T88" fmla="*/ 315 w 1315"/>
                  <a:gd name="T89" fmla="*/ 731 h 891"/>
                  <a:gd name="T90" fmla="*/ 256 w 1315"/>
                  <a:gd name="T91" fmla="*/ 691 h 891"/>
                  <a:gd name="T92" fmla="*/ 205 w 1315"/>
                  <a:gd name="T93" fmla="*/ 651 h 891"/>
                  <a:gd name="T94" fmla="*/ 160 w 1315"/>
                  <a:gd name="T95" fmla="*/ 612 h 891"/>
                  <a:gd name="T96" fmla="*/ 123 w 1315"/>
                  <a:gd name="T97" fmla="*/ 574 h 891"/>
                  <a:gd name="T98" fmla="*/ 93 w 1315"/>
                  <a:gd name="T99" fmla="*/ 537 h 891"/>
                  <a:gd name="T100" fmla="*/ 67 w 1315"/>
                  <a:gd name="T101" fmla="*/ 502 h 891"/>
                  <a:gd name="T102" fmla="*/ 46 w 1315"/>
                  <a:gd name="T103" fmla="*/ 470 h 891"/>
                  <a:gd name="T104" fmla="*/ 30 w 1315"/>
                  <a:gd name="T105" fmla="*/ 438 h 891"/>
                  <a:gd name="T106" fmla="*/ 19 w 1315"/>
                  <a:gd name="T107" fmla="*/ 410 h 891"/>
                  <a:gd name="T108" fmla="*/ 11 w 1315"/>
                  <a:gd name="T109" fmla="*/ 385 h 891"/>
                  <a:gd name="T110" fmla="*/ 5 w 1315"/>
                  <a:gd name="T111" fmla="*/ 362 h 891"/>
                  <a:gd name="T112" fmla="*/ 2 w 1315"/>
                  <a:gd name="T113" fmla="*/ 343 h 891"/>
                  <a:gd name="T114" fmla="*/ 0 w 1315"/>
                  <a:gd name="T115" fmla="*/ 329 h 891"/>
                  <a:gd name="T116" fmla="*/ 0 w 1315"/>
                  <a:gd name="T117" fmla="*/ 317 h 891"/>
                  <a:gd name="T118" fmla="*/ 6 w 1315"/>
                  <a:gd name="T119" fmla="*/ 236 h 891"/>
                  <a:gd name="T120" fmla="*/ 21 w 1315"/>
                  <a:gd name="T121" fmla="*/ 156 h 891"/>
                  <a:gd name="T122" fmla="*/ 45 w 1315"/>
                  <a:gd name="T123" fmla="*/ 77 h 891"/>
                  <a:gd name="T124" fmla="*/ 75 w 1315"/>
                  <a:gd name="T125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15" h="891">
                    <a:moveTo>
                      <a:pt x="75" y="0"/>
                    </a:moveTo>
                    <a:lnTo>
                      <a:pt x="131" y="61"/>
                    </a:lnTo>
                    <a:lnTo>
                      <a:pt x="190" y="116"/>
                    </a:lnTo>
                    <a:lnTo>
                      <a:pt x="251" y="165"/>
                    </a:lnTo>
                    <a:lnTo>
                      <a:pt x="315" y="208"/>
                    </a:lnTo>
                    <a:lnTo>
                      <a:pt x="379" y="244"/>
                    </a:lnTo>
                    <a:lnTo>
                      <a:pt x="447" y="274"/>
                    </a:lnTo>
                    <a:lnTo>
                      <a:pt x="516" y="295"/>
                    </a:lnTo>
                    <a:lnTo>
                      <a:pt x="586" y="308"/>
                    </a:lnTo>
                    <a:lnTo>
                      <a:pt x="656" y="313"/>
                    </a:lnTo>
                    <a:lnTo>
                      <a:pt x="737" y="308"/>
                    </a:lnTo>
                    <a:lnTo>
                      <a:pt x="815" y="292"/>
                    </a:lnTo>
                    <a:lnTo>
                      <a:pt x="890" y="265"/>
                    </a:lnTo>
                    <a:lnTo>
                      <a:pt x="966" y="229"/>
                    </a:lnTo>
                    <a:lnTo>
                      <a:pt x="1038" y="183"/>
                    </a:lnTo>
                    <a:lnTo>
                      <a:pt x="1108" y="130"/>
                    </a:lnTo>
                    <a:lnTo>
                      <a:pt x="1175" y="69"/>
                    </a:lnTo>
                    <a:lnTo>
                      <a:pt x="1239" y="0"/>
                    </a:lnTo>
                    <a:lnTo>
                      <a:pt x="1271" y="77"/>
                    </a:lnTo>
                    <a:lnTo>
                      <a:pt x="1294" y="156"/>
                    </a:lnTo>
                    <a:lnTo>
                      <a:pt x="1310" y="236"/>
                    </a:lnTo>
                    <a:lnTo>
                      <a:pt x="1315" y="317"/>
                    </a:lnTo>
                    <a:lnTo>
                      <a:pt x="1315" y="329"/>
                    </a:lnTo>
                    <a:lnTo>
                      <a:pt x="1313" y="343"/>
                    </a:lnTo>
                    <a:lnTo>
                      <a:pt x="1310" y="362"/>
                    </a:lnTo>
                    <a:lnTo>
                      <a:pt x="1303" y="385"/>
                    </a:lnTo>
                    <a:lnTo>
                      <a:pt x="1295" y="410"/>
                    </a:lnTo>
                    <a:lnTo>
                      <a:pt x="1284" y="438"/>
                    </a:lnTo>
                    <a:lnTo>
                      <a:pt x="1268" y="470"/>
                    </a:lnTo>
                    <a:lnTo>
                      <a:pt x="1247" y="502"/>
                    </a:lnTo>
                    <a:lnTo>
                      <a:pt x="1222" y="537"/>
                    </a:lnTo>
                    <a:lnTo>
                      <a:pt x="1191" y="574"/>
                    </a:lnTo>
                    <a:lnTo>
                      <a:pt x="1155" y="612"/>
                    </a:lnTo>
                    <a:lnTo>
                      <a:pt x="1110" y="651"/>
                    </a:lnTo>
                    <a:lnTo>
                      <a:pt x="1058" y="691"/>
                    </a:lnTo>
                    <a:lnTo>
                      <a:pt x="999" y="731"/>
                    </a:lnTo>
                    <a:lnTo>
                      <a:pt x="932" y="772"/>
                    </a:lnTo>
                    <a:lnTo>
                      <a:pt x="855" y="812"/>
                    </a:lnTo>
                    <a:lnTo>
                      <a:pt x="770" y="852"/>
                    </a:lnTo>
                    <a:lnTo>
                      <a:pt x="674" y="891"/>
                    </a:lnTo>
                    <a:lnTo>
                      <a:pt x="640" y="891"/>
                    </a:lnTo>
                    <a:lnTo>
                      <a:pt x="544" y="852"/>
                    </a:lnTo>
                    <a:lnTo>
                      <a:pt x="458" y="812"/>
                    </a:lnTo>
                    <a:lnTo>
                      <a:pt x="383" y="772"/>
                    </a:lnTo>
                    <a:lnTo>
                      <a:pt x="315" y="731"/>
                    </a:lnTo>
                    <a:lnTo>
                      <a:pt x="256" y="691"/>
                    </a:lnTo>
                    <a:lnTo>
                      <a:pt x="205" y="651"/>
                    </a:lnTo>
                    <a:lnTo>
                      <a:pt x="160" y="612"/>
                    </a:lnTo>
                    <a:lnTo>
                      <a:pt x="123" y="574"/>
                    </a:lnTo>
                    <a:lnTo>
                      <a:pt x="93" y="537"/>
                    </a:lnTo>
                    <a:lnTo>
                      <a:pt x="67" y="502"/>
                    </a:lnTo>
                    <a:lnTo>
                      <a:pt x="46" y="470"/>
                    </a:lnTo>
                    <a:lnTo>
                      <a:pt x="30" y="438"/>
                    </a:lnTo>
                    <a:lnTo>
                      <a:pt x="19" y="410"/>
                    </a:lnTo>
                    <a:lnTo>
                      <a:pt x="11" y="385"/>
                    </a:lnTo>
                    <a:lnTo>
                      <a:pt x="5" y="362"/>
                    </a:lnTo>
                    <a:lnTo>
                      <a:pt x="2" y="343"/>
                    </a:lnTo>
                    <a:lnTo>
                      <a:pt x="0" y="329"/>
                    </a:lnTo>
                    <a:lnTo>
                      <a:pt x="0" y="317"/>
                    </a:lnTo>
                    <a:lnTo>
                      <a:pt x="6" y="236"/>
                    </a:lnTo>
                    <a:lnTo>
                      <a:pt x="21" y="156"/>
                    </a:lnTo>
                    <a:lnTo>
                      <a:pt x="45" y="77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3" name="Freeform 10"/>
              <p:cNvSpPr>
                <a:spLocks/>
              </p:cNvSpPr>
              <p:nvPr/>
            </p:nvSpPr>
            <p:spPr bwMode="auto">
              <a:xfrm>
                <a:off x="16260763" y="5940425"/>
                <a:ext cx="1147762" cy="566738"/>
              </a:xfrm>
              <a:custGeom>
                <a:avLst/>
                <a:gdLst>
                  <a:gd name="T0" fmla="*/ 361 w 723"/>
                  <a:gd name="T1" fmla="*/ 0 h 357"/>
                  <a:gd name="T2" fmla="*/ 368 w 723"/>
                  <a:gd name="T3" fmla="*/ 0 h 357"/>
                  <a:gd name="T4" fmla="*/ 382 w 723"/>
                  <a:gd name="T5" fmla="*/ 1 h 357"/>
                  <a:gd name="T6" fmla="*/ 406 w 723"/>
                  <a:gd name="T7" fmla="*/ 4 h 357"/>
                  <a:gd name="T8" fmla="*/ 438 w 723"/>
                  <a:gd name="T9" fmla="*/ 9 h 357"/>
                  <a:gd name="T10" fmla="*/ 477 w 723"/>
                  <a:gd name="T11" fmla="*/ 16 h 357"/>
                  <a:gd name="T12" fmla="*/ 520 w 723"/>
                  <a:gd name="T13" fmla="*/ 25 h 357"/>
                  <a:gd name="T14" fmla="*/ 566 w 723"/>
                  <a:gd name="T15" fmla="*/ 36 h 357"/>
                  <a:gd name="T16" fmla="*/ 618 w 723"/>
                  <a:gd name="T17" fmla="*/ 51 h 357"/>
                  <a:gd name="T18" fmla="*/ 671 w 723"/>
                  <a:gd name="T19" fmla="*/ 70 h 357"/>
                  <a:gd name="T20" fmla="*/ 723 w 723"/>
                  <a:gd name="T21" fmla="*/ 91 h 357"/>
                  <a:gd name="T22" fmla="*/ 590 w 723"/>
                  <a:gd name="T23" fmla="*/ 357 h 357"/>
                  <a:gd name="T24" fmla="*/ 132 w 723"/>
                  <a:gd name="T25" fmla="*/ 357 h 357"/>
                  <a:gd name="T26" fmla="*/ 0 w 723"/>
                  <a:gd name="T27" fmla="*/ 91 h 357"/>
                  <a:gd name="T28" fmla="*/ 54 w 723"/>
                  <a:gd name="T29" fmla="*/ 70 h 357"/>
                  <a:gd name="T30" fmla="*/ 108 w 723"/>
                  <a:gd name="T31" fmla="*/ 51 h 357"/>
                  <a:gd name="T32" fmla="*/ 160 w 723"/>
                  <a:gd name="T33" fmla="*/ 36 h 357"/>
                  <a:gd name="T34" fmla="*/ 206 w 723"/>
                  <a:gd name="T35" fmla="*/ 25 h 357"/>
                  <a:gd name="T36" fmla="*/ 249 w 723"/>
                  <a:gd name="T37" fmla="*/ 16 h 357"/>
                  <a:gd name="T38" fmla="*/ 288 w 723"/>
                  <a:gd name="T39" fmla="*/ 9 h 357"/>
                  <a:gd name="T40" fmla="*/ 318 w 723"/>
                  <a:gd name="T41" fmla="*/ 4 h 357"/>
                  <a:gd name="T42" fmla="*/ 342 w 723"/>
                  <a:gd name="T43" fmla="*/ 1 h 357"/>
                  <a:gd name="T44" fmla="*/ 357 w 723"/>
                  <a:gd name="T45" fmla="*/ 0 h 357"/>
                  <a:gd name="T46" fmla="*/ 361 w 723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3" h="357">
                    <a:moveTo>
                      <a:pt x="361" y="0"/>
                    </a:moveTo>
                    <a:lnTo>
                      <a:pt x="368" y="0"/>
                    </a:lnTo>
                    <a:lnTo>
                      <a:pt x="382" y="1"/>
                    </a:lnTo>
                    <a:lnTo>
                      <a:pt x="406" y="4"/>
                    </a:lnTo>
                    <a:lnTo>
                      <a:pt x="438" y="9"/>
                    </a:lnTo>
                    <a:lnTo>
                      <a:pt x="477" y="16"/>
                    </a:lnTo>
                    <a:lnTo>
                      <a:pt x="520" y="25"/>
                    </a:lnTo>
                    <a:lnTo>
                      <a:pt x="566" y="36"/>
                    </a:lnTo>
                    <a:lnTo>
                      <a:pt x="618" y="51"/>
                    </a:lnTo>
                    <a:lnTo>
                      <a:pt x="671" y="70"/>
                    </a:lnTo>
                    <a:lnTo>
                      <a:pt x="723" y="91"/>
                    </a:lnTo>
                    <a:lnTo>
                      <a:pt x="590" y="357"/>
                    </a:lnTo>
                    <a:lnTo>
                      <a:pt x="132" y="357"/>
                    </a:lnTo>
                    <a:lnTo>
                      <a:pt x="0" y="91"/>
                    </a:lnTo>
                    <a:lnTo>
                      <a:pt x="54" y="70"/>
                    </a:lnTo>
                    <a:lnTo>
                      <a:pt x="108" y="51"/>
                    </a:lnTo>
                    <a:lnTo>
                      <a:pt x="160" y="36"/>
                    </a:lnTo>
                    <a:lnTo>
                      <a:pt x="206" y="25"/>
                    </a:lnTo>
                    <a:lnTo>
                      <a:pt x="249" y="16"/>
                    </a:lnTo>
                    <a:lnTo>
                      <a:pt x="288" y="9"/>
                    </a:lnTo>
                    <a:lnTo>
                      <a:pt x="318" y="4"/>
                    </a:lnTo>
                    <a:lnTo>
                      <a:pt x="342" y="1"/>
                    </a:lnTo>
                    <a:lnTo>
                      <a:pt x="357" y="0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4" name="Freeform 11"/>
              <p:cNvSpPr>
                <a:spLocks/>
              </p:cNvSpPr>
              <p:nvPr/>
            </p:nvSpPr>
            <p:spPr bwMode="auto">
              <a:xfrm>
                <a:off x="16236774" y="6492524"/>
                <a:ext cx="1189040" cy="1809753"/>
              </a:xfrm>
              <a:custGeom>
                <a:avLst/>
                <a:gdLst>
                  <a:gd name="T0" fmla="*/ 145 w 749"/>
                  <a:gd name="T1" fmla="*/ 0 h 1140"/>
                  <a:gd name="T2" fmla="*/ 603 w 749"/>
                  <a:gd name="T3" fmla="*/ 0 h 1140"/>
                  <a:gd name="T4" fmla="*/ 749 w 749"/>
                  <a:gd name="T5" fmla="*/ 1114 h 1140"/>
                  <a:gd name="T6" fmla="*/ 562 w 749"/>
                  <a:gd name="T7" fmla="*/ 1134 h 1140"/>
                  <a:gd name="T8" fmla="*/ 373 w 749"/>
                  <a:gd name="T9" fmla="*/ 1140 h 1140"/>
                  <a:gd name="T10" fmla="*/ 246 w 749"/>
                  <a:gd name="T11" fmla="*/ 1137 h 1140"/>
                  <a:gd name="T12" fmla="*/ 121 w 749"/>
                  <a:gd name="T13" fmla="*/ 1129 h 1140"/>
                  <a:gd name="T14" fmla="*/ 0 w 749"/>
                  <a:gd name="T15" fmla="*/ 1114 h 1140"/>
                  <a:gd name="T16" fmla="*/ 145 w 749"/>
                  <a:gd name="T17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9" h="1140">
                    <a:moveTo>
                      <a:pt x="145" y="0"/>
                    </a:moveTo>
                    <a:lnTo>
                      <a:pt x="603" y="0"/>
                    </a:lnTo>
                    <a:lnTo>
                      <a:pt x="749" y="1114"/>
                    </a:lnTo>
                    <a:lnTo>
                      <a:pt x="562" y="1134"/>
                    </a:lnTo>
                    <a:lnTo>
                      <a:pt x="373" y="1140"/>
                    </a:lnTo>
                    <a:lnTo>
                      <a:pt x="246" y="1137"/>
                    </a:lnTo>
                    <a:lnTo>
                      <a:pt x="121" y="1129"/>
                    </a:lnTo>
                    <a:lnTo>
                      <a:pt x="0" y="1114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5" name="Freeform 12"/>
              <p:cNvSpPr>
                <a:spLocks/>
              </p:cNvSpPr>
              <p:nvPr/>
            </p:nvSpPr>
            <p:spPr bwMode="auto">
              <a:xfrm>
                <a:off x="16833848" y="5008556"/>
                <a:ext cx="1317622" cy="1563688"/>
              </a:xfrm>
              <a:custGeom>
                <a:avLst/>
                <a:gdLst>
                  <a:gd name="T0" fmla="*/ 699 w 830"/>
                  <a:gd name="T1" fmla="*/ 26 h 985"/>
                  <a:gd name="T2" fmla="*/ 760 w 830"/>
                  <a:gd name="T3" fmla="*/ 95 h 985"/>
                  <a:gd name="T4" fmla="*/ 801 w 830"/>
                  <a:gd name="T5" fmla="*/ 180 h 985"/>
                  <a:gd name="T6" fmla="*/ 824 w 830"/>
                  <a:gd name="T7" fmla="*/ 276 h 985"/>
                  <a:gd name="T8" fmla="*/ 830 w 830"/>
                  <a:gd name="T9" fmla="*/ 382 h 985"/>
                  <a:gd name="T10" fmla="*/ 825 w 830"/>
                  <a:gd name="T11" fmla="*/ 491 h 985"/>
                  <a:gd name="T12" fmla="*/ 811 w 830"/>
                  <a:gd name="T13" fmla="*/ 599 h 985"/>
                  <a:gd name="T14" fmla="*/ 790 w 830"/>
                  <a:gd name="T15" fmla="*/ 702 h 985"/>
                  <a:gd name="T16" fmla="*/ 766 w 830"/>
                  <a:gd name="T17" fmla="*/ 796 h 985"/>
                  <a:gd name="T18" fmla="*/ 744 w 830"/>
                  <a:gd name="T19" fmla="*/ 875 h 985"/>
                  <a:gd name="T20" fmla="*/ 721 w 830"/>
                  <a:gd name="T21" fmla="*/ 937 h 985"/>
                  <a:gd name="T22" fmla="*/ 707 w 830"/>
                  <a:gd name="T23" fmla="*/ 974 h 985"/>
                  <a:gd name="T24" fmla="*/ 700 w 830"/>
                  <a:gd name="T25" fmla="*/ 985 h 985"/>
                  <a:gd name="T26" fmla="*/ 638 w 830"/>
                  <a:gd name="T27" fmla="*/ 880 h 985"/>
                  <a:gd name="T28" fmla="*/ 556 w 830"/>
                  <a:gd name="T29" fmla="*/ 795 h 985"/>
                  <a:gd name="T30" fmla="*/ 463 w 830"/>
                  <a:gd name="T31" fmla="*/ 728 h 985"/>
                  <a:gd name="T32" fmla="*/ 364 w 830"/>
                  <a:gd name="T33" fmla="*/ 676 h 985"/>
                  <a:gd name="T34" fmla="*/ 266 w 830"/>
                  <a:gd name="T35" fmla="*/ 639 h 985"/>
                  <a:gd name="T36" fmla="*/ 173 w 830"/>
                  <a:gd name="T37" fmla="*/ 614 h 985"/>
                  <a:gd name="T38" fmla="*/ 97 w 830"/>
                  <a:gd name="T39" fmla="*/ 598 h 985"/>
                  <a:gd name="T40" fmla="*/ 37 w 830"/>
                  <a:gd name="T41" fmla="*/ 590 h 985"/>
                  <a:gd name="T42" fmla="*/ 5 w 830"/>
                  <a:gd name="T43" fmla="*/ 587 h 985"/>
                  <a:gd name="T44" fmla="*/ 98 w 830"/>
                  <a:gd name="T45" fmla="*/ 548 h 985"/>
                  <a:gd name="T46" fmla="*/ 265 w 830"/>
                  <a:gd name="T47" fmla="*/ 468 h 985"/>
                  <a:gd name="T48" fmla="*/ 393 w 830"/>
                  <a:gd name="T49" fmla="*/ 388 h 985"/>
                  <a:gd name="T50" fmla="*/ 491 w 830"/>
                  <a:gd name="T51" fmla="*/ 308 h 985"/>
                  <a:gd name="T52" fmla="*/ 561 w 830"/>
                  <a:gd name="T53" fmla="*/ 233 h 985"/>
                  <a:gd name="T54" fmla="*/ 609 w 830"/>
                  <a:gd name="T55" fmla="*/ 164 h 985"/>
                  <a:gd name="T56" fmla="*/ 638 w 830"/>
                  <a:gd name="T57" fmla="*/ 104 h 985"/>
                  <a:gd name="T58" fmla="*/ 652 w 830"/>
                  <a:gd name="T59" fmla="*/ 56 h 985"/>
                  <a:gd name="T60" fmla="*/ 659 w 830"/>
                  <a:gd name="T61" fmla="*/ 21 h 985"/>
                  <a:gd name="T62" fmla="*/ 659 w 830"/>
                  <a:gd name="T63" fmla="*/ 2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659" y="0"/>
                    </a:moveTo>
                    <a:lnTo>
                      <a:pt x="699" y="26"/>
                    </a:lnTo>
                    <a:lnTo>
                      <a:pt x="732" y="58"/>
                    </a:lnTo>
                    <a:lnTo>
                      <a:pt x="760" y="95"/>
                    </a:lnTo>
                    <a:lnTo>
                      <a:pt x="784" y="135"/>
                    </a:lnTo>
                    <a:lnTo>
                      <a:pt x="801" y="180"/>
                    </a:lnTo>
                    <a:lnTo>
                      <a:pt x="814" y="226"/>
                    </a:lnTo>
                    <a:lnTo>
                      <a:pt x="824" y="276"/>
                    </a:lnTo>
                    <a:lnTo>
                      <a:pt x="828" y="329"/>
                    </a:lnTo>
                    <a:lnTo>
                      <a:pt x="830" y="382"/>
                    </a:lnTo>
                    <a:lnTo>
                      <a:pt x="828" y="436"/>
                    </a:lnTo>
                    <a:lnTo>
                      <a:pt x="825" y="491"/>
                    </a:lnTo>
                    <a:lnTo>
                      <a:pt x="819" y="545"/>
                    </a:lnTo>
                    <a:lnTo>
                      <a:pt x="811" y="599"/>
                    </a:lnTo>
                    <a:lnTo>
                      <a:pt x="801" y="652"/>
                    </a:lnTo>
                    <a:lnTo>
                      <a:pt x="790" y="702"/>
                    </a:lnTo>
                    <a:lnTo>
                      <a:pt x="779" y="750"/>
                    </a:lnTo>
                    <a:lnTo>
                      <a:pt x="766" y="796"/>
                    </a:lnTo>
                    <a:lnTo>
                      <a:pt x="755" y="838"/>
                    </a:lnTo>
                    <a:lnTo>
                      <a:pt x="744" y="875"/>
                    </a:lnTo>
                    <a:lnTo>
                      <a:pt x="732" y="909"/>
                    </a:lnTo>
                    <a:lnTo>
                      <a:pt x="721" y="937"/>
                    </a:lnTo>
                    <a:lnTo>
                      <a:pt x="713" y="958"/>
                    </a:lnTo>
                    <a:lnTo>
                      <a:pt x="707" y="974"/>
                    </a:lnTo>
                    <a:lnTo>
                      <a:pt x="702" y="984"/>
                    </a:lnTo>
                    <a:lnTo>
                      <a:pt x="700" y="985"/>
                    </a:lnTo>
                    <a:lnTo>
                      <a:pt x="671" y="931"/>
                    </a:lnTo>
                    <a:lnTo>
                      <a:pt x="638" y="880"/>
                    </a:lnTo>
                    <a:lnTo>
                      <a:pt x="599" y="835"/>
                    </a:lnTo>
                    <a:lnTo>
                      <a:pt x="556" y="795"/>
                    </a:lnTo>
                    <a:lnTo>
                      <a:pt x="511" y="760"/>
                    </a:lnTo>
                    <a:lnTo>
                      <a:pt x="463" y="728"/>
                    </a:lnTo>
                    <a:lnTo>
                      <a:pt x="414" y="700"/>
                    </a:lnTo>
                    <a:lnTo>
                      <a:pt x="364" y="676"/>
                    </a:lnTo>
                    <a:lnTo>
                      <a:pt x="314" y="655"/>
                    </a:lnTo>
                    <a:lnTo>
                      <a:pt x="266" y="639"/>
                    </a:lnTo>
                    <a:lnTo>
                      <a:pt x="218" y="625"/>
                    </a:lnTo>
                    <a:lnTo>
                      <a:pt x="173" y="614"/>
                    </a:lnTo>
                    <a:lnTo>
                      <a:pt x="133" y="606"/>
                    </a:lnTo>
                    <a:lnTo>
                      <a:pt x="97" y="598"/>
                    </a:lnTo>
                    <a:lnTo>
                      <a:pt x="65" y="593"/>
                    </a:lnTo>
                    <a:lnTo>
                      <a:pt x="37" y="590"/>
                    </a:lnTo>
                    <a:lnTo>
                      <a:pt x="18" y="588"/>
                    </a:lnTo>
                    <a:lnTo>
                      <a:pt x="5" y="587"/>
                    </a:lnTo>
                    <a:lnTo>
                      <a:pt x="0" y="587"/>
                    </a:lnTo>
                    <a:lnTo>
                      <a:pt x="98" y="548"/>
                    </a:lnTo>
                    <a:lnTo>
                      <a:pt x="186" y="508"/>
                    </a:lnTo>
                    <a:lnTo>
                      <a:pt x="265" y="468"/>
                    </a:lnTo>
                    <a:lnTo>
                      <a:pt x="334" y="428"/>
                    </a:lnTo>
                    <a:lnTo>
                      <a:pt x="393" y="388"/>
                    </a:lnTo>
                    <a:lnTo>
                      <a:pt x="446" y="348"/>
                    </a:lnTo>
                    <a:lnTo>
                      <a:pt x="491" y="308"/>
                    </a:lnTo>
                    <a:lnTo>
                      <a:pt x="529" y="271"/>
                    </a:lnTo>
                    <a:lnTo>
                      <a:pt x="561" y="233"/>
                    </a:lnTo>
                    <a:lnTo>
                      <a:pt x="587" y="197"/>
                    </a:lnTo>
                    <a:lnTo>
                      <a:pt x="609" y="164"/>
                    </a:lnTo>
                    <a:lnTo>
                      <a:pt x="625" y="133"/>
                    </a:lnTo>
                    <a:lnTo>
                      <a:pt x="638" y="104"/>
                    </a:lnTo>
                    <a:lnTo>
                      <a:pt x="646" y="79"/>
                    </a:lnTo>
                    <a:lnTo>
                      <a:pt x="652" y="56"/>
                    </a:lnTo>
                    <a:lnTo>
                      <a:pt x="655" y="36"/>
                    </a:lnTo>
                    <a:lnTo>
                      <a:pt x="659" y="21"/>
                    </a:lnTo>
                    <a:lnTo>
                      <a:pt x="659" y="10"/>
                    </a:lnTo>
                    <a:lnTo>
                      <a:pt x="659" y="2"/>
                    </a:lnTo>
                    <a:lnTo>
                      <a:pt x="6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6" name="Freeform 13"/>
              <p:cNvSpPr>
                <a:spLocks/>
              </p:cNvSpPr>
              <p:nvPr/>
            </p:nvSpPr>
            <p:spPr bwMode="auto">
              <a:xfrm>
                <a:off x="15522575" y="5008563"/>
                <a:ext cx="1317625" cy="1563688"/>
              </a:xfrm>
              <a:custGeom>
                <a:avLst/>
                <a:gdLst>
                  <a:gd name="T0" fmla="*/ 170 w 830"/>
                  <a:gd name="T1" fmla="*/ 2 h 985"/>
                  <a:gd name="T2" fmla="*/ 170 w 830"/>
                  <a:gd name="T3" fmla="*/ 21 h 985"/>
                  <a:gd name="T4" fmla="*/ 176 w 830"/>
                  <a:gd name="T5" fmla="*/ 56 h 985"/>
                  <a:gd name="T6" fmla="*/ 191 w 830"/>
                  <a:gd name="T7" fmla="*/ 104 h 985"/>
                  <a:gd name="T8" fmla="*/ 220 w 830"/>
                  <a:gd name="T9" fmla="*/ 164 h 985"/>
                  <a:gd name="T10" fmla="*/ 268 w 830"/>
                  <a:gd name="T11" fmla="*/ 233 h 985"/>
                  <a:gd name="T12" fmla="*/ 338 w 830"/>
                  <a:gd name="T13" fmla="*/ 308 h 985"/>
                  <a:gd name="T14" fmla="*/ 436 w 830"/>
                  <a:gd name="T15" fmla="*/ 388 h 985"/>
                  <a:gd name="T16" fmla="*/ 567 w 830"/>
                  <a:gd name="T17" fmla="*/ 468 h 985"/>
                  <a:gd name="T18" fmla="*/ 734 w 830"/>
                  <a:gd name="T19" fmla="*/ 548 h 985"/>
                  <a:gd name="T20" fmla="*/ 826 w 830"/>
                  <a:gd name="T21" fmla="*/ 587 h 985"/>
                  <a:gd name="T22" fmla="*/ 794 w 830"/>
                  <a:gd name="T23" fmla="*/ 590 h 985"/>
                  <a:gd name="T24" fmla="*/ 735 w 830"/>
                  <a:gd name="T25" fmla="*/ 599 h 985"/>
                  <a:gd name="T26" fmla="*/ 657 w 830"/>
                  <a:gd name="T27" fmla="*/ 615 h 985"/>
                  <a:gd name="T28" fmla="*/ 565 w 830"/>
                  <a:gd name="T29" fmla="*/ 641 h 985"/>
                  <a:gd name="T30" fmla="*/ 466 w 830"/>
                  <a:gd name="T31" fmla="*/ 678 h 985"/>
                  <a:gd name="T32" fmla="*/ 367 w 830"/>
                  <a:gd name="T33" fmla="*/ 729 h 985"/>
                  <a:gd name="T34" fmla="*/ 274 w 830"/>
                  <a:gd name="T35" fmla="*/ 796 h 985"/>
                  <a:gd name="T36" fmla="*/ 194 w 830"/>
                  <a:gd name="T37" fmla="*/ 881 h 985"/>
                  <a:gd name="T38" fmla="*/ 131 w 830"/>
                  <a:gd name="T39" fmla="*/ 985 h 985"/>
                  <a:gd name="T40" fmla="*/ 125 w 830"/>
                  <a:gd name="T41" fmla="*/ 974 h 985"/>
                  <a:gd name="T42" fmla="*/ 109 w 830"/>
                  <a:gd name="T43" fmla="*/ 936 h 985"/>
                  <a:gd name="T44" fmla="*/ 88 w 830"/>
                  <a:gd name="T45" fmla="*/ 873 h 985"/>
                  <a:gd name="T46" fmla="*/ 64 w 830"/>
                  <a:gd name="T47" fmla="*/ 795 h 985"/>
                  <a:gd name="T48" fmla="*/ 40 w 830"/>
                  <a:gd name="T49" fmla="*/ 700 h 985"/>
                  <a:gd name="T50" fmla="*/ 19 w 830"/>
                  <a:gd name="T51" fmla="*/ 598 h 985"/>
                  <a:gd name="T52" fmla="*/ 5 w 830"/>
                  <a:gd name="T53" fmla="*/ 489 h 985"/>
                  <a:gd name="T54" fmla="*/ 0 w 830"/>
                  <a:gd name="T55" fmla="*/ 382 h 985"/>
                  <a:gd name="T56" fmla="*/ 7 w 830"/>
                  <a:gd name="T57" fmla="*/ 276 h 985"/>
                  <a:gd name="T58" fmla="*/ 29 w 830"/>
                  <a:gd name="T59" fmla="*/ 178 h 985"/>
                  <a:gd name="T60" fmla="*/ 69 w 830"/>
                  <a:gd name="T61" fmla="*/ 93 h 985"/>
                  <a:gd name="T62" fmla="*/ 130 w 830"/>
                  <a:gd name="T63" fmla="*/ 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170" y="0"/>
                    </a:moveTo>
                    <a:lnTo>
                      <a:pt x="170" y="2"/>
                    </a:lnTo>
                    <a:lnTo>
                      <a:pt x="170" y="10"/>
                    </a:lnTo>
                    <a:lnTo>
                      <a:pt x="170" y="21"/>
                    </a:lnTo>
                    <a:lnTo>
                      <a:pt x="172" y="36"/>
                    </a:lnTo>
                    <a:lnTo>
                      <a:pt x="176" y="56"/>
                    </a:lnTo>
                    <a:lnTo>
                      <a:pt x="183" y="79"/>
                    </a:lnTo>
                    <a:lnTo>
                      <a:pt x="191" y="104"/>
                    </a:lnTo>
                    <a:lnTo>
                      <a:pt x="204" y="133"/>
                    </a:lnTo>
                    <a:lnTo>
                      <a:pt x="220" y="164"/>
                    </a:lnTo>
                    <a:lnTo>
                      <a:pt x="242" y="197"/>
                    </a:lnTo>
                    <a:lnTo>
                      <a:pt x="268" y="233"/>
                    </a:lnTo>
                    <a:lnTo>
                      <a:pt x="300" y="271"/>
                    </a:lnTo>
                    <a:lnTo>
                      <a:pt x="338" y="308"/>
                    </a:lnTo>
                    <a:lnTo>
                      <a:pt x="385" y="348"/>
                    </a:lnTo>
                    <a:lnTo>
                      <a:pt x="436" y="388"/>
                    </a:lnTo>
                    <a:lnTo>
                      <a:pt x="497" y="428"/>
                    </a:lnTo>
                    <a:lnTo>
                      <a:pt x="567" y="468"/>
                    </a:lnTo>
                    <a:lnTo>
                      <a:pt x="646" y="508"/>
                    </a:lnTo>
                    <a:lnTo>
                      <a:pt x="734" y="548"/>
                    </a:lnTo>
                    <a:lnTo>
                      <a:pt x="830" y="587"/>
                    </a:lnTo>
                    <a:lnTo>
                      <a:pt x="826" y="587"/>
                    </a:lnTo>
                    <a:lnTo>
                      <a:pt x="814" y="588"/>
                    </a:lnTo>
                    <a:lnTo>
                      <a:pt x="794" y="590"/>
                    </a:lnTo>
                    <a:lnTo>
                      <a:pt x="767" y="593"/>
                    </a:lnTo>
                    <a:lnTo>
                      <a:pt x="735" y="599"/>
                    </a:lnTo>
                    <a:lnTo>
                      <a:pt x="698" y="606"/>
                    </a:lnTo>
                    <a:lnTo>
                      <a:pt x="657" y="615"/>
                    </a:lnTo>
                    <a:lnTo>
                      <a:pt x="612" y="627"/>
                    </a:lnTo>
                    <a:lnTo>
                      <a:pt x="565" y="641"/>
                    </a:lnTo>
                    <a:lnTo>
                      <a:pt x="516" y="659"/>
                    </a:lnTo>
                    <a:lnTo>
                      <a:pt x="466" y="678"/>
                    </a:lnTo>
                    <a:lnTo>
                      <a:pt x="417" y="702"/>
                    </a:lnTo>
                    <a:lnTo>
                      <a:pt x="367" y="729"/>
                    </a:lnTo>
                    <a:lnTo>
                      <a:pt x="320" y="761"/>
                    </a:lnTo>
                    <a:lnTo>
                      <a:pt x="274" y="796"/>
                    </a:lnTo>
                    <a:lnTo>
                      <a:pt x="232" y="836"/>
                    </a:lnTo>
                    <a:lnTo>
                      <a:pt x="194" y="881"/>
                    </a:lnTo>
                    <a:lnTo>
                      <a:pt x="160" y="931"/>
                    </a:lnTo>
                    <a:lnTo>
                      <a:pt x="131" y="985"/>
                    </a:lnTo>
                    <a:lnTo>
                      <a:pt x="130" y="984"/>
                    </a:lnTo>
                    <a:lnTo>
                      <a:pt x="125" y="974"/>
                    </a:lnTo>
                    <a:lnTo>
                      <a:pt x="119" y="958"/>
                    </a:lnTo>
                    <a:lnTo>
                      <a:pt x="109" y="936"/>
                    </a:lnTo>
                    <a:lnTo>
                      <a:pt x="99" y="907"/>
                    </a:lnTo>
                    <a:lnTo>
                      <a:pt x="88" y="873"/>
                    </a:lnTo>
                    <a:lnTo>
                      <a:pt x="75" y="836"/>
                    </a:lnTo>
                    <a:lnTo>
                      <a:pt x="64" y="795"/>
                    </a:lnTo>
                    <a:lnTo>
                      <a:pt x="51" y="748"/>
                    </a:lnTo>
                    <a:lnTo>
                      <a:pt x="40" y="700"/>
                    </a:lnTo>
                    <a:lnTo>
                      <a:pt x="29" y="651"/>
                    </a:lnTo>
                    <a:lnTo>
                      <a:pt x="19" y="598"/>
                    </a:lnTo>
                    <a:lnTo>
                      <a:pt x="11" y="543"/>
                    </a:lnTo>
                    <a:lnTo>
                      <a:pt x="5" y="489"/>
                    </a:lnTo>
                    <a:lnTo>
                      <a:pt x="2" y="434"/>
                    </a:lnTo>
                    <a:lnTo>
                      <a:pt x="0" y="382"/>
                    </a:lnTo>
                    <a:lnTo>
                      <a:pt x="2" y="327"/>
                    </a:lnTo>
                    <a:lnTo>
                      <a:pt x="7" y="276"/>
                    </a:lnTo>
                    <a:lnTo>
                      <a:pt x="16" y="226"/>
                    </a:lnTo>
                    <a:lnTo>
                      <a:pt x="29" y="178"/>
                    </a:lnTo>
                    <a:lnTo>
                      <a:pt x="47" y="135"/>
                    </a:lnTo>
                    <a:lnTo>
                      <a:pt x="69" y="93"/>
                    </a:lnTo>
                    <a:lnTo>
                      <a:pt x="96" y="58"/>
                    </a:lnTo>
                    <a:lnTo>
                      <a:pt x="130" y="2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7" name="Freeform 14"/>
              <p:cNvSpPr>
                <a:spLocks/>
              </p:cNvSpPr>
              <p:nvPr/>
            </p:nvSpPr>
            <p:spPr bwMode="auto">
              <a:xfrm>
                <a:off x="15859125" y="4518025"/>
                <a:ext cx="1954212" cy="623888"/>
              </a:xfrm>
              <a:custGeom>
                <a:avLst/>
                <a:gdLst>
                  <a:gd name="T0" fmla="*/ 33 w 1231"/>
                  <a:gd name="T1" fmla="*/ 0 h 393"/>
                  <a:gd name="T2" fmla="*/ 89 w 1231"/>
                  <a:gd name="T3" fmla="*/ 61 h 393"/>
                  <a:gd name="T4" fmla="*/ 148 w 1231"/>
                  <a:gd name="T5" fmla="*/ 116 h 393"/>
                  <a:gd name="T6" fmla="*/ 209 w 1231"/>
                  <a:gd name="T7" fmla="*/ 165 h 393"/>
                  <a:gd name="T8" fmla="*/ 273 w 1231"/>
                  <a:gd name="T9" fmla="*/ 208 h 393"/>
                  <a:gd name="T10" fmla="*/ 337 w 1231"/>
                  <a:gd name="T11" fmla="*/ 244 h 393"/>
                  <a:gd name="T12" fmla="*/ 405 w 1231"/>
                  <a:gd name="T13" fmla="*/ 274 h 393"/>
                  <a:gd name="T14" fmla="*/ 474 w 1231"/>
                  <a:gd name="T15" fmla="*/ 295 h 393"/>
                  <a:gd name="T16" fmla="*/ 544 w 1231"/>
                  <a:gd name="T17" fmla="*/ 308 h 393"/>
                  <a:gd name="T18" fmla="*/ 614 w 1231"/>
                  <a:gd name="T19" fmla="*/ 313 h 393"/>
                  <a:gd name="T20" fmla="*/ 687 w 1231"/>
                  <a:gd name="T21" fmla="*/ 308 h 393"/>
                  <a:gd name="T22" fmla="*/ 757 w 1231"/>
                  <a:gd name="T23" fmla="*/ 295 h 393"/>
                  <a:gd name="T24" fmla="*/ 826 w 1231"/>
                  <a:gd name="T25" fmla="*/ 274 h 393"/>
                  <a:gd name="T26" fmla="*/ 892 w 1231"/>
                  <a:gd name="T27" fmla="*/ 245 h 393"/>
                  <a:gd name="T28" fmla="*/ 957 w 1231"/>
                  <a:gd name="T29" fmla="*/ 210 h 393"/>
                  <a:gd name="T30" fmla="*/ 1021 w 1231"/>
                  <a:gd name="T31" fmla="*/ 167 h 393"/>
                  <a:gd name="T32" fmla="*/ 1082 w 1231"/>
                  <a:gd name="T33" fmla="*/ 117 h 393"/>
                  <a:gd name="T34" fmla="*/ 1141 w 1231"/>
                  <a:gd name="T35" fmla="*/ 61 h 393"/>
                  <a:gd name="T36" fmla="*/ 1197 w 1231"/>
                  <a:gd name="T37" fmla="*/ 0 h 393"/>
                  <a:gd name="T38" fmla="*/ 1217 w 1231"/>
                  <a:gd name="T39" fmla="*/ 40 h 393"/>
                  <a:gd name="T40" fmla="*/ 1231 w 1231"/>
                  <a:gd name="T41" fmla="*/ 84 h 393"/>
                  <a:gd name="T42" fmla="*/ 1172 w 1231"/>
                  <a:gd name="T43" fmla="*/ 144 h 393"/>
                  <a:gd name="T44" fmla="*/ 1109 w 1231"/>
                  <a:gd name="T45" fmla="*/ 199 h 393"/>
                  <a:gd name="T46" fmla="*/ 1045 w 1231"/>
                  <a:gd name="T47" fmla="*/ 247 h 393"/>
                  <a:gd name="T48" fmla="*/ 980 w 1231"/>
                  <a:gd name="T49" fmla="*/ 290 h 393"/>
                  <a:gd name="T50" fmla="*/ 911 w 1231"/>
                  <a:gd name="T51" fmla="*/ 325 h 393"/>
                  <a:gd name="T52" fmla="*/ 840 w 1231"/>
                  <a:gd name="T53" fmla="*/ 354 h 393"/>
                  <a:gd name="T54" fmla="*/ 767 w 1231"/>
                  <a:gd name="T55" fmla="*/ 375 h 393"/>
                  <a:gd name="T56" fmla="*/ 691 w 1231"/>
                  <a:gd name="T57" fmla="*/ 388 h 393"/>
                  <a:gd name="T58" fmla="*/ 614 w 1231"/>
                  <a:gd name="T59" fmla="*/ 393 h 393"/>
                  <a:gd name="T60" fmla="*/ 538 w 1231"/>
                  <a:gd name="T61" fmla="*/ 388 h 393"/>
                  <a:gd name="T62" fmla="*/ 464 w 1231"/>
                  <a:gd name="T63" fmla="*/ 375 h 393"/>
                  <a:gd name="T64" fmla="*/ 390 w 1231"/>
                  <a:gd name="T65" fmla="*/ 354 h 393"/>
                  <a:gd name="T66" fmla="*/ 320 w 1231"/>
                  <a:gd name="T67" fmla="*/ 325 h 393"/>
                  <a:gd name="T68" fmla="*/ 251 w 1231"/>
                  <a:gd name="T69" fmla="*/ 290 h 393"/>
                  <a:gd name="T70" fmla="*/ 185 w 1231"/>
                  <a:gd name="T71" fmla="*/ 247 h 393"/>
                  <a:gd name="T72" fmla="*/ 121 w 1231"/>
                  <a:gd name="T73" fmla="*/ 199 h 393"/>
                  <a:gd name="T74" fmla="*/ 59 w 1231"/>
                  <a:gd name="T75" fmla="*/ 144 h 393"/>
                  <a:gd name="T76" fmla="*/ 0 w 1231"/>
                  <a:gd name="T77" fmla="*/ 84 h 393"/>
                  <a:gd name="T78" fmla="*/ 14 w 1231"/>
                  <a:gd name="T79" fmla="*/ 40 h 393"/>
                  <a:gd name="T80" fmla="*/ 33 w 1231"/>
                  <a:gd name="T81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31" h="393">
                    <a:moveTo>
                      <a:pt x="33" y="0"/>
                    </a:moveTo>
                    <a:lnTo>
                      <a:pt x="89" y="61"/>
                    </a:lnTo>
                    <a:lnTo>
                      <a:pt x="148" y="116"/>
                    </a:lnTo>
                    <a:lnTo>
                      <a:pt x="209" y="165"/>
                    </a:lnTo>
                    <a:lnTo>
                      <a:pt x="273" y="208"/>
                    </a:lnTo>
                    <a:lnTo>
                      <a:pt x="337" y="244"/>
                    </a:lnTo>
                    <a:lnTo>
                      <a:pt x="405" y="274"/>
                    </a:lnTo>
                    <a:lnTo>
                      <a:pt x="474" y="295"/>
                    </a:lnTo>
                    <a:lnTo>
                      <a:pt x="544" y="308"/>
                    </a:lnTo>
                    <a:lnTo>
                      <a:pt x="614" y="313"/>
                    </a:lnTo>
                    <a:lnTo>
                      <a:pt x="687" y="308"/>
                    </a:lnTo>
                    <a:lnTo>
                      <a:pt x="757" y="295"/>
                    </a:lnTo>
                    <a:lnTo>
                      <a:pt x="826" y="274"/>
                    </a:lnTo>
                    <a:lnTo>
                      <a:pt x="892" y="245"/>
                    </a:lnTo>
                    <a:lnTo>
                      <a:pt x="957" y="210"/>
                    </a:lnTo>
                    <a:lnTo>
                      <a:pt x="1021" y="167"/>
                    </a:lnTo>
                    <a:lnTo>
                      <a:pt x="1082" y="117"/>
                    </a:lnTo>
                    <a:lnTo>
                      <a:pt x="1141" y="61"/>
                    </a:lnTo>
                    <a:lnTo>
                      <a:pt x="1197" y="0"/>
                    </a:lnTo>
                    <a:lnTo>
                      <a:pt x="1217" y="40"/>
                    </a:lnTo>
                    <a:lnTo>
                      <a:pt x="1231" y="84"/>
                    </a:lnTo>
                    <a:lnTo>
                      <a:pt x="1172" y="144"/>
                    </a:lnTo>
                    <a:lnTo>
                      <a:pt x="1109" y="199"/>
                    </a:lnTo>
                    <a:lnTo>
                      <a:pt x="1045" y="247"/>
                    </a:lnTo>
                    <a:lnTo>
                      <a:pt x="980" y="290"/>
                    </a:lnTo>
                    <a:lnTo>
                      <a:pt x="911" y="325"/>
                    </a:lnTo>
                    <a:lnTo>
                      <a:pt x="840" y="354"/>
                    </a:lnTo>
                    <a:lnTo>
                      <a:pt x="767" y="375"/>
                    </a:lnTo>
                    <a:lnTo>
                      <a:pt x="691" y="388"/>
                    </a:lnTo>
                    <a:lnTo>
                      <a:pt x="614" y="393"/>
                    </a:lnTo>
                    <a:lnTo>
                      <a:pt x="538" y="388"/>
                    </a:lnTo>
                    <a:lnTo>
                      <a:pt x="464" y="375"/>
                    </a:lnTo>
                    <a:lnTo>
                      <a:pt x="390" y="354"/>
                    </a:lnTo>
                    <a:lnTo>
                      <a:pt x="320" y="325"/>
                    </a:lnTo>
                    <a:lnTo>
                      <a:pt x="251" y="290"/>
                    </a:lnTo>
                    <a:lnTo>
                      <a:pt x="185" y="247"/>
                    </a:lnTo>
                    <a:lnTo>
                      <a:pt x="121" y="199"/>
                    </a:lnTo>
                    <a:lnTo>
                      <a:pt x="59" y="144"/>
                    </a:lnTo>
                    <a:lnTo>
                      <a:pt x="0" y="84"/>
                    </a:lnTo>
                    <a:lnTo>
                      <a:pt x="14" y="40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8" name="Freeform 15"/>
              <p:cNvSpPr>
                <a:spLocks/>
              </p:cNvSpPr>
              <p:nvPr/>
            </p:nvSpPr>
            <p:spPr bwMode="auto">
              <a:xfrm>
                <a:off x="14905036" y="1644649"/>
                <a:ext cx="3859213" cy="3363915"/>
              </a:xfrm>
              <a:custGeom>
                <a:avLst/>
                <a:gdLst>
                  <a:gd name="T0" fmla="*/ 543 w 2431"/>
                  <a:gd name="T1" fmla="*/ 10 h 2119"/>
                  <a:gd name="T2" fmla="*/ 567 w 2431"/>
                  <a:gd name="T3" fmla="*/ 50 h 2119"/>
                  <a:gd name="T4" fmla="*/ 613 w 2431"/>
                  <a:gd name="T5" fmla="*/ 112 h 2119"/>
                  <a:gd name="T6" fmla="*/ 685 w 2431"/>
                  <a:gd name="T7" fmla="*/ 181 h 2119"/>
                  <a:gd name="T8" fmla="*/ 785 w 2431"/>
                  <a:gd name="T9" fmla="*/ 244 h 2119"/>
                  <a:gd name="T10" fmla="*/ 913 w 2431"/>
                  <a:gd name="T11" fmla="*/ 287 h 2119"/>
                  <a:gd name="T12" fmla="*/ 1070 w 2431"/>
                  <a:gd name="T13" fmla="*/ 298 h 2119"/>
                  <a:gd name="T14" fmla="*/ 1262 w 2431"/>
                  <a:gd name="T15" fmla="*/ 260 h 2119"/>
                  <a:gd name="T16" fmla="*/ 1486 w 2431"/>
                  <a:gd name="T17" fmla="*/ 162 h 2119"/>
                  <a:gd name="T18" fmla="*/ 1584 w 2431"/>
                  <a:gd name="T19" fmla="*/ 242 h 2119"/>
                  <a:gd name="T20" fmla="*/ 1770 w 2431"/>
                  <a:gd name="T21" fmla="*/ 247 h 2119"/>
                  <a:gd name="T22" fmla="*/ 1911 w 2431"/>
                  <a:gd name="T23" fmla="*/ 297 h 2119"/>
                  <a:gd name="T24" fmla="*/ 2011 w 2431"/>
                  <a:gd name="T25" fmla="*/ 378 h 2119"/>
                  <a:gd name="T26" fmla="*/ 2080 w 2431"/>
                  <a:gd name="T27" fmla="*/ 487 h 2119"/>
                  <a:gd name="T28" fmla="*/ 2119 w 2431"/>
                  <a:gd name="T29" fmla="*/ 612 h 2119"/>
                  <a:gd name="T30" fmla="*/ 2135 w 2431"/>
                  <a:gd name="T31" fmla="*/ 745 h 2119"/>
                  <a:gd name="T32" fmla="*/ 2135 w 2431"/>
                  <a:gd name="T33" fmla="*/ 878 h 2119"/>
                  <a:gd name="T34" fmla="*/ 2123 w 2431"/>
                  <a:gd name="T35" fmla="*/ 1000 h 2119"/>
                  <a:gd name="T36" fmla="*/ 2107 w 2431"/>
                  <a:gd name="T37" fmla="*/ 1106 h 2119"/>
                  <a:gd name="T38" fmla="*/ 2090 w 2431"/>
                  <a:gd name="T39" fmla="*/ 1184 h 2119"/>
                  <a:gd name="T40" fmla="*/ 2079 w 2431"/>
                  <a:gd name="T41" fmla="*/ 1227 h 2119"/>
                  <a:gd name="T42" fmla="*/ 2192 w 2431"/>
                  <a:gd name="T43" fmla="*/ 1064 h 2119"/>
                  <a:gd name="T44" fmla="*/ 2303 w 2431"/>
                  <a:gd name="T45" fmla="*/ 820 h 2119"/>
                  <a:gd name="T46" fmla="*/ 2352 w 2431"/>
                  <a:gd name="T47" fmla="*/ 836 h 2119"/>
                  <a:gd name="T48" fmla="*/ 2417 w 2431"/>
                  <a:gd name="T49" fmla="*/ 912 h 2119"/>
                  <a:gd name="T50" fmla="*/ 2431 w 2431"/>
                  <a:gd name="T51" fmla="*/ 1025 h 2119"/>
                  <a:gd name="T52" fmla="*/ 2399 w 2431"/>
                  <a:gd name="T53" fmla="*/ 1163 h 2119"/>
                  <a:gd name="T54" fmla="*/ 2322 w 2431"/>
                  <a:gd name="T55" fmla="*/ 1304 h 2119"/>
                  <a:gd name="T56" fmla="*/ 2215 w 2431"/>
                  <a:gd name="T57" fmla="*/ 1413 h 2119"/>
                  <a:gd name="T58" fmla="*/ 2103 w 2431"/>
                  <a:gd name="T59" fmla="*/ 1469 h 2119"/>
                  <a:gd name="T60" fmla="*/ 1984 w 2431"/>
                  <a:gd name="T61" fmla="*/ 1557 h 2119"/>
                  <a:gd name="T62" fmla="*/ 1822 w 2431"/>
                  <a:gd name="T63" fmla="*/ 1783 h 2119"/>
                  <a:gd name="T64" fmla="*/ 1638 w 2431"/>
                  <a:gd name="T65" fmla="*/ 1961 h 2119"/>
                  <a:gd name="T66" fmla="*/ 1435 w 2431"/>
                  <a:gd name="T67" fmla="*/ 2078 h 2119"/>
                  <a:gd name="T68" fmla="*/ 1215 w 2431"/>
                  <a:gd name="T69" fmla="*/ 2119 h 2119"/>
                  <a:gd name="T70" fmla="*/ 998 w 2431"/>
                  <a:gd name="T71" fmla="*/ 2076 h 2119"/>
                  <a:gd name="T72" fmla="*/ 794 w 2431"/>
                  <a:gd name="T73" fmla="*/ 1959 h 2119"/>
                  <a:gd name="T74" fmla="*/ 609 w 2431"/>
                  <a:gd name="T75" fmla="*/ 1781 h 2119"/>
                  <a:gd name="T76" fmla="*/ 448 w 2431"/>
                  <a:gd name="T77" fmla="*/ 1557 h 2119"/>
                  <a:gd name="T78" fmla="*/ 320 w 2431"/>
                  <a:gd name="T79" fmla="*/ 1466 h 2119"/>
                  <a:gd name="T80" fmla="*/ 194 w 2431"/>
                  <a:gd name="T81" fmla="*/ 1392 h 2119"/>
                  <a:gd name="T82" fmla="*/ 80 w 2431"/>
                  <a:gd name="T83" fmla="*/ 1258 h 2119"/>
                  <a:gd name="T84" fmla="*/ 18 w 2431"/>
                  <a:gd name="T85" fmla="*/ 1117 h 2119"/>
                  <a:gd name="T86" fmla="*/ 0 w 2431"/>
                  <a:gd name="T87" fmla="*/ 985 h 2119"/>
                  <a:gd name="T88" fmla="*/ 27 w 2431"/>
                  <a:gd name="T89" fmla="*/ 883 h 2119"/>
                  <a:gd name="T90" fmla="*/ 98 w 2431"/>
                  <a:gd name="T91" fmla="*/ 827 h 2119"/>
                  <a:gd name="T92" fmla="*/ 171 w 2431"/>
                  <a:gd name="T93" fmla="*/ 870 h 2119"/>
                  <a:gd name="T94" fmla="*/ 235 w 2431"/>
                  <a:gd name="T95" fmla="*/ 990 h 2119"/>
                  <a:gd name="T96" fmla="*/ 287 w 2431"/>
                  <a:gd name="T97" fmla="*/ 1067 h 2119"/>
                  <a:gd name="T98" fmla="*/ 309 w 2431"/>
                  <a:gd name="T99" fmla="*/ 1094 h 2119"/>
                  <a:gd name="T100" fmla="*/ 295 w 2431"/>
                  <a:gd name="T101" fmla="*/ 902 h 2119"/>
                  <a:gd name="T102" fmla="*/ 320 w 2431"/>
                  <a:gd name="T103" fmla="*/ 748 h 2119"/>
                  <a:gd name="T104" fmla="*/ 372 w 2431"/>
                  <a:gd name="T105" fmla="*/ 619 h 2119"/>
                  <a:gd name="T106" fmla="*/ 434 w 2431"/>
                  <a:gd name="T107" fmla="*/ 500 h 2119"/>
                  <a:gd name="T108" fmla="*/ 493 w 2431"/>
                  <a:gd name="T109" fmla="*/ 378 h 2119"/>
                  <a:gd name="T110" fmla="*/ 535 w 2431"/>
                  <a:gd name="T111" fmla="*/ 239 h 2119"/>
                  <a:gd name="T112" fmla="*/ 545 w 2431"/>
                  <a:gd name="T113" fmla="*/ 68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31" h="2119">
                    <a:moveTo>
                      <a:pt x="538" y="0"/>
                    </a:moveTo>
                    <a:lnTo>
                      <a:pt x="540" y="2"/>
                    </a:lnTo>
                    <a:lnTo>
                      <a:pt x="543" y="10"/>
                    </a:lnTo>
                    <a:lnTo>
                      <a:pt x="548" y="20"/>
                    </a:lnTo>
                    <a:lnTo>
                      <a:pt x="556" y="34"/>
                    </a:lnTo>
                    <a:lnTo>
                      <a:pt x="567" y="50"/>
                    </a:lnTo>
                    <a:lnTo>
                      <a:pt x="580" y="69"/>
                    </a:lnTo>
                    <a:lnTo>
                      <a:pt x="596" y="90"/>
                    </a:lnTo>
                    <a:lnTo>
                      <a:pt x="613" y="112"/>
                    </a:lnTo>
                    <a:lnTo>
                      <a:pt x="634" y="135"/>
                    </a:lnTo>
                    <a:lnTo>
                      <a:pt x="658" y="159"/>
                    </a:lnTo>
                    <a:lnTo>
                      <a:pt x="685" y="181"/>
                    </a:lnTo>
                    <a:lnTo>
                      <a:pt x="716" y="204"/>
                    </a:lnTo>
                    <a:lnTo>
                      <a:pt x="748" y="225"/>
                    </a:lnTo>
                    <a:lnTo>
                      <a:pt x="785" y="244"/>
                    </a:lnTo>
                    <a:lnTo>
                      <a:pt x="823" y="261"/>
                    </a:lnTo>
                    <a:lnTo>
                      <a:pt x="866" y="276"/>
                    </a:lnTo>
                    <a:lnTo>
                      <a:pt x="913" y="287"/>
                    </a:lnTo>
                    <a:lnTo>
                      <a:pt x="961" y="295"/>
                    </a:lnTo>
                    <a:lnTo>
                      <a:pt x="1014" y="298"/>
                    </a:lnTo>
                    <a:lnTo>
                      <a:pt x="1070" y="298"/>
                    </a:lnTo>
                    <a:lnTo>
                      <a:pt x="1131" y="292"/>
                    </a:lnTo>
                    <a:lnTo>
                      <a:pt x="1193" y="279"/>
                    </a:lnTo>
                    <a:lnTo>
                      <a:pt x="1262" y="260"/>
                    </a:lnTo>
                    <a:lnTo>
                      <a:pt x="1332" y="236"/>
                    </a:lnTo>
                    <a:lnTo>
                      <a:pt x="1408" y="202"/>
                    </a:lnTo>
                    <a:lnTo>
                      <a:pt x="1486" y="162"/>
                    </a:lnTo>
                    <a:lnTo>
                      <a:pt x="1433" y="266"/>
                    </a:lnTo>
                    <a:lnTo>
                      <a:pt x="1512" y="252"/>
                    </a:lnTo>
                    <a:lnTo>
                      <a:pt x="1584" y="242"/>
                    </a:lnTo>
                    <a:lnTo>
                      <a:pt x="1651" y="239"/>
                    </a:lnTo>
                    <a:lnTo>
                      <a:pt x="1714" y="241"/>
                    </a:lnTo>
                    <a:lnTo>
                      <a:pt x="1770" y="247"/>
                    </a:lnTo>
                    <a:lnTo>
                      <a:pt x="1822" y="260"/>
                    </a:lnTo>
                    <a:lnTo>
                      <a:pt x="1869" y="276"/>
                    </a:lnTo>
                    <a:lnTo>
                      <a:pt x="1911" y="297"/>
                    </a:lnTo>
                    <a:lnTo>
                      <a:pt x="1949" y="321"/>
                    </a:lnTo>
                    <a:lnTo>
                      <a:pt x="1983" y="348"/>
                    </a:lnTo>
                    <a:lnTo>
                      <a:pt x="2011" y="378"/>
                    </a:lnTo>
                    <a:lnTo>
                      <a:pt x="2039" y="412"/>
                    </a:lnTo>
                    <a:lnTo>
                      <a:pt x="2061" y="449"/>
                    </a:lnTo>
                    <a:lnTo>
                      <a:pt x="2080" y="487"/>
                    </a:lnTo>
                    <a:lnTo>
                      <a:pt x="2095" y="527"/>
                    </a:lnTo>
                    <a:lnTo>
                      <a:pt x="2109" y="569"/>
                    </a:lnTo>
                    <a:lnTo>
                      <a:pt x="2119" y="612"/>
                    </a:lnTo>
                    <a:lnTo>
                      <a:pt x="2127" y="655"/>
                    </a:lnTo>
                    <a:lnTo>
                      <a:pt x="2131" y="700"/>
                    </a:lnTo>
                    <a:lnTo>
                      <a:pt x="2135" y="745"/>
                    </a:lnTo>
                    <a:lnTo>
                      <a:pt x="2136" y="790"/>
                    </a:lnTo>
                    <a:lnTo>
                      <a:pt x="2136" y="833"/>
                    </a:lnTo>
                    <a:lnTo>
                      <a:pt x="2135" y="878"/>
                    </a:lnTo>
                    <a:lnTo>
                      <a:pt x="2131" y="920"/>
                    </a:lnTo>
                    <a:lnTo>
                      <a:pt x="2128" y="961"/>
                    </a:lnTo>
                    <a:lnTo>
                      <a:pt x="2123" y="1000"/>
                    </a:lnTo>
                    <a:lnTo>
                      <a:pt x="2119" y="1038"/>
                    </a:lnTo>
                    <a:lnTo>
                      <a:pt x="2112" y="1073"/>
                    </a:lnTo>
                    <a:lnTo>
                      <a:pt x="2107" y="1106"/>
                    </a:lnTo>
                    <a:lnTo>
                      <a:pt x="2101" y="1136"/>
                    </a:lnTo>
                    <a:lnTo>
                      <a:pt x="2095" y="1162"/>
                    </a:lnTo>
                    <a:lnTo>
                      <a:pt x="2090" y="1184"/>
                    </a:lnTo>
                    <a:lnTo>
                      <a:pt x="2085" y="1203"/>
                    </a:lnTo>
                    <a:lnTo>
                      <a:pt x="2082" y="1218"/>
                    </a:lnTo>
                    <a:lnTo>
                      <a:pt x="2079" y="1227"/>
                    </a:lnTo>
                    <a:lnTo>
                      <a:pt x="2077" y="1232"/>
                    </a:lnTo>
                    <a:lnTo>
                      <a:pt x="2140" y="1147"/>
                    </a:lnTo>
                    <a:lnTo>
                      <a:pt x="2192" y="1064"/>
                    </a:lnTo>
                    <a:lnTo>
                      <a:pt x="2237" y="981"/>
                    </a:lnTo>
                    <a:lnTo>
                      <a:pt x="2274" y="899"/>
                    </a:lnTo>
                    <a:lnTo>
                      <a:pt x="2303" y="820"/>
                    </a:lnTo>
                    <a:lnTo>
                      <a:pt x="2320" y="822"/>
                    </a:lnTo>
                    <a:lnTo>
                      <a:pt x="2338" y="828"/>
                    </a:lnTo>
                    <a:lnTo>
                      <a:pt x="2352" y="836"/>
                    </a:lnTo>
                    <a:lnTo>
                      <a:pt x="2378" y="856"/>
                    </a:lnTo>
                    <a:lnTo>
                      <a:pt x="2401" y="881"/>
                    </a:lnTo>
                    <a:lnTo>
                      <a:pt x="2417" y="912"/>
                    </a:lnTo>
                    <a:lnTo>
                      <a:pt x="2426" y="945"/>
                    </a:lnTo>
                    <a:lnTo>
                      <a:pt x="2431" y="984"/>
                    </a:lnTo>
                    <a:lnTo>
                      <a:pt x="2431" y="1025"/>
                    </a:lnTo>
                    <a:lnTo>
                      <a:pt x="2426" y="1070"/>
                    </a:lnTo>
                    <a:lnTo>
                      <a:pt x="2415" y="1117"/>
                    </a:lnTo>
                    <a:lnTo>
                      <a:pt x="2399" y="1163"/>
                    </a:lnTo>
                    <a:lnTo>
                      <a:pt x="2378" y="1210"/>
                    </a:lnTo>
                    <a:lnTo>
                      <a:pt x="2352" y="1258"/>
                    </a:lnTo>
                    <a:lnTo>
                      <a:pt x="2322" y="1304"/>
                    </a:lnTo>
                    <a:lnTo>
                      <a:pt x="2288" y="1346"/>
                    </a:lnTo>
                    <a:lnTo>
                      <a:pt x="2253" y="1381"/>
                    </a:lnTo>
                    <a:lnTo>
                      <a:pt x="2215" y="1413"/>
                    </a:lnTo>
                    <a:lnTo>
                      <a:pt x="2178" y="1439"/>
                    </a:lnTo>
                    <a:lnTo>
                      <a:pt x="2140" y="1458"/>
                    </a:lnTo>
                    <a:lnTo>
                      <a:pt x="2103" y="1469"/>
                    </a:lnTo>
                    <a:lnTo>
                      <a:pt x="2066" y="1476"/>
                    </a:lnTo>
                    <a:lnTo>
                      <a:pt x="2032" y="1474"/>
                    </a:lnTo>
                    <a:lnTo>
                      <a:pt x="1984" y="1557"/>
                    </a:lnTo>
                    <a:lnTo>
                      <a:pt x="1933" y="1637"/>
                    </a:lnTo>
                    <a:lnTo>
                      <a:pt x="1880" y="1713"/>
                    </a:lnTo>
                    <a:lnTo>
                      <a:pt x="1822" y="1783"/>
                    </a:lnTo>
                    <a:lnTo>
                      <a:pt x="1763" y="1849"/>
                    </a:lnTo>
                    <a:lnTo>
                      <a:pt x="1702" y="1908"/>
                    </a:lnTo>
                    <a:lnTo>
                      <a:pt x="1638" y="1961"/>
                    </a:lnTo>
                    <a:lnTo>
                      <a:pt x="1573" y="2007"/>
                    </a:lnTo>
                    <a:lnTo>
                      <a:pt x="1505" y="2046"/>
                    </a:lnTo>
                    <a:lnTo>
                      <a:pt x="1435" y="2078"/>
                    </a:lnTo>
                    <a:lnTo>
                      <a:pt x="1363" y="2100"/>
                    </a:lnTo>
                    <a:lnTo>
                      <a:pt x="1291" y="2115"/>
                    </a:lnTo>
                    <a:lnTo>
                      <a:pt x="1215" y="2119"/>
                    </a:lnTo>
                    <a:lnTo>
                      <a:pt x="1142" y="2115"/>
                    </a:lnTo>
                    <a:lnTo>
                      <a:pt x="1068" y="2100"/>
                    </a:lnTo>
                    <a:lnTo>
                      <a:pt x="998" y="2076"/>
                    </a:lnTo>
                    <a:lnTo>
                      <a:pt x="927" y="2046"/>
                    </a:lnTo>
                    <a:lnTo>
                      <a:pt x="860" y="2006"/>
                    </a:lnTo>
                    <a:lnTo>
                      <a:pt x="794" y="1959"/>
                    </a:lnTo>
                    <a:lnTo>
                      <a:pt x="730" y="1906"/>
                    </a:lnTo>
                    <a:lnTo>
                      <a:pt x="668" y="1847"/>
                    </a:lnTo>
                    <a:lnTo>
                      <a:pt x="609" y="1781"/>
                    </a:lnTo>
                    <a:lnTo>
                      <a:pt x="553" y="1711"/>
                    </a:lnTo>
                    <a:lnTo>
                      <a:pt x="500" y="1636"/>
                    </a:lnTo>
                    <a:lnTo>
                      <a:pt x="448" y="1557"/>
                    </a:lnTo>
                    <a:lnTo>
                      <a:pt x="400" y="1474"/>
                    </a:lnTo>
                    <a:lnTo>
                      <a:pt x="362" y="1474"/>
                    </a:lnTo>
                    <a:lnTo>
                      <a:pt x="320" y="1466"/>
                    </a:lnTo>
                    <a:lnTo>
                      <a:pt x="279" y="1448"/>
                    </a:lnTo>
                    <a:lnTo>
                      <a:pt x="235" y="1424"/>
                    </a:lnTo>
                    <a:lnTo>
                      <a:pt x="194" y="1392"/>
                    </a:lnTo>
                    <a:lnTo>
                      <a:pt x="154" y="1354"/>
                    </a:lnTo>
                    <a:lnTo>
                      <a:pt x="115" y="1309"/>
                    </a:lnTo>
                    <a:lnTo>
                      <a:pt x="80" y="1258"/>
                    </a:lnTo>
                    <a:lnTo>
                      <a:pt x="54" y="1210"/>
                    </a:lnTo>
                    <a:lnTo>
                      <a:pt x="34" y="1163"/>
                    </a:lnTo>
                    <a:lnTo>
                      <a:pt x="18" y="1117"/>
                    </a:lnTo>
                    <a:lnTo>
                      <a:pt x="6" y="1072"/>
                    </a:lnTo>
                    <a:lnTo>
                      <a:pt x="0" y="1027"/>
                    </a:lnTo>
                    <a:lnTo>
                      <a:pt x="0" y="985"/>
                    </a:lnTo>
                    <a:lnTo>
                      <a:pt x="3" y="947"/>
                    </a:lnTo>
                    <a:lnTo>
                      <a:pt x="13" y="913"/>
                    </a:lnTo>
                    <a:lnTo>
                      <a:pt x="27" y="883"/>
                    </a:lnTo>
                    <a:lnTo>
                      <a:pt x="46" y="857"/>
                    </a:lnTo>
                    <a:lnTo>
                      <a:pt x="72" y="836"/>
                    </a:lnTo>
                    <a:lnTo>
                      <a:pt x="98" y="827"/>
                    </a:lnTo>
                    <a:lnTo>
                      <a:pt x="123" y="820"/>
                    </a:lnTo>
                    <a:lnTo>
                      <a:pt x="151" y="820"/>
                    </a:lnTo>
                    <a:lnTo>
                      <a:pt x="171" y="870"/>
                    </a:lnTo>
                    <a:lnTo>
                      <a:pt x="192" y="915"/>
                    </a:lnTo>
                    <a:lnTo>
                      <a:pt x="215" y="955"/>
                    </a:lnTo>
                    <a:lnTo>
                      <a:pt x="235" y="990"/>
                    </a:lnTo>
                    <a:lnTo>
                      <a:pt x="255" y="1022"/>
                    </a:lnTo>
                    <a:lnTo>
                      <a:pt x="272" y="1048"/>
                    </a:lnTo>
                    <a:lnTo>
                      <a:pt x="287" y="1067"/>
                    </a:lnTo>
                    <a:lnTo>
                      <a:pt x="299" y="1083"/>
                    </a:lnTo>
                    <a:lnTo>
                      <a:pt x="306" y="1091"/>
                    </a:lnTo>
                    <a:lnTo>
                      <a:pt x="309" y="1094"/>
                    </a:lnTo>
                    <a:lnTo>
                      <a:pt x="299" y="1025"/>
                    </a:lnTo>
                    <a:lnTo>
                      <a:pt x="295" y="961"/>
                    </a:lnTo>
                    <a:lnTo>
                      <a:pt x="295" y="902"/>
                    </a:lnTo>
                    <a:lnTo>
                      <a:pt x="299" y="848"/>
                    </a:lnTo>
                    <a:lnTo>
                      <a:pt x="308" y="796"/>
                    </a:lnTo>
                    <a:lnTo>
                      <a:pt x="320" y="748"/>
                    </a:lnTo>
                    <a:lnTo>
                      <a:pt x="335" y="703"/>
                    </a:lnTo>
                    <a:lnTo>
                      <a:pt x="352" y="660"/>
                    </a:lnTo>
                    <a:lnTo>
                      <a:pt x="372" y="619"/>
                    </a:lnTo>
                    <a:lnTo>
                      <a:pt x="391" y="579"/>
                    </a:lnTo>
                    <a:lnTo>
                      <a:pt x="413" y="540"/>
                    </a:lnTo>
                    <a:lnTo>
                      <a:pt x="434" y="500"/>
                    </a:lnTo>
                    <a:lnTo>
                      <a:pt x="455" y="460"/>
                    </a:lnTo>
                    <a:lnTo>
                      <a:pt x="474" y="420"/>
                    </a:lnTo>
                    <a:lnTo>
                      <a:pt x="493" y="378"/>
                    </a:lnTo>
                    <a:lnTo>
                      <a:pt x="509" y="333"/>
                    </a:lnTo>
                    <a:lnTo>
                      <a:pt x="524" y="287"/>
                    </a:lnTo>
                    <a:lnTo>
                      <a:pt x="535" y="239"/>
                    </a:lnTo>
                    <a:lnTo>
                      <a:pt x="541" y="185"/>
                    </a:lnTo>
                    <a:lnTo>
                      <a:pt x="546" y="128"/>
                    </a:lnTo>
                    <a:lnTo>
                      <a:pt x="545" y="68"/>
                    </a:lnTo>
                    <a:lnTo>
                      <a:pt x="5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49" name="Freeform 16"/>
              <p:cNvSpPr>
                <a:spLocks/>
              </p:cNvSpPr>
              <p:nvPr/>
            </p:nvSpPr>
            <p:spPr bwMode="auto">
              <a:xfrm>
                <a:off x="14912975" y="371475"/>
                <a:ext cx="3856037" cy="3228975"/>
              </a:xfrm>
              <a:custGeom>
                <a:avLst/>
                <a:gdLst>
                  <a:gd name="T0" fmla="*/ 1419 w 2429"/>
                  <a:gd name="T1" fmla="*/ 19 h 2034"/>
                  <a:gd name="T2" fmla="*/ 1268 w 2429"/>
                  <a:gd name="T3" fmla="*/ 45 h 2034"/>
                  <a:gd name="T4" fmla="*/ 1057 w 2429"/>
                  <a:gd name="T5" fmla="*/ 168 h 2034"/>
                  <a:gd name="T6" fmla="*/ 1175 w 2429"/>
                  <a:gd name="T7" fmla="*/ 128 h 2034"/>
                  <a:gd name="T8" fmla="*/ 1414 w 2429"/>
                  <a:gd name="T9" fmla="*/ 90 h 2034"/>
                  <a:gd name="T10" fmla="*/ 1705 w 2429"/>
                  <a:gd name="T11" fmla="*/ 126 h 2034"/>
                  <a:gd name="T12" fmla="*/ 1986 w 2429"/>
                  <a:gd name="T13" fmla="*/ 315 h 2034"/>
                  <a:gd name="T14" fmla="*/ 1910 w 2429"/>
                  <a:gd name="T15" fmla="*/ 282 h 2034"/>
                  <a:gd name="T16" fmla="*/ 1777 w 2429"/>
                  <a:gd name="T17" fmla="*/ 253 h 2034"/>
                  <a:gd name="T18" fmla="*/ 1854 w 2429"/>
                  <a:gd name="T19" fmla="*/ 288 h 2034"/>
                  <a:gd name="T20" fmla="*/ 2035 w 2429"/>
                  <a:gd name="T21" fmla="*/ 402 h 2034"/>
                  <a:gd name="T22" fmla="*/ 2240 w 2429"/>
                  <a:gd name="T23" fmla="*/ 601 h 2034"/>
                  <a:gd name="T24" fmla="*/ 2394 w 2429"/>
                  <a:gd name="T25" fmla="*/ 894 h 2034"/>
                  <a:gd name="T26" fmla="*/ 2418 w 2429"/>
                  <a:gd name="T27" fmla="*/ 1289 h 2034"/>
                  <a:gd name="T28" fmla="*/ 2380 w 2429"/>
                  <a:gd name="T29" fmla="*/ 1203 h 2034"/>
                  <a:gd name="T30" fmla="*/ 2346 w 2429"/>
                  <a:gd name="T31" fmla="*/ 1477 h 2034"/>
                  <a:gd name="T32" fmla="*/ 2191 w 2429"/>
                  <a:gd name="T33" fmla="*/ 1866 h 2034"/>
                  <a:gd name="T34" fmla="*/ 2083 w 2429"/>
                  <a:gd name="T35" fmla="*/ 2012 h 2034"/>
                  <a:gd name="T36" fmla="*/ 2110 w 2429"/>
                  <a:gd name="T37" fmla="*/ 1887 h 2034"/>
                  <a:gd name="T38" fmla="*/ 2133 w 2429"/>
                  <a:gd name="T39" fmla="*/ 1690 h 2034"/>
                  <a:gd name="T40" fmla="*/ 2126 w 2429"/>
                  <a:gd name="T41" fmla="*/ 1465 h 2034"/>
                  <a:gd name="T42" fmla="*/ 2062 w 2429"/>
                  <a:gd name="T43" fmla="*/ 1252 h 2034"/>
                  <a:gd name="T44" fmla="*/ 1914 w 2429"/>
                  <a:gd name="T45" fmla="*/ 1097 h 2034"/>
                  <a:gd name="T46" fmla="*/ 1654 w 2429"/>
                  <a:gd name="T47" fmla="*/ 1036 h 2034"/>
                  <a:gd name="T48" fmla="*/ 1406 w 2429"/>
                  <a:gd name="T49" fmla="*/ 1001 h 2034"/>
                  <a:gd name="T50" fmla="*/ 1070 w 2429"/>
                  <a:gd name="T51" fmla="*/ 1095 h 2034"/>
                  <a:gd name="T52" fmla="*/ 823 w 2429"/>
                  <a:gd name="T53" fmla="*/ 1060 h 2034"/>
                  <a:gd name="T54" fmla="*/ 658 w 2429"/>
                  <a:gd name="T55" fmla="*/ 956 h 2034"/>
                  <a:gd name="T56" fmla="*/ 565 w 2429"/>
                  <a:gd name="T57" fmla="*/ 849 h 2034"/>
                  <a:gd name="T58" fmla="*/ 536 w 2429"/>
                  <a:gd name="T59" fmla="*/ 798 h 2034"/>
                  <a:gd name="T60" fmla="*/ 522 w 2429"/>
                  <a:gd name="T61" fmla="*/ 1086 h 2034"/>
                  <a:gd name="T62" fmla="*/ 432 w 2429"/>
                  <a:gd name="T63" fmla="*/ 1299 h 2034"/>
                  <a:gd name="T64" fmla="*/ 335 w 2429"/>
                  <a:gd name="T65" fmla="*/ 1501 h 2034"/>
                  <a:gd name="T66" fmla="*/ 293 w 2429"/>
                  <a:gd name="T67" fmla="*/ 1760 h 2034"/>
                  <a:gd name="T68" fmla="*/ 286 w 2429"/>
                  <a:gd name="T69" fmla="*/ 1866 h 2034"/>
                  <a:gd name="T70" fmla="*/ 192 w 2429"/>
                  <a:gd name="T71" fmla="*/ 1709 h 2034"/>
                  <a:gd name="T72" fmla="*/ 99 w 2429"/>
                  <a:gd name="T73" fmla="*/ 1441 h 2034"/>
                  <a:gd name="T74" fmla="*/ 91 w 2429"/>
                  <a:gd name="T75" fmla="*/ 1092 h 2034"/>
                  <a:gd name="T76" fmla="*/ 1 w 2429"/>
                  <a:gd name="T77" fmla="*/ 1111 h 2034"/>
                  <a:gd name="T78" fmla="*/ 6 w 2429"/>
                  <a:gd name="T79" fmla="*/ 969 h 2034"/>
                  <a:gd name="T80" fmla="*/ 70 w 2429"/>
                  <a:gd name="T81" fmla="*/ 769 h 2034"/>
                  <a:gd name="T82" fmla="*/ 250 w 2429"/>
                  <a:gd name="T83" fmla="*/ 580 h 2034"/>
                  <a:gd name="T84" fmla="*/ 357 w 2429"/>
                  <a:gd name="T85" fmla="*/ 503 h 2034"/>
                  <a:gd name="T86" fmla="*/ 275 w 2429"/>
                  <a:gd name="T87" fmla="*/ 424 h 2034"/>
                  <a:gd name="T88" fmla="*/ 176 w 2429"/>
                  <a:gd name="T89" fmla="*/ 384 h 2034"/>
                  <a:gd name="T90" fmla="*/ 285 w 2429"/>
                  <a:gd name="T91" fmla="*/ 396 h 2034"/>
                  <a:gd name="T92" fmla="*/ 408 w 2429"/>
                  <a:gd name="T93" fmla="*/ 476 h 2034"/>
                  <a:gd name="T94" fmla="*/ 411 w 2429"/>
                  <a:gd name="T95" fmla="*/ 452 h 2034"/>
                  <a:gd name="T96" fmla="*/ 397 w 2429"/>
                  <a:gd name="T97" fmla="*/ 296 h 2034"/>
                  <a:gd name="T98" fmla="*/ 419 w 2429"/>
                  <a:gd name="T99" fmla="*/ 261 h 2034"/>
                  <a:gd name="T100" fmla="*/ 455 w 2429"/>
                  <a:gd name="T101" fmla="*/ 388 h 2034"/>
                  <a:gd name="T102" fmla="*/ 485 w 2429"/>
                  <a:gd name="T103" fmla="*/ 320 h 2034"/>
                  <a:gd name="T104" fmla="*/ 583 w 2429"/>
                  <a:gd name="T105" fmla="*/ 197 h 2034"/>
                  <a:gd name="T106" fmla="*/ 770 w 2429"/>
                  <a:gd name="T107" fmla="*/ 74 h 2034"/>
                  <a:gd name="T108" fmla="*/ 1076 w 2429"/>
                  <a:gd name="T109" fmla="*/ 3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29" h="2034">
                    <a:moveTo>
                      <a:pt x="1154" y="0"/>
                    </a:moveTo>
                    <a:lnTo>
                      <a:pt x="1238" y="1"/>
                    </a:lnTo>
                    <a:lnTo>
                      <a:pt x="1327" y="8"/>
                    </a:lnTo>
                    <a:lnTo>
                      <a:pt x="1423" y="19"/>
                    </a:lnTo>
                    <a:lnTo>
                      <a:pt x="1419" y="19"/>
                    </a:lnTo>
                    <a:lnTo>
                      <a:pt x="1404" y="19"/>
                    </a:lnTo>
                    <a:lnTo>
                      <a:pt x="1380" y="21"/>
                    </a:lnTo>
                    <a:lnTo>
                      <a:pt x="1350" y="24"/>
                    </a:lnTo>
                    <a:lnTo>
                      <a:pt x="1311" y="32"/>
                    </a:lnTo>
                    <a:lnTo>
                      <a:pt x="1268" y="45"/>
                    </a:lnTo>
                    <a:lnTo>
                      <a:pt x="1219" y="64"/>
                    </a:lnTo>
                    <a:lnTo>
                      <a:pt x="1167" y="90"/>
                    </a:lnTo>
                    <a:lnTo>
                      <a:pt x="1111" y="125"/>
                    </a:lnTo>
                    <a:lnTo>
                      <a:pt x="1054" y="170"/>
                    </a:lnTo>
                    <a:lnTo>
                      <a:pt x="1057" y="168"/>
                    </a:lnTo>
                    <a:lnTo>
                      <a:pt x="1068" y="163"/>
                    </a:lnTo>
                    <a:lnTo>
                      <a:pt x="1086" y="157"/>
                    </a:lnTo>
                    <a:lnTo>
                      <a:pt x="1111" y="147"/>
                    </a:lnTo>
                    <a:lnTo>
                      <a:pt x="1140" y="138"/>
                    </a:lnTo>
                    <a:lnTo>
                      <a:pt x="1175" y="128"/>
                    </a:lnTo>
                    <a:lnTo>
                      <a:pt x="1215" y="118"/>
                    </a:lnTo>
                    <a:lnTo>
                      <a:pt x="1260" y="109"/>
                    </a:lnTo>
                    <a:lnTo>
                      <a:pt x="1308" y="99"/>
                    </a:lnTo>
                    <a:lnTo>
                      <a:pt x="1359" y="93"/>
                    </a:lnTo>
                    <a:lnTo>
                      <a:pt x="1414" y="90"/>
                    </a:lnTo>
                    <a:lnTo>
                      <a:pt x="1470" y="88"/>
                    </a:lnTo>
                    <a:lnTo>
                      <a:pt x="1528" y="91"/>
                    </a:lnTo>
                    <a:lnTo>
                      <a:pt x="1587" y="98"/>
                    </a:lnTo>
                    <a:lnTo>
                      <a:pt x="1646" y="110"/>
                    </a:lnTo>
                    <a:lnTo>
                      <a:pt x="1705" y="126"/>
                    </a:lnTo>
                    <a:lnTo>
                      <a:pt x="1765" y="150"/>
                    </a:lnTo>
                    <a:lnTo>
                      <a:pt x="1822" y="181"/>
                    </a:lnTo>
                    <a:lnTo>
                      <a:pt x="1878" y="218"/>
                    </a:lnTo>
                    <a:lnTo>
                      <a:pt x="1933" y="263"/>
                    </a:lnTo>
                    <a:lnTo>
                      <a:pt x="1986" y="315"/>
                    </a:lnTo>
                    <a:lnTo>
                      <a:pt x="1981" y="314"/>
                    </a:lnTo>
                    <a:lnTo>
                      <a:pt x="1971" y="307"/>
                    </a:lnTo>
                    <a:lnTo>
                      <a:pt x="1955" y="301"/>
                    </a:lnTo>
                    <a:lnTo>
                      <a:pt x="1934" y="291"/>
                    </a:lnTo>
                    <a:lnTo>
                      <a:pt x="1910" y="282"/>
                    </a:lnTo>
                    <a:lnTo>
                      <a:pt x="1885" y="271"/>
                    </a:lnTo>
                    <a:lnTo>
                      <a:pt x="1857" y="263"/>
                    </a:lnTo>
                    <a:lnTo>
                      <a:pt x="1829" y="256"/>
                    </a:lnTo>
                    <a:lnTo>
                      <a:pt x="1801" y="253"/>
                    </a:lnTo>
                    <a:lnTo>
                      <a:pt x="1777" y="253"/>
                    </a:lnTo>
                    <a:lnTo>
                      <a:pt x="1781" y="255"/>
                    </a:lnTo>
                    <a:lnTo>
                      <a:pt x="1790" y="258"/>
                    </a:lnTo>
                    <a:lnTo>
                      <a:pt x="1806" y="266"/>
                    </a:lnTo>
                    <a:lnTo>
                      <a:pt x="1829" y="275"/>
                    </a:lnTo>
                    <a:lnTo>
                      <a:pt x="1854" y="288"/>
                    </a:lnTo>
                    <a:lnTo>
                      <a:pt x="1885" y="304"/>
                    </a:lnTo>
                    <a:lnTo>
                      <a:pt x="1918" y="325"/>
                    </a:lnTo>
                    <a:lnTo>
                      <a:pt x="1955" y="347"/>
                    </a:lnTo>
                    <a:lnTo>
                      <a:pt x="1994" y="373"/>
                    </a:lnTo>
                    <a:lnTo>
                      <a:pt x="2035" y="402"/>
                    </a:lnTo>
                    <a:lnTo>
                      <a:pt x="2077" y="434"/>
                    </a:lnTo>
                    <a:lnTo>
                      <a:pt x="2118" y="471"/>
                    </a:lnTo>
                    <a:lnTo>
                      <a:pt x="2160" y="511"/>
                    </a:lnTo>
                    <a:lnTo>
                      <a:pt x="2202" y="554"/>
                    </a:lnTo>
                    <a:lnTo>
                      <a:pt x="2240" y="601"/>
                    </a:lnTo>
                    <a:lnTo>
                      <a:pt x="2279" y="652"/>
                    </a:lnTo>
                    <a:lnTo>
                      <a:pt x="2312" y="706"/>
                    </a:lnTo>
                    <a:lnTo>
                      <a:pt x="2344" y="766"/>
                    </a:lnTo>
                    <a:lnTo>
                      <a:pt x="2372" y="828"/>
                    </a:lnTo>
                    <a:lnTo>
                      <a:pt x="2394" y="894"/>
                    </a:lnTo>
                    <a:lnTo>
                      <a:pt x="2412" y="964"/>
                    </a:lnTo>
                    <a:lnTo>
                      <a:pt x="2424" y="1039"/>
                    </a:lnTo>
                    <a:lnTo>
                      <a:pt x="2429" y="1118"/>
                    </a:lnTo>
                    <a:lnTo>
                      <a:pt x="2428" y="1201"/>
                    </a:lnTo>
                    <a:lnTo>
                      <a:pt x="2418" y="1289"/>
                    </a:lnTo>
                    <a:lnTo>
                      <a:pt x="2376" y="1123"/>
                    </a:lnTo>
                    <a:lnTo>
                      <a:pt x="2376" y="1127"/>
                    </a:lnTo>
                    <a:lnTo>
                      <a:pt x="2378" y="1144"/>
                    </a:lnTo>
                    <a:lnTo>
                      <a:pt x="2380" y="1169"/>
                    </a:lnTo>
                    <a:lnTo>
                      <a:pt x="2380" y="1203"/>
                    </a:lnTo>
                    <a:lnTo>
                      <a:pt x="2378" y="1244"/>
                    </a:lnTo>
                    <a:lnTo>
                      <a:pt x="2375" y="1292"/>
                    </a:lnTo>
                    <a:lnTo>
                      <a:pt x="2368" y="1349"/>
                    </a:lnTo>
                    <a:lnTo>
                      <a:pt x="2359" y="1409"/>
                    </a:lnTo>
                    <a:lnTo>
                      <a:pt x="2346" y="1477"/>
                    </a:lnTo>
                    <a:lnTo>
                      <a:pt x="2327" y="1549"/>
                    </a:lnTo>
                    <a:lnTo>
                      <a:pt x="2303" y="1624"/>
                    </a:lnTo>
                    <a:lnTo>
                      <a:pt x="2272" y="1702"/>
                    </a:lnTo>
                    <a:lnTo>
                      <a:pt x="2235" y="1783"/>
                    </a:lnTo>
                    <a:lnTo>
                      <a:pt x="2191" y="1866"/>
                    </a:lnTo>
                    <a:lnTo>
                      <a:pt x="2138" y="1949"/>
                    </a:lnTo>
                    <a:lnTo>
                      <a:pt x="2077" y="2034"/>
                    </a:lnTo>
                    <a:lnTo>
                      <a:pt x="2077" y="2031"/>
                    </a:lnTo>
                    <a:lnTo>
                      <a:pt x="2080" y="2024"/>
                    </a:lnTo>
                    <a:lnTo>
                      <a:pt x="2083" y="2012"/>
                    </a:lnTo>
                    <a:lnTo>
                      <a:pt x="2088" y="1994"/>
                    </a:lnTo>
                    <a:lnTo>
                      <a:pt x="2093" y="1972"/>
                    </a:lnTo>
                    <a:lnTo>
                      <a:pt x="2098" y="1948"/>
                    </a:lnTo>
                    <a:lnTo>
                      <a:pt x="2104" y="1919"/>
                    </a:lnTo>
                    <a:lnTo>
                      <a:pt x="2110" y="1887"/>
                    </a:lnTo>
                    <a:lnTo>
                      <a:pt x="2115" y="1851"/>
                    </a:lnTo>
                    <a:lnTo>
                      <a:pt x="2122" y="1813"/>
                    </a:lnTo>
                    <a:lnTo>
                      <a:pt x="2126" y="1775"/>
                    </a:lnTo>
                    <a:lnTo>
                      <a:pt x="2130" y="1733"/>
                    </a:lnTo>
                    <a:lnTo>
                      <a:pt x="2133" y="1690"/>
                    </a:lnTo>
                    <a:lnTo>
                      <a:pt x="2136" y="1646"/>
                    </a:lnTo>
                    <a:lnTo>
                      <a:pt x="2136" y="1602"/>
                    </a:lnTo>
                    <a:lnTo>
                      <a:pt x="2135" y="1555"/>
                    </a:lnTo>
                    <a:lnTo>
                      <a:pt x="2133" y="1510"/>
                    </a:lnTo>
                    <a:lnTo>
                      <a:pt x="2126" y="1465"/>
                    </a:lnTo>
                    <a:lnTo>
                      <a:pt x="2120" y="1421"/>
                    </a:lnTo>
                    <a:lnTo>
                      <a:pt x="2110" y="1376"/>
                    </a:lnTo>
                    <a:lnTo>
                      <a:pt x="2098" y="1334"/>
                    </a:lnTo>
                    <a:lnTo>
                      <a:pt x="2082" y="1292"/>
                    </a:lnTo>
                    <a:lnTo>
                      <a:pt x="2062" y="1252"/>
                    </a:lnTo>
                    <a:lnTo>
                      <a:pt x="2042" y="1216"/>
                    </a:lnTo>
                    <a:lnTo>
                      <a:pt x="2014" y="1182"/>
                    </a:lnTo>
                    <a:lnTo>
                      <a:pt x="1986" y="1150"/>
                    </a:lnTo>
                    <a:lnTo>
                      <a:pt x="1952" y="1121"/>
                    </a:lnTo>
                    <a:lnTo>
                      <a:pt x="1914" y="1097"/>
                    </a:lnTo>
                    <a:lnTo>
                      <a:pt x="1872" y="1075"/>
                    </a:lnTo>
                    <a:lnTo>
                      <a:pt x="1825" y="1059"/>
                    </a:lnTo>
                    <a:lnTo>
                      <a:pt x="1773" y="1046"/>
                    </a:lnTo>
                    <a:lnTo>
                      <a:pt x="1715" y="1039"/>
                    </a:lnTo>
                    <a:lnTo>
                      <a:pt x="1654" y="1036"/>
                    </a:lnTo>
                    <a:lnTo>
                      <a:pt x="1585" y="1039"/>
                    </a:lnTo>
                    <a:lnTo>
                      <a:pt x="1512" y="1049"/>
                    </a:lnTo>
                    <a:lnTo>
                      <a:pt x="1431" y="1065"/>
                    </a:lnTo>
                    <a:lnTo>
                      <a:pt x="1486" y="961"/>
                    </a:lnTo>
                    <a:lnTo>
                      <a:pt x="1406" y="1001"/>
                    </a:lnTo>
                    <a:lnTo>
                      <a:pt x="1332" y="1033"/>
                    </a:lnTo>
                    <a:lnTo>
                      <a:pt x="1260" y="1059"/>
                    </a:lnTo>
                    <a:lnTo>
                      <a:pt x="1193" y="1076"/>
                    </a:lnTo>
                    <a:lnTo>
                      <a:pt x="1129" y="1089"/>
                    </a:lnTo>
                    <a:lnTo>
                      <a:pt x="1070" y="1095"/>
                    </a:lnTo>
                    <a:lnTo>
                      <a:pt x="1014" y="1097"/>
                    </a:lnTo>
                    <a:lnTo>
                      <a:pt x="961" y="1094"/>
                    </a:lnTo>
                    <a:lnTo>
                      <a:pt x="911" y="1086"/>
                    </a:lnTo>
                    <a:lnTo>
                      <a:pt x="866" y="1075"/>
                    </a:lnTo>
                    <a:lnTo>
                      <a:pt x="823" y="1060"/>
                    </a:lnTo>
                    <a:lnTo>
                      <a:pt x="783" y="1043"/>
                    </a:lnTo>
                    <a:lnTo>
                      <a:pt x="748" y="1023"/>
                    </a:lnTo>
                    <a:lnTo>
                      <a:pt x="714" y="1001"/>
                    </a:lnTo>
                    <a:lnTo>
                      <a:pt x="685" y="980"/>
                    </a:lnTo>
                    <a:lnTo>
                      <a:pt x="658" y="956"/>
                    </a:lnTo>
                    <a:lnTo>
                      <a:pt x="634" y="934"/>
                    </a:lnTo>
                    <a:lnTo>
                      <a:pt x="613" y="910"/>
                    </a:lnTo>
                    <a:lnTo>
                      <a:pt x="594" y="887"/>
                    </a:lnTo>
                    <a:lnTo>
                      <a:pt x="580" y="866"/>
                    </a:lnTo>
                    <a:lnTo>
                      <a:pt x="565" y="849"/>
                    </a:lnTo>
                    <a:lnTo>
                      <a:pt x="556" y="831"/>
                    </a:lnTo>
                    <a:lnTo>
                      <a:pt x="548" y="818"/>
                    </a:lnTo>
                    <a:lnTo>
                      <a:pt x="541" y="807"/>
                    </a:lnTo>
                    <a:lnTo>
                      <a:pt x="538" y="801"/>
                    </a:lnTo>
                    <a:lnTo>
                      <a:pt x="536" y="798"/>
                    </a:lnTo>
                    <a:lnTo>
                      <a:pt x="543" y="865"/>
                    </a:lnTo>
                    <a:lnTo>
                      <a:pt x="544" y="926"/>
                    </a:lnTo>
                    <a:lnTo>
                      <a:pt x="541" y="983"/>
                    </a:lnTo>
                    <a:lnTo>
                      <a:pt x="533" y="1036"/>
                    </a:lnTo>
                    <a:lnTo>
                      <a:pt x="522" y="1086"/>
                    </a:lnTo>
                    <a:lnTo>
                      <a:pt x="509" y="1132"/>
                    </a:lnTo>
                    <a:lnTo>
                      <a:pt x="491" y="1176"/>
                    </a:lnTo>
                    <a:lnTo>
                      <a:pt x="474" y="1219"/>
                    </a:lnTo>
                    <a:lnTo>
                      <a:pt x="453" y="1259"/>
                    </a:lnTo>
                    <a:lnTo>
                      <a:pt x="432" y="1299"/>
                    </a:lnTo>
                    <a:lnTo>
                      <a:pt x="411" y="1337"/>
                    </a:lnTo>
                    <a:lnTo>
                      <a:pt x="391" y="1377"/>
                    </a:lnTo>
                    <a:lnTo>
                      <a:pt x="370" y="1417"/>
                    </a:lnTo>
                    <a:lnTo>
                      <a:pt x="352" y="1459"/>
                    </a:lnTo>
                    <a:lnTo>
                      <a:pt x="335" y="1501"/>
                    </a:lnTo>
                    <a:lnTo>
                      <a:pt x="320" y="1547"/>
                    </a:lnTo>
                    <a:lnTo>
                      <a:pt x="307" y="1595"/>
                    </a:lnTo>
                    <a:lnTo>
                      <a:pt x="299" y="1645"/>
                    </a:lnTo>
                    <a:lnTo>
                      <a:pt x="294" y="1701"/>
                    </a:lnTo>
                    <a:lnTo>
                      <a:pt x="293" y="1760"/>
                    </a:lnTo>
                    <a:lnTo>
                      <a:pt x="298" y="1824"/>
                    </a:lnTo>
                    <a:lnTo>
                      <a:pt x="309" y="1893"/>
                    </a:lnTo>
                    <a:lnTo>
                      <a:pt x="306" y="1890"/>
                    </a:lnTo>
                    <a:lnTo>
                      <a:pt x="298" y="1880"/>
                    </a:lnTo>
                    <a:lnTo>
                      <a:pt x="286" y="1866"/>
                    </a:lnTo>
                    <a:lnTo>
                      <a:pt x="272" y="1845"/>
                    </a:lnTo>
                    <a:lnTo>
                      <a:pt x="254" y="1818"/>
                    </a:lnTo>
                    <a:lnTo>
                      <a:pt x="235" y="1787"/>
                    </a:lnTo>
                    <a:lnTo>
                      <a:pt x="214" y="1751"/>
                    </a:lnTo>
                    <a:lnTo>
                      <a:pt x="192" y="1709"/>
                    </a:lnTo>
                    <a:lnTo>
                      <a:pt x="171" y="1664"/>
                    </a:lnTo>
                    <a:lnTo>
                      <a:pt x="150" y="1614"/>
                    </a:lnTo>
                    <a:lnTo>
                      <a:pt x="130" y="1560"/>
                    </a:lnTo>
                    <a:lnTo>
                      <a:pt x="114" y="1502"/>
                    </a:lnTo>
                    <a:lnTo>
                      <a:pt x="99" y="1441"/>
                    </a:lnTo>
                    <a:lnTo>
                      <a:pt x="88" y="1377"/>
                    </a:lnTo>
                    <a:lnTo>
                      <a:pt x="80" y="1310"/>
                    </a:lnTo>
                    <a:lnTo>
                      <a:pt x="78" y="1240"/>
                    </a:lnTo>
                    <a:lnTo>
                      <a:pt x="82" y="1168"/>
                    </a:lnTo>
                    <a:lnTo>
                      <a:pt x="91" y="1092"/>
                    </a:lnTo>
                    <a:lnTo>
                      <a:pt x="109" y="1015"/>
                    </a:lnTo>
                    <a:lnTo>
                      <a:pt x="5" y="1139"/>
                    </a:lnTo>
                    <a:lnTo>
                      <a:pt x="5" y="1135"/>
                    </a:lnTo>
                    <a:lnTo>
                      <a:pt x="3" y="1126"/>
                    </a:lnTo>
                    <a:lnTo>
                      <a:pt x="1" y="1111"/>
                    </a:lnTo>
                    <a:lnTo>
                      <a:pt x="0" y="1091"/>
                    </a:lnTo>
                    <a:lnTo>
                      <a:pt x="0" y="1067"/>
                    </a:lnTo>
                    <a:lnTo>
                      <a:pt x="0" y="1038"/>
                    </a:lnTo>
                    <a:lnTo>
                      <a:pt x="1" y="1004"/>
                    </a:lnTo>
                    <a:lnTo>
                      <a:pt x="6" y="969"/>
                    </a:lnTo>
                    <a:lnTo>
                      <a:pt x="13" y="932"/>
                    </a:lnTo>
                    <a:lnTo>
                      <a:pt x="22" y="892"/>
                    </a:lnTo>
                    <a:lnTo>
                      <a:pt x="33" y="852"/>
                    </a:lnTo>
                    <a:lnTo>
                      <a:pt x="49" y="810"/>
                    </a:lnTo>
                    <a:lnTo>
                      <a:pt x="70" y="769"/>
                    </a:lnTo>
                    <a:lnTo>
                      <a:pt x="96" y="729"/>
                    </a:lnTo>
                    <a:lnTo>
                      <a:pt x="125" y="689"/>
                    </a:lnTo>
                    <a:lnTo>
                      <a:pt x="162" y="650"/>
                    </a:lnTo>
                    <a:lnTo>
                      <a:pt x="202" y="613"/>
                    </a:lnTo>
                    <a:lnTo>
                      <a:pt x="250" y="580"/>
                    </a:lnTo>
                    <a:lnTo>
                      <a:pt x="304" y="549"/>
                    </a:lnTo>
                    <a:lnTo>
                      <a:pt x="367" y="524"/>
                    </a:lnTo>
                    <a:lnTo>
                      <a:pt x="365" y="520"/>
                    </a:lnTo>
                    <a:lnTo>
                      <a:pt x="363" y="514"/>
                    </a:lnTo>
                    <a:lnTo>
                      <a:pt x="357" y="503"/>
                    </a:lnTo>
                    <a:lnTo>
                      <a:pt x="349" y="490"/>
                    </a:lnTo>
                    <a:lnTo>
                      <a:pt x="338" y="474"/>
                    </a:lnTo>
                    <a:lnTo>
                      <a:pt x="322" y="458"/>
                    </a:lnTo>
                    <a:lnTo>
                      <a:pt x="301" y="440"/>
                    </a:lnTo>
                    <a:lnTo>
                      <a:pt x="275" y="424"/>
                    </a:lnTo>
                    <a:lnTo>
                      <a:pt x="245" y="408"/>
                    </a:lnTo>
                    <a:lnTo>
                      <a:pt x="206" y="396"/>
                    </a:lnTo>
                    <a:lnTo>
                      <a:pt x="163" y="386"/>
                    </a:lnTo>
                    <a:lnTo>
                      <a:pt x="166" y="386"/>
                    </a:lnTo>
                    <a:lnTo>
                      <a:pt x="176" y="384"/>
                    </a:lnTo>
                    <a:lnTo>
                      <a:pt x="190" y="384"/>
                    </a:lnTo>
                    <a:lnTo>
                      <a:pt x="210" y="384"/>
                    </a:lnTo>
                    <a:lnTo>
                      <a:pt x="234" y="386"/>
                    </a:lnTo>
                    <a:lnTo>
                      <a:pt x="259" y="389"/>
                    </a:lnTo>
                    <a:lnTo>
                      <a:pt x="285" y="396"/>
                    </a:lnTo>
                    <a:lnTo>
                      <a:pt x="312" y="404"/>
                    </a:lnTo>
                    <a:lnTo>
                      <a:pt x="339" y="415"/>
                    </a:lnTo>
                    <a:lnTo>
                      <a:pt x="365" y="431"/>
                    </a:lnTo>
                    <a:lnTo>
                      <a:pt x="389" y="452"/>
                    </a:lnTo>
                    <a:lnTo>
                      <a:pt x="408" y="476"/>
                    </a:lnTo>
                    <a:lnTo>
                      <a:pt x="424" y="508"/>
                    </a:lnTo>
                    <a:lnTo>
                      <a:pt x="424" y="503"/>
                    </a:lnTo>
                    <a:lnTo>
                      <a:pt x="421" y="492"/>
                    </a:lnTo>
                    <a:lnTo>
                      <a:pt x="416" y="474"/>
                    </a:lnTo>
                    <a:lnTo>
                      <a:pt x="411" y="452"/>
                    </a:lnTo>
                    <a:lnTo>
                      <a:pt x="405" y="424"/>
                    </a:lnTo>
                    <a:lnTo>
                      <a:pt x="400" y="394"/>
                    </a:lnTo>
                    <a:lnTo>
                      <a:pt x="397" y="362"/>
                    </a:lnTo>
                    <a:lnTo>
                      <a:pt x="395" y="330"/>
                    </a:lnTo>
                    <a:lnTo>
                      <a:pt x="397" y="296"/>
                    </a:lnTo>
                    <a:lnTo>
                      <a:pt x="400" y="264"/>
                    </a:lnTo>
                    <a:lnTo>
                      <a:pt x="408" y="234"/>
                    </a:lnTo>
                    <a:lnTo>
                      <a:pt x="421" y="207"/>
                    </a:lnTo>
                    <a:lnTo>
                      <a:pt x="419" y="231"/>
                    </a:lnTo>
                    <a:lnTo>
                      <a:pt x="419" y="261"/>
                    </a:lnTo>
                    <a:lnTo>
                      <a:pt x="421" y="293"/>
                    </a:lnTo>
                    <a:lnTo>
                      <a:pt x="427" y="327"/>
                    </a:lnTo>
                    <a:lnTo>
                      <a:pt x="439" y="359"/>
                    </a:lnTo>
                    <a:lnTo>
                      <a:pt x="453" y="391"/>
                    </a:lnTo>
                    <a:lnTo>
                      <a:pt x="455" y="388"/>
                    </a:lnTo>
                    <a:lnTo>
                      <a:pt x="456" y="381"/>
                    </a:lnTo>
                    <a:lnTo>
                      <a:pt x="461" y="371"/>
                    </a:lnTo>
                    <a:lnTo>
                      <a:pt x="467" y="357"/>
                    </a:lnTo>
                    <a:lnTo>
                      <a:pt x="475" y="339"/>
                    </a:lnTo>
                    <a:lnTo>
                      <a:pt x="485" y="320"/>
                    </a:lnTo>
                    <a:lnTo>
                      <a:pt x="499" y="298"/>
                    </a:lnTo>
                    <a:lnTo>
                      <a:pt x="515" y="275"/>
                    </a:lnTo>
                    <a:lnTo>
                      <a:pt x="535" y="250"/>
                    </a:lnTo>
                    <a:lnTo>
                      <a:pt x="557" y="224"/>
                    </a:lnTo>
                    <a:lnTo>
                      <a:pt x="583" y="197"/>
                    </a:lnTo>
                    <a:lnTo>
                      <a:pt x="612" y="171"/>
                    </a:lnTo>
                    <a:lnTo>
                      <a:pt x="645" y="146"/>
                    </a:lnTo>
                    <a:lnTo>
                      <a:pt x="682" y="120"/>
                    </a:lnTo>
                    <a:lnTo>
                      <a:pt x="724" y="96"/>
                    </a:lnTo>
                    <a:lnTo>
                      <a:pt x="770" y="74"/>
                    </a:lnTo>
                    <a:lnTo>
                      <a:pt x="821" y="54"/>
                    </a:lnTo>
                    <a:lnTo>
                      <a:pt x="877" y="37"/>
                    </a:lnTo>
                    <a:lnTo>
                      <a:pt x="938" y="22"/>
                    </a:lnTo>
                    <a:lnTo>
                      <a:pt x="1004" y="11"/>
                    </a:lnTo>
                    <a:lnTo>
                      <a:pt x="1076" y="3"/>
                    </a:lnTo>
                    <a:lnTo>
                      <a:pt x="1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63" name="Group 262"/>
          <p:cNvGrpSpPr/>
          <p:nvPr/>
        </p:nvGrpSpPr>
        <p:grpSpPr>
          <a:xfrm>
            <a:off x="1374616" y="1773892"/>
            <a:ext cx="1500396" cy="1500396"/>
            <a:chOff x="1374616" y="1773892"/>
            <a:chExt cx="1500396" cy="1500396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6" name="Oval 175"/>
            <p:cNvSpPr/>
            <p:nvPr/>
          </p:nvSpPr>
          <p:spPr>
            <a:xfrm>
              <a:off x="1374616" y="1773892"/>
              <a:ext cx="1500396" cy="15003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1486477" y="1884774"/>
              <a:ext cx="1276674" cy="1278632"/>
              <a:chOff x="12647613" y="-89253"/>
              <a:chExt cx="8389937" cy="8402814"/>
            </a:xfrm>
            <a:grpFill/>
          </p:grpSpPr>
          <p:sp>
            <p:nvSpPr>
              <p:cNvPr id="178" name="Freeform 6"/>
              <p:cNvSpPr>
                <a:spLocks/>
              </p:cNvSpPr>
              <p:nvPr/>
            </p:nvSpPr>
            <p:spPr bwMode="auto">
              <a:xfrm>
                <a:off x="12647613" y="-89253"/>
                <a:ext cx="8389937" cy="8391525"/>
              </a:xfrm>
              <a:custGeom>
                <a:avLst/>
                <a:gdLst>
                  <a:gd name="T0" fmla="*/ 2804 w 5285"/>
                  <a:gd name="T1" fmla="*/ 5 h 5286"/>
                  <a:gd name="T2" fmla="*/ 3118 w 5285"/>
                  <a:gd name="T3" fmla="*/ 44 h 5286"/>
                  <a:gd name="T4" fmla="*/ 3419 w 5285"/>
                  <a:gd name="T5" fmla="*/ 116 h 5286"/>
                  <a:gd name="T6" fmla="*/ 3706 w 5285"/>
                  <a:gd name="T7" fmla="*/ 223 h 5286"/>
                  <a:gd name="T8" fmla="*/ 3976 w 5285"/>
                  <a:gd name="T9" fmla="*/ 361 h 5286"/>
                  <a:gd name="T10" fmla="*/ 4228 w 5285"/>
                  <a:gd name="T11" fmla="*/ 529 h 5286"/>
                  <a:gd name="T12" fmla="*/ 4457 w 5285"/>
                  <a:gd name="T13" fmla="*/ 723 h 5286"/>
                  <a:gd name="T14" fmla="*/ 4663 w 5285"/>
                  <a:gd name="T15" fmla="*/ 941 h 5286"/>
                  <a:gd name="T16" fmla="*/ 4844 w 5285"/>
                  <a:gd name="T17" fmla="*/ 1181 h 5286"/>
                  <a:gd name="T18" fmla="*/ 4996 w 5285"/>
                  <a:gd name="T19" fmla="*/ 1442 h 5286"/>
                  <a:gd name="T20" fmla="*/ 5120 w 5285"/>
                  <a:gd name="T21" fmla="*/ 1721 h 5286"/>
                  <a:gd name="T22" fmla="*/ 5209 w 5285"/>
                  <a:gd name="T23" fmla="*/ 2015 h 5286"/>
                  <a:gd name="T24" fmla="*/ 5265 w 5285"/>
                  <a:gd name="T25" fmla="*/ 2324 h 5286"/>
                  <a:gd name="T26" fmla="*/ 5285 w 5285"/>
                  <a:gd name="T27" fmla="*/ 2643 h 5286"/>
                  <a:gd name="T28" fmla="*/ 5265 w 5285"/>
                  <a:gd name="T29" fmla="*/ 2962 h 5286"/>
                  <a:gd name="T30" fmla="*/ 5209 w 5285"/>
                  <a:gd name="T31" fmla="*/ 3271 h 5286"/>
                  <a:gd name="T32" fmla="*/ 5120 w 5285"/>
                  <a:gd name="T33" fmla="*/ 3566 h 5286"/>
                  <a:gd name="T34" fmla="*/ 4996 w 5285"/>
                  <a:gd name="T35" fmla="*/ 3844 h 5286"/>
                  <a:gd name="T36" fmla="*/ 4844 w 5285"/>
                  <a:gd name="T37" fmla="*/ 4106 h 5286"/>
                  <a:gd name="T38" fmla="*/ 4663 w 5285"/>
                  <a:gd name="T39" fmla="*/ 4346 h 5286"/>
                  <a:gd name="T40" fmla="*/ 4457 w 5285"/>
                  <a:gd name="T41" fmla="*/ 4564 h 5286"/>
                  <a:gd name="T42" fmla="*/ 4228 w 5285"/>
                  <a:gd name="T43" fmla="*/ 4757 h 5286"/>
                  <a:gd name="T44" fmla="*/ 3976 w 5285"/>
                  <a:gd name="T45" fmla="*/ 4926 h 5286"/>
                  <a:gd name="T46" fmla="*/ 3706 w 5285"/>
                  <a:gd name="T47" fmla="*/ 5063 h 5286"/>
                  <a:gd name="T48" fmla="*/ 3419 w 5285"/>
                  <a:gd name="T49" fmla="*/ 5171 h 5286"/>
                  <a:gd name="T50" fmla="*/ 3118 w 5285"/>
                  <a:gd name="T51" fmla="*/ 5243 h 5286"/>
                  <a:gd name="T52" fmla="*/ 2804 w 5285"/>
                  <a:gd name="T53" fmla="*/ 5281 h 5286"/>
                  <a:gd name="T54" fmla="*/ 2481 w 5285"/>
                  <a:gd name="T55" fmla="*/ 5281 h 5286"/>
                  <a:gd name="T56" fmla="*/ 2167 w 5285"/>
                  <a:gd name="T57" fmla="*/ 5243 h 5286"/>
                  <a:gd name="T58" fmla="*/ 1866 w 5285"/>
                  <a:gd name="T59" fmla="*/ 5171 h 5286"/>
                  <a:gd name="T60" fmla="*/ 1579 w 5285"/>
                  <a:gd name="T61" fmla="*/ 5063 h 5286"/>
                  <a:gd name="T62" fmla="*/ 1308 w 5285"/>
                  <a:gd name="T63" fmla="*/ 4926 h 5286"/>
                  <a:gd name="T64" fmla="*/ 1057 w 5285"/>
                  <a:gd name="T65" fmla="*/ 4757 h 5286"/>
                  <a:gd name="T66" fmla="*/ 828 w 5285"/>
                  <a:gd name="T67" fmla="*/ 4564 h 5286"/>
                  <a:gd name="T68" fmla="*/ 621 w 5285"/>
                  <a:gd name="T69" fmla="*/ 4346 h 5286"/>
                  <a:gd name="T70" fmla="*/ 440 w 5285"/>
                  <a:gd name="T71" fmla="*/ 4106 h 5286"/>
                  <a:gd name="T72" fmla="*/ 288 w 5285"/>
                  <a:gd name="T73" fmla="*/ 3844 h 5286"/>
                  <a:gd name="T74" fmla="*/ 165 w 5285"/>
                  <a:gd name="T75" fmla="*/ 3566 h 5286"/>
                  <a:gd name="T76" fmla="*/ 75 w 5285"/>
                  <a:gd name="T77" fmla="*/ 3271 h 5286"/>
                  <a:gd name="T78" fmla="*/ 19 w 5285"/>
                  <a:gd name="T79" fmla="*/ 2962 h 5286"/>
                  <a:gd name="T80" fmla="*/ 0 w 5285"/>
                  <a:gd name="T81" fmla="*/ 2643 h 5286"/>
                  <a:gd name="T82" fmla="*/ 19 w 5285"/>
                  <a:gd name="T83" fmla="*/ 2324 h 5286"/>
                  <a:gd name="T84" fmla="*/ 75 w 5285"/>
                  <a:gd name="T85" fmla="*/ 2015 h 5286"/>
                  <a:gd name="T86" fmla="*/ 165 w 5285"/>
                  <a:gd name="T87" fmla="*/ 1721 h 5286"/>
                  <a:gd name="T88" fmla="*/ 288 w 5285"/>
                  <a:gd name="T89" fmla="*/ 1442 h 5286"/>
                  <a:gd name="T90" fmla="*/ 440 w 5285"/>
                  <a:gd name="T91" fmla="*/ 1181 h 5286"/>
                  <a:gd name="T92" fmla="*/ 621 w 5285"/>
                  <a:gd name="T93" fmla="*/ 941 h 5286"/>
                  <a:gd name="T94" fmla="*/ 828 w 5285"/>
                  <a:gd name="T95" fmla="*/ 723 h 5286"/>
                  <a:gd name="T96" fmla="*/ 1057 w 5285"/>
                  <a:gd name="T97" fmla="*/ 529 h 5286"/>
                  <a:gd name="T98" fmla="*/ 1308 w 5285"/>
                  <a:gd name="T99" fmla="*/ 361 h 5286"/>
                  <a:gd name="T100" fmla="*/ 1579 w 5285"/>
                  <a:gd name="T101" fmla="*/ 223 h 5286"/>
                  <a:gd name="T102" fmla="*/ 1866 w 5285"/>
                  <a:gd name="T103" fmla="*/ 116 h 5286"/>
                  <a:gd name="T104" fmla="*/ 2167 w 5285"/>
                  <a:gd name="T105" fmla="*/ 44 h 5286"/>
                  <a:gd name="T106" fmla="*/ 2481 w 5285"/>
                  <a:gd name="T107" fmla="*/ 5 h 5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285" h="5286">
                    <a:moveTo>
                      <a:pt x="2641" y="0"/>
                    </a:moveTo>
                    <a:lnTo>
                      <a:pt x="2804" y="5"/>
                    </a:lnTo>
                    <a:lnTo>
                      <a:pt x="2961" y="20"/>
                    </a:lnTo>
                    <a:lnTo>
                      <a:pt x="3118" y="44"/>
                    </a:lnTo>
                    <a:lnTo>
                      <a:pt x="3270" y="76"/>
                    </a:lnTo>
                    <a:lnTo>
                      <a:pt x="3419" y="116"/>
                    </a:lnTo>
                    <a:lnTo>
                      <a:pt x="3565" y="165"/>
                    </a:lnTo>
                    <a:lnTo>
                      <a:pt x="3706" y="223"/>
                    </a:lnTo>
                    <a:lnTo>
                      <a:pt x="3843" y="289"/>
                    </a:lnTo>
                    <a:lnTo>
                      <a:pt x="3976" y="361"/>
                    </a:lnTo>
                    <a:lnTo>
                      <a:pt x="4104" y="441"/>
                    </a:lnTo>
                    <a:lnTo>
                      <a:pt x="4228" y="529"/>
                    </a:lnTo>
                    <a:lnTo>
                      <a:pt x="4345" y="622"/>
                    </a:lnTo>
                    <a:lnTo>
                      <a:pt x="4457" y="723"/>
                    </a:lnTo>
                    <a:lnTo>
                      <a:pt x="4562" y="828"/>
                    </a:lnTo>
                    <a:lnTo>
                      <a:pt x="4663" y="941"/>
                    </a:lnTo>
                    <a:lnTo>
                      <a:pt x="4756" y="1058"/>
                    </a:lnTo>
                    <a:lnTo>
                      <a:pt x="4844" y="1181"/>
                    </a:lnTo>
                    <a:lnTo>
                      <a:pt x="4924" y="1309"/>
                    </a:lnTo>
                    <a:lnTo>
                      <a:pt x="4996" y="1442"/>
                    </a:lnTo>
                    <a:lnTo>
                      <a:pt x="5062" y="1580"/>
                    </a:lnTo>
                    <a:lnTo>
                      <a:pt x="5120" y="1721"/>
                    </a:lnTo>
                    <a:lnTo>
                      <a:pt x="5169" y="1866"/>
                    </a:lnTo>
                    <a:lnTo>
                      <a:pt x="5209" y="2015"/>
                    </a:lnTo>
                    <a:lnTo>
                      <a:pt x="5241" y="2167"/>
                    </a:lnTo>
                    <a:lnTo>
                      <a:pt x="5265" y="2324"/>
                    </a:lnTo>
                    <a:lnTo>
                      <a:pt x="5280" y="2481"/>
                    </a:lnTo>
                    <a:lnTo>
                      <a:pt x="5285" y="2643"/>
                    </a:lnTo>
                    <a:lnTo>
                      <a:pt x="5280" y="2805"/>
                    </a:lnTo>
                    <a:lnTo>
                      <a:pt x="5265" y="2962"/>
                    </a:lnTo>
                    <a:lnTo>
                      <a:pt x="5241" y="3119"/>
                    </a:lnTo>
                    <a:lnTo>
                      <a:pt x="5209" y="3271"/>
                    </a:lnTo>
                    <a:lnTo>
                      <a:pt x="5169" y="3420"/>
                    </a:lnTo>
                    <a:lnTo>
                      <a:pt x="5120" y="3566"/>
                    </a:lnTo>
                    <a:lnTo>
                      <a:pt x="5062" y="3707"/>
                    </a:lnTo>
                    <a:lnTo>
                      <a:pt x="4996" y="3844"/>
                    </a:lnTo>
                    <a:lnTo>
                      <a:pt x="4924" y="3977"/>
                    </a:lnTo>
                    <a:lnTo>
                      <a:pt x="4844" y="4106"/>
                    </a:lnTo>
                    <a:lnTo>
                      <a:pt x="4756" y="4229"/>
                    </a:lnTo>
                    <a:lnTo>
                      <a:pt x="4663" y="4346"/>
                    </a:lnTo>
                    <a:lnTo>
                      <a:pt x="4562" y="4458"/>
                    </a:lnTo>
                    <a:lnTo>
                      <a:pt x="4457" y="4564"/>
                    </a:lnTo>
                    <a:lnTo>
                      <a:pt x="4345" y="4665"/>
                    </a:lnTo>
                    <a:lnTo>
                      <a:pt x="4228" y="4757"/>
                    </a:lnTo>
                    <a:lnTo>
                      <a:pt x="4104" y="4846"/>
                    </a:lnTo>
                    <a:lnTo>
                      <a:pt x="3976" y="4926"/>
                    </a:lnTo>
                    <a:lnTo>
                      <a:pt x="3843" y="4998"/>
                    </a:lnTo>
                    <a:lnTo>
                      <a:pt x="3706" y="5063"/>
                    </a:lnTo>
                    <a:lnTo>
                      <a:pt x="3565" y="5121"/>
                    </a:lnTo>
                    <a:lnTo>
                      <a:pt x="3419" y="5171"/>
                    </a:lnTo>
                    <a:lnTo>
                      <a:pt x="3270" y="5211"/>
                    </a:lnTo>
                    <a:lnTo>
                      <a:pt x="3118" y="5243"/>
                    </a:lnTo>
                    <a:lnTo>
                      <a:pt x="2961" y="5267"/>
                    </a:lnTo>
                    <a:lnTo>
                      <a:pt x="2804" y="5281"/>
                    </a:lnTo>
                    <a:lnTo>
                      <a:pt x="2641" y="5286"/>
                    </a:lnTo>
                    <a:lnTo>
                      <a:pt x="2481" y="5281"/>
                    </a:lnTo>
                    <a:lnTo>
                      <a:pt x="2324" y="5267"/>
                    </a:lnTo>
                    <a:lnTo>
                      <a:pt x="2167" y="5243"/>
                    </a:lnTo>
                    <a:lnTo>
                      <a:pt x="2015" y="5211"/>
                    </a:lnTo>
                    <a:lnTo>
                      <a:pt x="1866" y="5171"/>
                    </a:lnTo>
                    <a:lnTo>
                      <a:pt x="1720" y="5121"/>
                    </a:lnTo>
                    <a:lnTo>
                      <a:pt x="1579" y="5063"/>
                    </a:lnTo>
                    <a:lnTo>
                      <a:pt x="1441" y="4998"/>
                    </a:lnTo>
                    <a:lnTo>
                      <a:pt x="1308" y="4926"/>
                    </a:lnTo>
                    <a:lnTo>
                      <a:pt x="1180" y="4846"/>
                    </a:lnTo>
                    <a:lnTo>
                      <a:pt x="1057" y="4757"/>
                    </a:lnTo>
                    <a:lnTo>
                      <a:pt x="940" y="4665"/>
                    </a:lnTo>
                    <a:lnTo>
                      <a:pt x="828" y="4564"/>
                    </a:lnTo>
                    <a:lnTo>
                      <a:pt x="722" y="4458"/>
                    </a:lnTo>
                    <a:lnTo>
                      <a:pt x="621" y="4346"/>
                    </a:lnTo>
                    <a:lnTo>
                      <a:pt x="528" y="4229"/>
                    </a:lnTo>
                    <a:lnTo>
                      <a:pt x="440" y="4106"/>
                    </a:lnTo>
                    <a:lnTo>
                      <a:pt x="360" y="3977"/>
                    </a:lnTo>
                    <a:lnTo>
                      <a:pt x="288" y="3844"/>
                    </a:lnTo>
                    <a:lnTo>
                      <a:pt x="223" y="3707"/>
                    </a:lnTo>
                    <a:lnTo>
                      <a:pt x="165" y="3566"/>
                    </a:lnTo>
                    <a:lnTo>
                      <a:pt x="115" y="3420"/>
                    </a:lnTo>
                    <a:lnTo>
                      <a:pt x="75" y="3271"/>
                    </a:lnTo>
                    <a:lnTo>
                      <a:pt x="43" y="3119"/>
                    </a:lnTo>
                    <a:lnTo>
                      <a:pt x="19" y="2962"/>
                    </a:lnTo>
                    <a:lnTo>
                      <a:pt x="5" y="2805"/>
                    </a:lnTo>
                    <a:lnTo>
                      <a:pt x="0" y="2643"/>
                    </a:lnTo>
                    <a:lnTo>
                      <a:pt x="5" y="2481"/>
                    </a:lnTo>
                    <a:lnTo>
                      <a:pt x="19" y="2324"/>
                    </a:lnTo>
                    <a:lnTo>
                      <a:pt x="43" y="2167"/>
                    </a:lnTo>
                    <a:lnTo>
                      <a:pt x="75" y="2015"/>
                    </a:lnTo>
                    <a:lnTo>
                      <a:pt x="115" y="1866"/>
                    </a:lnTo>
                    <a:lnTo>
                      <a:pt x="165" y="1721"/>
                    </a:lnTo>
                    <a:lnTo>
                      <a:pt x="223" y="1580"/>
                    </a:lnTo>
                    <a:lnTo>
                      <a:pt x="288" y="1442"/>
                    </a:lnTo>
                    <a:lnTo>
                      <a:pt x="360" y="1309"/>
                    </a:lnTo>
                    <a:lnTo>
                      <a:pt x="440" y="1181"/>
                    </a:lnTo>
                    <a:lnTo>
                      <a:pt x="528" y="1058"/>
                    </a:lnTo>
                    <a:lnTo>
                      <a:pt x="621" y="941"/>
                    </a:lnTo>
                    <a:lnTo>
                      <a:pt x="722" y="828"/>
                    </a:lnTo>
                    <a:lnTo>
                      <a:pt x="828" y="723"/>
                    </a:lnTo>
                    <a:lnTo>
                      <a:pt x="940" y="622"/>
                    </a:lnTo>
                    <a:lnTo>
                      <a:pt x="1057" y="529"/>
                    </a:lnTo>
                    <a:lnTo>
                      <a:pt x="1180" y="441"/>
                    </a:lnTo>
                    <a:lnTo>
                      <a:pt x="1308" y="361"/>
                    </a:lnTo>
                    <a:lnTo>
                      <a:pt x="1441" y="289"/>
                    </a:lnTo>
                    <a:lnTo>
                      <a:pt x="1579" y="223"/>
                    </a:lnTo>
                    <a:lnTo>
                      <a:pt x="1720" y="165"/>
                    </a:lnTo>
                    <a:lnTo>
                      <a:pt x="1866" y="116"/>
                    </a:lnTo>
                    <a:lnTo>
                      <a:pt x="2015" y="76"/>
                    </a:lnTo>
                    <a:lnTo>
                      <a:pt x="2167" y="44"/>
                    </a:lnTo>
                    <a:lnTo>
                      <a:pt x="2324" y="20"/>
                    </a:lnTo>
                    <a:lnTo>
                      <a:pt x="2481" y="5"/>
                    </a:lnTo>
                    <a:lnTo>
                      <a:pt x="26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9" name="Freeform 7"/>
              <p:cNvSpPr>
                <a:spLocks/>
              </p:cNvSpPr>
              <p:nvPr/>
            </p:nvSpPr>
            <p:spPr bwMode="auto">
              <a:xfrm>
                <a:off x="16808450" y="5932488"/>
                <a:ext cx="53975" cy="7938"/>
              </a:xfrm>
              <a:custGeom>
                <a:avLst/>
                <a:gdLst>
                  <a:gd name="T0" fmla="*/ 0 w 34"/>
                  <a:gd name="T1" fmla="*/ 0 h 5"/>
                  <a:gd name="T2" fmla="*/ 34 w 34"/>
                  <a:gd name="T3" fmla="*/ 0 h 5"/>
                  <a:gd name="T4" fmla="*/ 31 w 34"/>
                  <a:gd name="T5" fmla="*/ 1 h 5"/>
                  <a:gd name="T6" fmla="*/ 28 w 34"/>
                  <a:gd name="T7" fmla="*/ 3 h 5"/>
                  <a:gd name="T8" fmla="*/ 23 w 34"/>
                  <a:gd name="T9" fmla="*/ 5 h 5"/>
                  <a:gd name="T10" fmla="*/ 16 w 34"/>
                  <a:gd name="T11" fmla="*/ 5 h 5"/>
                  <a:gd name="T12" fmla="*/ 13 w 34"/>
                  <a:gd name="T13" fmla="*/ 5 h 5"/>
                  <a:gd name="T14" fmla="*/ 10 w 34"/>
                  <a:gd name="T15" fmla="*/ 3 h 5"/>
                  <a:gd name="T16" fmla="*/ 5 w 34"/>
                  <a:gd name="T17" fmla="*/ 1 h 5"/>
                  <a:gd name="T18" fmla="*/ 0 w 34"/>
                  <a:gd name="T1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5">
                    <a:moveTo>
                      <a:pt x="0" y="0"/>
                    </a:moveTo>
                    <a:lnTo>
                      <a:pt x="34" y="0"/>
                    </a:lnTo>
                    <a:lnTo>
                      <a:pt x="31" y="1"/>
                    </a:lnTo>
                    <a:lnTo>
                      <a:pt x="28" y="3"/>
                    </a:lnTo>
                    <a:lnTo>
                      <a:pt x="23" y="5"/>
                    </a:lnTo>
                    <a:lnTo>
                      <a:pt x="16" y="5"/>
                    </a:lnTo>
                    <a:lnTo>
                      <a:pt x="13" y="5"/>
                    </a:lnTo>
                    <a:lnTo>
                      <a:pt x="10" y="3"/>
                    </a:lnTo>
                    <a:lnTo>
                      <a:pt x="5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0" name="Freeform 8"/>
              <p:cNvSpPr>
                <a:spLocks/>
              </p:cNvSpPr>
              <p:nvPr/>
            </p:nvSpPr>
            <p:spPr bwMode="auto">
              <a:xfrm>
                <a:off x="13454063" y="5452886"/>
                <a:ext cx="6764337" cy="2860675"/>
              </a:xfrm>
              <a:custGeom>
                <a:avLst/>
                <a:gdLst>
                  <a:gd name="T0" fmla="*/ 1300 w 4261"/>
                  <a:gd name="T1" fmla="*/ 111 h 1802"/>
                  <a:gd name="T2" fmla="*/ 1314 w 4261"/>
                  <a:gd name="T3" fmla="*/ 282 h 1802"/>
                  <a:gd name="T4" fmla="*/ 1346 w 4261"/>
                  <a:gd name="T5" fmla="*/ 444 h 1802"/>
                  <a:gd name="T6" fmla="*/ 1385 w 4261"/>
                  <a:gd name="T7" fmla="*/ 578 h 1802"/>
                  <a:gd name="T8" fmla="*/ 1417 w 4261"/>
                  <a:gd name="T9" fmla="*/ 670 h 1802"/>
                  <a:gd name="T10" fmla="*/ 1431 w 4261"/>
                  <a:gd name="T11" fmla="*/ 698 h 1802"/>
                  <a:gd name="T12" fmla="*/ 1531 w 4261"/>
                  <a:gd name="T13" fmla="*/ 549 h 1802"/>
                  <a:gd name="T14" fmla="*/ 1665 w 4261"/>
                  <a:gd name="T15" fmla="*/ 442 h 1802"/>
                  <a:gd name="T16" fmla="*/ 1814 w 4261"/>
                  <a:gd name="T17" fmla="*/ 372 h 1802"/>
                  <a:gd name="T18" fmla="*/ 1953 w 4261"/>
                  <a:gd name="T19" fmla="*/ 328 h 1802"/>
                  <a:gd name="T20" fmla="*/ 2064 w 4261"/>
                  <a:gd name="T21" fmla="*/ 306 h 1802"/>
                  <a:gd name="T22" fmla="*/ 2121 w 4261"/>
                  <a:gd name="T23" fmla="*/ 300 h 1802"/>
                  <a:gd name="T24" fmla="*/ 2142 w 4261"/>
                  <a:gd name="T25" fmla="*/ 301 h 1802"/>
                  <a:gd name="T26" fmla="*/ 2221 w 4261"/>
                  <a:gd name="T27" fmla="*/ 311 h 1802"/>
                  <a:gd name="T28" fmla="*/ 2344 w 4261"/>
                  <a:gd name="T29" fmla="*/ 338 h 1802"/>
                  <a:gd name="T30" fmla="*/ 2488 w 4261"/>
                  <a:gd name="T31" fmla="*/ 389 h 1802"/>
                  <a:gd name="T32" fmla="*/ 2636 w 4261"/>
                  <a:gd name="T33" fmla="*/ 473 h 1802"/>
                  <a:gd name="T34" fmla="*/ 2762 w 4261"/>
                  <a:gd name="T35" fmla="*/ 593 h 1802"/>
                  <a:gd name="T36" fmla="*/ 2828 w 4261"/>
                  <a:gd name="T37" fmla="*/ 697 h 1802"/>
                  <a:gd name="T38" fmla="*/ 2849 w 4261"/>
                  <a:gd name="T39" fmla="*/ 644 h 1802"/>
                  <a:gd name="T40" fmla="*/ 2884 w 4261"/>
                  <a:gd name="T41" fmla="*/ 535 h 1802"/>
                  <a:gd name="T42" fmla="*/ 2921 w 4261"/>
                  <a:gd name="T43" fmla="*/ 391 h 1802"/>
                  <a:gd name="T44" fmla="*/ 2948 w 4261"/>
                  <a:gd name="T45" fmla="*/ 224 h 1802"/>
                  <a:gd name="T46" fmla="*/ 2954 w 4261"/>
                  <a:gd name="T47" fmla="*/ 55 h 1802"/>
                  <a:gd name="T48" fmla="*/ 3153 w 4261"/>
                  <a:gd name="T49" fmla="*/ 58 h 1802"/>
                  <a:gd name="T50" fmla="*/ 3467 w 4261"/>
                  <a:gd name="T51" fmla="*/ 176 h 1802"/>
                  <a:gd name="T52" fmla="*/ 3782 w 4261"/>
                  <a:gd name="T53" fmla="*/ 338 h 1802"/>
                  <a:gd name="T54" fmla="*/ 4078 w 4261"/>
                  <a:gd name="T55" fmla="*/ 548 h 1802"/>
                  <a:gd name="T56" fmla="*/ 4168 w 4261"/>
                  <a:gd name="T57" fmla="*/ 839 h 1802"/>
                  <a:gd name="T58" fmla="*/ 3849 w 4261"/>
                  <a:gd name="T59" fmla="*/ 1165 h 1802"/>
                  <a:gd name="T60" fmla="*/ 3478 w 4261"/>
                  <a:gd name="T61" fmla="*/ 1432 h 1802"/>
                  <a:gd name="T62" fmla="*/ 3062 w 4261"/>
                  <a:gd name="T63" fmla="*/ 1632 h 1802"/>
                  <a:gd name="T64" fmla="*/ 2610 w 4261"/>
                  <a:gd name="T65" fmla="*/ 1759 h 1802"/>
                  <a:gd name="T66" fmla="*/ 2129 w 4261"/>
                  <a:gd name="T67" fmla="*/ 1802 h 1802"/>
                  <a:gd name="T68" fmla="*/ 1651 w 4261"/>
                  <a:gd name="T69" fmla="*/ 1759 h 1802"/>
                  <a:gd name="T70" fmla="*/ 1199 w 4261"/>
                  <a:gd name="T71" fmla="*/ 1632 h 1802"/>
                  <a:gd name="T72" fmla="*/ 784 w 4261"/>
                  <a:gd name="T73" fmla="*/ 1434 h 1802"/>
                  <a:gd name="T74" fmla="*/ 413 w 4261"/>
                  <a:gd name="T75" fmla="*/ 1166 h 1802"/>
                  <a:gd name="T76" fmla="*/ 94 w 4261"/>
                  <a:gd name="T77" fmla="*/ 841 h 1802"/>
                  <a:gd name="T78" fmla="*/ 181 w 4261"/>
                  <a:gd name="T79" fmla="*/ 548 h 1802"/>
                  <a:gd name="T80" fmla="*/ 478 w 4261"/>
                  <a:gd name="T81" fmla="*/ 338 h 1802"/>
                  <a:gd name="T82" fmla="*/ 792 w 4261"/>
                  <a:gd name="T83" fmla="*/ 176 h 1802"/>
                  <a:gd name="T84" fmla="*/ 1105 w 4261"/>
                  <a:gd name="T85" fmla="*/ 58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261" h="1802">
                    <a:moveTo>
                      <a:pt x="1306" y="0"/>
                    </a:moveTo>
                    <a:lnTo>
                      <a:pt x="1302" y="55"/>
                    </a:lnTo>
                    <a:lnTo>
                      <a:pt x="1300" y="111"/>
                    </a:lnTo>
                    <a:lnTo>
                      <a:pt x="1303" y="168"/>
                    </a:lnTo>
                    <a:lnTo>
                      <a:pt x="1308" y="224"/>
                    </a:lnTo>
                    <a:lnTo>
                      <a:pt x="1314" y="282"/>
                    </a:lnTo>
                    <a:lnTo>
                      <a:pt x="1324" y="338"/>
                    </a:lnTo>
                    <a:lnTo>
                      <a:pt x="1335" y="391"/>
                    </a:lnTo>
                    <a:lnTo>
                      <a:pt x="1346" y="444"/>
                    </a:lnTo>
                    <a:lnTo>
                      <a:pt x="1359" y="492"/>
                    </a:lnTo>
                    <a:lnTo>
                      <a:pt x="1372" y="537"/>
                    </a:lnTo>
                    <a:lnTo>
                      <a:pt x="1385" y="578"/>
                    </a:lnTo>
                    <a:lnTo>
                      <a:pt x="1396" y="615"/>
                    </a:lnTo>
                    <a:lnTo>
                      <a:pt x="1407" y="646"/>
                    </a:lnTo>
                    <a:lnTo>
                      <a:pt x="1417" y="670"/>
                    </a:lnTo>
                    <a:lnTo>
                      <a:pt x="1423" y="687"/>
                    </a:lnTo>
                    <a:lnTo>
                      <a:pt x="1428" y="697"/>
                    </a:lnTo>
                    <a:lnTo>
                      <a:pt x="1431" y="698"/>
                    </a:lnTo>
                    <a:lnTo>
                      <a:pt x="1459" y="644"/>
                    </a:lnTo>
                    <a:lnTo>
                      <a:pt x="1492" y="594"/>
                    </a:lnTo>
                    <a:lnTo>
                      <a:pt x="1531" y="549"/>
                    </a:lnTo>
                    <a:lnTo>
                      <a:pt x="1572" y="509"/>
                    </a:lnTo>
                    <a:lnTo>
                      <a:pt x="1619" y="474"/>
                    </a:lnTo>
                    <a:lnTo>
                      <a:pt x="1665" y="442"/>
                    </a:lnTo>
                    <a:lnTo>
                      <a:pt x="1715" y="415"/>
                    </a:lnTo>
                    <a:lnTo>
                      <a:pt x="1764" y="391"/>
                    </a:lnTo>
                    <a:lnTo>
                      <a:pt x="1814" y="372"/>
                    </a:lnTo>
                    <a:lnTo>
                      <a:pt x="1862" y="354"/>
                    </a:lnTo>
                    <a:lnTo>
                      <a:pt x="1909" y="340"/>
                    </a:lnTo>
                    <a:lnTo>
                      <a:pt x="1953" y="328"/>
                    </a:lnTo>
                    <a:lnTo>
                      <a:pt x="1995" y="319"/>
                    </a:lnTo>
                    <a:lnTo>
                      <a:pt x="2032" y="312"/>
                    </a:lnTo>
                    <a:lnTo>
                      <a:pt x="2064" y="306"/>
                    </a:lnTo>
                    <a:lnTo>
                      <a:pt x="2089" y="303"/>
                    </a:lnTo>
                    <a:lnTo>
                      <a:pt x="2109" y="301"/>
                    </a:lnTo>
                    <a:lnTo>
                      <a:pt x="2121" y="300"/>
                    </a:lnTo>
                    <a:lnTo>
                      <a:pt x="2126" y="300"/>
                    </a:lnTo>
                    <a:lnTo>
                      <a:pt x="2131" y="300"/>
                    </a:lnTo>
                    <a:lnTo>
                      <a:pt x="2142" y="301"/>
                    </a:lnTo>
                    <a:lnTo>
                      <a:pt x="2163" y="303"/>
                    </a:lnTo>
                    <a:lnTo>
                      <a:pt x="2189" y="306"/>
                    </a:lnTo>
                    <a:lnTo>
                      <a:pt x="2221" y="311"/>
                    </a:lnTo>
                    <a:lnTo>
                      <a:pt x="2258" y="319"/>
                    </a:lnTo>
                    <a:lnTo>
                      <a:pt x="2299" y="327"/>
                    </a:lnTo>
                    <a:lnTo>
                      <a:pt x="2344" y="338"/>
                    </a:lnTo>
                    <a:lnTo>
                      <a:pt x="2391" y="352"/>
                    </a:lnTo>
                    <a:lnTo>
                      <a:pt x="2439" y="368"/>
                    </a:lnTo>
                    <a:lnTo>
                      <a:pt x="2488" y="389"/>
                    </a:lnTo>
                    <a:lnTo>
                      <a:pt x="2539" y="413"/>
                    </a:lnTo>
                    <a:lnTo>
                      <a:pt x="2587" y="441"/>
                    </a:lnTo>
                    <a:lnTo>
                      <a:pt x="2636" y="473"/>
                    </a:lnTo>
                    <a:lnTo>
                      <a:pt x="2682" y="508"/>
                    </a:lnTo>
                    <a:lnTo>
                      <a:pt x="2724" y="548"/>
                    </a:lnTo>
                    <a:lnTo>
                      <a:pt x="2762" y="593"/>
                    </a:lnTo>
                    <a:lnTo>
                      <a:pt x="2796" y="644"/>
                    </a:lnTo>
                    <a:lnTo>
                      <a:pt x="2825" y="698"/>
                    </a:lnTo>
                    <a:lnTo>
                      <a:pt x="2828" y="697"/>
                    </a:lnTo>
                    <a:lnTo>
                      <a:pt x="2833" y="686"/>
                    </a:lnTo>
                    <a:lnTo>
                      <a:pt x="2839" y="668"/>
                    </a:lnTo>
                    <a:lnTo>
                      <a:pt x="2849" y="644"/>
                    </a:lnTo>
                    <a:lnTo>
                      <a:pt x="2860" y="612"/>
                    </a:lnTo>
                    <a:lnTo>
                      <a:pt x="2871" y="577"/>
                    </a:lnTo>
                    <a:lnTo>
                      <a:pt x="2884" y="535"/>
                    </a:lnTo>
                    <a:lnTo>
                      <a:pt x="2897" y="490"/>
                    </a:lnTo>
                    <a:lnTo>
                      <a:pt x="2909" y="442"/>
                    </a:lnTo>
                    <a:lnTo>
                      <a:pt x="2921" y="391"/>
                    </a:lnTo>
                    <a:lnTo>
                      <a:pt x="2932" y="336"/>
                    </a:lnTo>
                    <a:lnTo>
                      <a:pt x="2941" y="280"/>
                    </a:lnTo>
                    <a:lnTo>
                      <a:pt x="2948" y="224"/>
                    </a:lnTo>
                    <a:lnTo>
                      <a:pt x="2953" y="167"/>
                    </a:lnTo>
                    <a:lnTo>
                      <a:pt x="2956" y="111"/>
                    </a:lnTo>
                    <a:lnTo>
                      <a:pt x="2954" y="55"/>
                    </a:lnTo>
                    <a:lnTo>
                      <a:pt x="2949" y="0"/>
                    </a:lnTo>
                    <a:lnTo>
                      <a:pt x="3050" y="27"/>
                    </a:lnTo>
                    <a:lnTo>
                      <a:pt x="3153" y="58"/>
                    </a:lnTo>
                    <a:lnTo>
                      <a:pt x="3257" y="93"/>
                    </a:lnTo>
                    <a:lnTo>
                      <a:pt x="3363" y="131"/>
                    </a:lnTo>
                    <a:lnTo>
                      <a:pt x="3467" y="176"/>
                    </a:lnTo>
                    <a:lnTo>
                      <a:pt x="3572" y="224"/>
                    </a:lnTo>
                    <a:lnTo>
                      <a:pt x="3678" y="279"/>
                    </a:lnTo>
                    <a:lnTo>
                      <a:pt x="3782" y="338"/>
                    </a:lnTo>
                    <a:lnTo>
                      <a:pt x="3883" y="402"/>
                    </a:lnTo>
                    <a:lnTo>
                      <a:pt x="3982" y="473"/>
                    </a:lnTo>
                    <a:lnTo>
                      <a:pt x="4078" y="548"/>
                    </a:lnTo>
                    <a:lnTo>
                      <a:pt x="4171" y="631"/>
                    </a:lnTo>
                    <a:lnTo>
                      <a:pt x="4261" y="719"/>
                    </a:lnTo>
                    <a:lnTo>
                      <a:pt x="4168" y="839"/>
                    </a:lnTo>
                    <a:lnTo>
                      <a:pt x="4067" y="955"/>
                    </a:lnTo>
                    <a:lnTo>
                      <a:pt x="3961" y="1062"/>
                    </a:lnTo>
                    <a:lnTo>
                      <a:pt x="3849" y="1165"/>
                    </a:lnTo>
                    <a:lnTo>
                      <a:pt x="3731" y="1261"/>
                    </a:lnTo>
                    <a:lnTo>
                      <a:pt x="3606" y="1349"/>
                    </a:lnTo>
                    <a:lnTo>
                      <a:pt x="3478" y="1432"/>
                    </a:lnTo>
                    <a:lnTo>
                      <a:pt x="3343" y="1506"/>
                    </a:lnTo>
                    <a:lnTo>
                      <a:pt x="3206" y="1573"/>
                    </a:lnTo>
                    <a:lnTo>
                      <a:pt x="3062" y="1632"/>
                    </a:lnTo>
                    <a:lnTo>
                      <a:pt x="2916" y="1682"/>
                    </a:lnTo>
                    <a:lnTo>
                      <a:pt x="2764" y="1725"/>
                    </a:lnTo>
                    <a:lnTo>
                      <a:pt x="2610" y="1759"/>
                    </a:lnTo>
                    <a:lnTo>
                      <a:pt x="2453" y="1783"/>
                    </a:lnTo>
                    <a:lnTo>
                      <a:pt x="2293" y="1797"/>
                    </a:lnTo>
                    <a:lnTo>
                      <a:pt x="2129" y="1802"/>
                    </a:lnTo>
                    <a:lnTo>
                      <a:pt x="1968" y="1797"/>
                    </a:lnTo>
                    <a:lnTo>
                      <a:pt x="1808" y="1783"/>
                    </a:lnTo>
                    <a:lnTo>
                      <a:pt x="1651" y="1759"/>
                    </a:lnTo>
                    <a:lnTo>
                      <a:pt x="1497" y="1725"/>
                    </a:lnTo>
                    <a:lnTo>
                      <a:pt x="1346" y="1683"/>
                    </a:lnTo>
                    <a:lnTo>
                      <a:pt x="1199" y="1632"/>
                    </a:lnTo>
                    <a:lnTo>
                      <a:pt x="1057" y="1575"/>
                    </a:lnTo>
                    <a:lnTo>
                      <a:pt x="919" y="1507"/>
                    </a:lnTo>
                    <a:lnTo>
                      <a:pt x="784" y="1434"/>
                    </a:lnTo>
                    <a:lnTo>
                      <a:pt x="656" y="1352"/>
                    </a:lnTo>
                    <a:lnTo>
                      <a:pt x="531" y="1262"/>
                    </a:lnTo>
                    <a:lnTo>
                      <a:pt x="413" y="1166"/>
                    </a:lnTo>
                    <a:lnTo>
                      <a:pt x="301" y="1064"/>
                    </a:lnTo>
                    <a:lnTo>
                      <a:pt x="193" y="955"/>
                    </a:lnTo>
                    <a:lnTo>
                      <a:pt x="94" y="841"/>
                    </a:lnTo>
                    <a:lnTo>
                      <a:pt x="0" y="719"/>
                    </a:lnTo>
                    <a:lnTo>
                      <a:pt x="88" y="631"/>
                    </a:lnTo>
                    <a:lnTo>
                      <a:pt x="181" y="548"/>
                    </a:lnTo>
                    <a:lnTo>
                      <a:pt x="278" y="473"/>
                    </a:lnTo>
                    <a:lnTo>
                      <a:pt x="378" y="402"/>
                    </a:lnTo>
                    <a:lnTo>
                      <a:pt x="478" y="338"/>
                    </a:lnTo>
                    <a:lnTo>
                      <a:pt x="583" y="279"/>
                    </a:lnTo>
                    <a:lnTo>
                      <a:pt x="687" y="224"/>
                    </a:lnTo>
                    <a:lnTo>
                      <a:pt x="792" y="176"/>
                    </a:lnTo>
                    <a:lnTo>
                      <a:pt x="896" y="131"/>
                    </a:lnTo>
                    <a:lnTo>
                      <a:pt x="1002" y="93"/>
                    </a:lnTo>
                    <a:lnTo>
                      <a:pt x="1105" y="58"/>
                    </a:lnTo>
                    <a:lnTo>
                      <a:pt x="1207" y="27"/>
                    </a:lnTo>
                    <a:lnTo>
                      <a:pt x="13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1" name="Freeform 9"/>
              <p:cNvSpPr>
                <a:spLocks/>
              </p:cNvSpPr>
              <p:nvPr/>
            </p:nvSpPr>
            <p:spPr bwMode="auto">
              <a:xfrm>
                <a:off x="15792450" y="4518025"/>
                <a:ext cx="2087562" cy="1414463"/>
              </a:xfrm>
              <a:custGeom>
                <a:avLst/>
                <a:gdLst>
                  <a:gd name="T0" fmla="*/ 75 w 1315"/>
                  <a:gd name="T1" fmla="*/ 0 h 891"/>
                  <a:gd name="T2" fmla="*/ 131 w 1315"/>
                  <a:gd name="T3" fmla="*/ 61 h 891"/>
                  <a:gd name="T4" fmla="*/ 190 w 1315"/>
                  <a:gd name="T5" fmla="*/ 116 h 891"/>
                  <a:gd name="T6" fmla="*/ 251 w 1315"/>
                  <a:gd name="T7" fmla="*/ 165 h 891"/>
                  <a:gd name="T8" fmla="*/ 315 w 1315"/>
                  <a:gd name="T9" fmla="*/ 208 h 891"/>
                  <a:gd name="T10" fmla="*/ 379 w 1315"/>
                  <a:gd name="T11" fmla="*/ 244 h 891"/>
                  <a:gd name="T12" fmla="*/ 447 w 1315"/>
                  <a:gd name="T13" fmla="*/ 274 h 891"/>
                  <a:gd name="T14" fmla="*/ 516 w 1315"/>
                  <a:gd name="T15" fmla="*/ 295 h 891"/>
                  <a:gd name="T16" fmla="*/ 586 w 1315"/>
                  <a:gd name="T17" fmla="*/ 308 h 891"/>
                  <a:gd name="T18" fmla="*/ 656 w 1315"/>
                  <a:gd name="T19" fmla="*/ 313 h 891"/>
                  <a:gd name="T20" fmla="*/ 737 w 1315"/>
                  <a:gd name="T21" fmla="*/ 308 h 891"/>
                  <a:gd name="T22" fmla="*/ 815 w 1315"/>
                  <a:gd name="T23" fmla="*/ 292 h 891"/>
                  <a:gd name="T24" fmla="*/ 890 w 1315"/>
                  <a:gd name="T25" fmla="*/ 265 h 891"/>
                  <a:gd name="T26" fmla="*/ 966 w 1315"/>
                  <a:gd name="T27" fmla="*/ 229 h 891"/>
                  <a:gd name="T28" fmla="*/ 1038 w 1315"/>
                  <a:gd name="T29" fmla="*/ 183 h 891"/>
                  <a:gd name="T30" fmla="*/ 1108 w 1315"/>
                  <a:gd name="T31" fmla="*/ 130 h 891"/>
                  <a:gd name="T32" fmla="*/ 1175 w 1315"/>
                  <a:gd name="T33" fmla="*/ 69 h 891"/>
                  <a:gd name="T34" fmla="*/ 1239 w 1315"/>
                  <a:gd name="T35" fmla="*/ 0 h 891"/>
                  <a:gd name="T36" fmla="*/ 1271 w 1315"/>
                  <a:gd name="T37" fmla="*/ 77 h 891"/>
                  <a:gd name="T38" fmla="*/ 1294 w 1315"/>
                  <a:gd name="T39" fmla="*/ 156 h 891"/>
                  <a:gd name="T40" fmla="*/ 1310 w 1315"/>
                  <a:gd name="T41" fmla="*/ 236 h 891"/>
                  <a:gd name="T42" fmla="*/ 1315 w 1315"/>
                  <a:gd name="T43" fmla="*/ 317 h 891"/>
                  <a:gd name="T44" fmla="*/ 1315 w 1315"/>
                  <a:gd name="T45" fmla="*/ 329 h 891"/>
                  <a:gd name="T46" fmla="*/ 1313 w 1315"/>
                  <a:gd name="T47" fmla="*/ 343 h 891"/>
                  <a:gd name="T48" fmla="*/ 1310 w 1315"/>
                  <a:gd name="T49" fmla="*/ 362 h 891"/>
                  <a:gd name="T50" fmla="*/ 1303 w 1315"/>
                  <a:gd name="T51" fmla="*/ 385 h 891"/>
                  <a:gd name="T52" fmla="*/ 1295 w 1315"/>
                  <a:gd name="T53" fmla="*/ 410 h 891"/>
                  <a:gd name="T54" fmla="*/ 1284 w 1315"/>
                  <a:gd name="T55" fmla="*/ 438 h 891"/>
                  <a:gd name="T56" fmla="*/ 1268 w 1315"/>
                  <a:gd name="T57" fmla="*/ 470 h 891"/>
                  <a:gd name="T58" fmla="*/ 1247 w 1315"/>
                  <a:gd name="T59" fmla="*/ 502 h 891"/>
                  <a:gd name="T60" fmla="*/ 1222 w 1315"/>
                  <a:gd name="T61" fmla="*/ 537 h 891"/>
                  <a:gd name="T62" fmla="*/ 1191 w 1315"/>
                  <a:gd name="T63" fmla="*/ 574 h 891"/>
                  <a:gd name="T64" fmla="*/ 1155 w 1315"/>
                  <a:gd name="T65" fmla="*/ 612 h 891"/>
                  <a:gd name="T66" fmla="*/ 1110 w 1315"/>
                  <a:gd name="T67" fmla="*/ 651 h 891"/>
                  <a:gd name="T68" fmla="*/ 1058 w 1315"/>
                  <a:gd name="T69" fmla="*/ 691 h 891"/>
                  <a:gd name="T70" fmla="*/ 999 w 1315"/>
                  <a:gd name="T71" fmla="*/ 731 h 891"/>
                  <a:gd name="T72" fmla="*/ 932 w 1315"/>
                  <a:gd name="T73" fmla="*/ 772 h 891"/>
                  <a:gd name="T74" fmla="*/ 855 w 1315"/>
                  <a:gd name="T75" fmla="*/ 812 h 891"/>
                  <a:gd name="T76" fmla="*/ 770 w 1315"/>
                  <a:gd name="T77" fmla="*/ 852 h 891"/>
                  <a:gd name="T78" fmla="*/ 674 w 1315"/>
                  <a:gd name="T79" fmla="*/ 891 h 891"/>
                  <a:gd name="T80" fmla="*/ 640 w 1315"/>
                  <a:gd name="T81" fmla="*/ 891 h 891"/>
                  <a:gd name="T82" fmla="*/ 544 w 1315"/>
                  <a:gd name="T83" fmla="*/ 852 h 891"/>
                  <a:gd name="T84" fmla="*/ 458 w 1315"/>
                  <a:gd name="T85" fmla="*/ 812 h 891"/>
                  <a:gd name="T86" fmla="*/ 383 w 1315"/>
                  <a:gd name="T87" fmla="*/ 772 h 891"/>
                  <a:gd name="T88" fmla="*/ 315 w 1315"/>
                  <a:gd name="T89" fmla="*/ 731 h 891"/>
                  <a:gd name="T90" fmla="*/ 256 w 1315"/>
                  <a:gd name="T91" fmla="*/ 691 h 891"/>
                  <a:gd name="T92" fmla="*/ 205 w 1315"/>
                  <a:gd name="T93" fmla="*/ 651 h 891"/>
                  <a:gd name="T94" fmla="*/ 160 w 1315"/>
                  <a:gd name="T95" fmla="*/ 612 h 891"/>
                  <a:gd name="T96" fmla="*/ 123 w 1315"/>
                  <a:gd name="T97" fmla="*/ 574 h 891"/>
                  <a:gd name="T98" fmla="*/ 93 w 1315"/>
                  <a:gd name="T99" fmla="*/ 537 h 891"/>
                  <a:gd name="T100" fmla="*/ 67 w 1315"/>
                  <a:gd name="T101" fmla="*/ 502 h 891"/>
                  <a:gd name="T102" fmla="*/ 46 w 1315"/>
                  <a:gd name="T103" fmla="*/ 470 h 891"/>
                  <a:gd name="T104" fmla="*/ 30 w 1315"/>
                  <a:gd name="T105" fmla="*/ 438 h 891"/>
                  <a:gd name="T106" fmla="*/ 19 w 1315"/>
                  <a:gd name="T107" fmla="*/ 410 h 891"/>
                  <a:gd name="T108" fmla="*/ 11 w 1315"/>
                  <a:gd name="T109" fmla="*/ 385 h 891"/>
                  <a:gd name="T110" fmla="*/ 5 w 1315"/>
                  <a:gd name="T111" fmla="*/ 362 h 891"/>
                  <a:gd name="T112" fmla="*/ 2 w 1315"/>
                  <a:gd name="T113" fmla="*/ 343 h 891"/>
                  <a:gd name="T114" fmla="*/ 0 w 1315"/>
                  <a:gd name="T115" fmla="*/ 329 h 891"/>
                  <a:gd name="T116" fmla="*/ 0 w 1315"/>
                  <a:gd name="T117" fmla="*/ 317 h 891"/>
                  <a:gd name="T118" fmla="*/ 6 w 1315"/>
                  <a:gd name="T119" fmla="*/ 236 h 891"/>
                  <a:gd name="T120" fmla="*/ 21 w 1315"/>
                  <a:gd name="T121" fmla="*/ 156 h 891"/>
                  <a:gd name="T122" fmla="*/ 45 w 1315"/>
                  <a:gd name="T123" fmla="*/ 77 h 891"/>
                  <a:gd name="T124" fmla="*/ 75 w 1315"/>
                  <a:gd name="T125" fmla="*/ 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15" h="891">
                    <a:moveTo>
                      <a:pt x="75" y="0"/>
                    </a:moveTo>
                    <a:lnTo>
                      <a:pt x="131" y="61"/>
                    </a:lnTo>
                    <a:lnTo>
                      <a:pt x="190" y="116"/>
                    </a:lnTo>
                    <a:lnTo>
                      <a:pt x="251" y="165"/>
                    </a:lnTo>
                    <a:lnTo>
                      <a:pt x="315" y="208"/>
                    </a:lnTo>
                    <a:lnTo>
                      <a:pt x="379" y="244"/>
                    </a:lnTo>
                    <a:lnTo>
                      <a:pt x="447" y="274"/>
                    </a:lnTo>
                    <a:lnTo>
                      <a:pt x="516" y="295"/>
                    </a:lnTo>
                    <a:lnTo>
                      <a:pt x="586" y="308"/>
                    </a:lnTo>
                    <a:lnTo>
                      <a:pt x="656" y="313"/>
                    </a:lnTo>
                    <a:lnTo>
                      <a:pt x="737" y="308"/>
                    </a:lnTo>
                    <a:lnTo>
                      <a:pt x="815" y="292"/>
                    </a:lnTo>
                    <a:lnTo>
                      <a:pt x="890" y="265"/>
                    </a:lnTo>
                    <a:lnTo>
                      <a:pt x="966" y="229"/>
                    </a:lnTo>
                    <a:lnTo>
                      <a:pt x="1038" y="183"/>
                    </a:lnTo>
                    <a:lnTo>
                      <a:pt x="1108" y="130"/>
                    </a:lnTo>
                    <a:lnTo>
                      <a:pt x="1175" y="69"/>
                    </a:lnTo>
                    <a:lnTo>
                      <a:pt x="1239" y="0"/>
                    </a:lnTo>
                    <a:lnTo>
                      <a:pt x="1271" y="77"/>
                    </a:lnTo>
                    <a:lnTo>
                      <a:pt x="1294" y="156"/>
                    </a:lnTo>
                    <a:lnTo>
                      <a:pt x="1310" y="236"/>
                    </a:lnTo>
                    <a:lnTo>
                      <a:pt x="1315" y="317"/>
                    </a:lnTo>
                    <a:lnTo>
                      <a:pt x="1315" y="329"/>
                    </a:lnTo>
                    <a:lnTo>
                      <a:pt x="1313" y="343"/>
                    </a:lnTo>
                    <a:lnTo>
                      <a:pt x="1310" y="362"/>
                    </a:lnTo>
                    <a:lnTo>
                      <a:pt x="1303" y="385"/>
                    </a:lnTo>
                    <a:lnTo>
                      <a:pt x="1295" y="410"/>
                    </a:lnTo>
                    <a:lnTo>
                      <a:pt x="1284" y="438"/>
                    </a:lnTo>
                    <a:lnTo>
                      <a:pt x="1268" y="470"/>
                    </a:lnTo>
                    <a:lnTo>
                      <a:pt x="1247" y="502"/>
                    </a:lnTo>
                    <a:lnTo>
                      <a:pt x="1222" y="537"/>
                    </a:lnTo>
                    <a:lnTo>
                      <a:pt x="1191" y="574"/>
                    </a:lnTo>
                    <a:lnTo>
                      <a:pt x="1155" y="612"/>
                    </a:lnTo>
                    <a:lnTo>
                      <a:pt x="1110" y="651"/>
                    </a:lnTo>
                    <a:lnTo>
                      <a:pt x="1058" y="691"/>
                    </a:lnTo>
                    <a:lnTo>
                      <a:pt x="999" y="731"/>
                    </a:lnTo>
                    <a:lnTo>
                      <a:pt x="932" y="772"/>
                    </a:lnTo>
                    <a:lnTo>
                      <a:pt x="855" y="812"/>
                    </a:lnTo>
                    <a:lnTo>
                      <a:pt x="770" y="852"/>
                    </a:lnTo>
                    <a:lnTo>
                      <a:pt x="674" y="891"/>
                    </a:lnTo>
                    <a:lnTo>
                      <a:pt x="640" y="891"/>
                    </a:lnTo>
                    <a:lnTo>
                      <a:pt x="544" y="852"/>
                    </a:lnTo>
                    <a:lnTo>
                      <a:pt x="458" y="812"/>
                    </a:lnTo>
                    <a:lnTo>
                      <a:pt x="383" y="772"/>
                    </a:lnTo>
                    <a:lnTo>
                      <a:pt x="315" y="731"/>
                    </a:lnTo>
                    <a:lnTo>
                      <a:pt x="256" y="691"/>
                    </a:lnTo>
                    <a:lnTo>
                      <a:pt x="205" y="651"/>
                    </a:lnTo>
                    <a:lnTo>
                      <a:pt x="160" y="612"/>
                    </a:lnTo>
                    <a:lnTo>
                      <a:pt x="123" y="574"/>
                    </a:lnTo>
                    <a:lnTo>
                      <a:pt x="93" y="537"/>
                    </a:lnTo>
                    <a:lnTo>
                      <a:pt x="67" y="502"/>
                    </a:lnTo>
                    <a:lnTo>
                      <a:pt x="46" y="470"/>
                    </a:lnTo>
                    <a:lnTo>
                      <a:pt x="30" y="438"/>
                    </a:lnTo>
                    <a:lnTo>
                      <a:pt x="19" y="410"/>
                    </a:lnTo>
                    <a:lnTo>
                      <a:pt x="11" y="385"/>
                    </a:lnTo>
                    <a:lnTo>
                      <a:pt x="5" y="362"/>
                    </a:lnTo>
                    <a:lnTo>
                      <a:pt x="2" y="343"/>
                    </a:lnTo>
                    <a:lnTo>
                      <a:pt x="0" y="329"/>
                    </a:lnTo>
                    <a:lnTo>
                      <a:pt x="0" y="317"/>
                    </a:lnTo>
                    <a:lnTo>
                      <a:pt x="6" y="236"/>
                    </a:lnTo>
                    <a:lnTo>
                      <a:pt x="21" y="156"/>
                    </a:lnTo>
                    <a:lnTo>
                      <a:pt x="45" y="77"/>
                    </a:lnTo>
                    <a:lnTo>
                      <a:pt x="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2" name="Freeform 10"/>
              <p:cNvSpPr>
                <a:spLocks/>
              </p:cNvSpPr>
              <p:nvPr/>
            </p:nvSpPr>
            <p:spPr bwMode="auto">
              <a:xfrm>
                <a:off x="16260763" y="5940425"/>
                <a:ext cx="1147762" cy="566738"/>
              </a:xfrm>
              <a:custGeom>
                <a:avLst/>
                <a:gdLst>
                  <a:gd name="T0" fmla="*/ 361 w 723"/>
                  <a:gd name="T1" fmla="*/ 0 h 357"/>
                  <a:gd name="T2" fmla="*/ 368 w 723"/>
                  <a:gd name="T3" fmla="*/ 0 h 357"/>
                  <a:gd name="T4" fmla="*/ 382 w 723"/>
                  <a:gd name="T5" fmla="*/ 1 h 357"/>
                  <a:gd name="T6" fmla="*/ 406 w 723"/>
                  <a:gd name="T7" fmla="*/ 4 h 357"/>
                  <a:gd name="T8" fmla="*/ 438 w 723"/>
                  <a:gd name="T9" fmla="*/ 9 h 357"/>
                  <a:gd name="T10" fmla="*/ 477 w 723"/>
                  <a:gd name="T11" fmla="*/ 16 h 357"/>
                  <a:gd name="T12" fmla="*/ 520 w 723"/>
                  <a:gd name="T13" fmla="*/ 25 h 357"/>
                  <a:gd name="T14" fmla="*/ 566 w 723"/>
                  <a:gd name="T15" fmla="*/ 36 h 357"/>
                  <a:gd name="T16" fmla="*/ 618 w 723"/>
                  <a:gd name="T17" fmla="*/ 51 h 357"/>
                  <a:gd name="T18" fmla="*/ 671 w 723"/>
                  <a:gd name="T19" fmla="*/ 70 h 357"/>
                  <a:gd name="T20" fmla="*/ 723 w 723"/>
                  <a:gd name="T21" fmla="*/ 91 h 357"/>
                  <a:gd name="T22" fmla="*/ 590 w 723"/>
                  <a:gd name="T23" fmla="*/ 357 h 357"/>
                  <a:gd name="T24" fmla="*/ 132 w 723"/>
                  <a:gd name="T25" fmla="*/ 357 h 357"/>
                  <a:gd name="T26" fmla="*/ 0 w 723"/>
                  <a:gd name="T27" fmla="*/ 91 h 357"/>
                  <a:gd name="T28" fmla="*/ 54 w 723"/>
                  <a:gd name="T29" fmla="*/ 70 h 357"/>
                  <a:gd name="T30" fmla="*/ 108 w 723"/>
                  <a:gd name="T31" fmla="*/ 51 h 357"/>
                  <a:gd name="T32" fmla="*/ 160 w 723"/>
                  <a:gd name="T33" fmla="*/ 36 h 357"/>
                  <a:gd name="T34" fmla="*/ 206 w 723"/>
                  <a:gd name="T35" fmla="*/ 25 h 357"/>
                  <a:gd name="T36" fmla="*/ 249 w 723"/>
                  <a:gd name="T37" fmla="*/ 16 h 357"/>
                  <a:gd name="T38" fmla="*/ 288 w 723"/>
                  <a:gd name="T39" fmla="*/ 9 h 357"/>
                  <a:gd name="T40" fmla="*/ 318 w 723"/>
                  <a:gd name="T41" fmla="*/ 4 h 357"/>
                  <a:gd name="T42" fmla="*/ 342 w 723"/>
                  <a:gd name="T43" fmla="*/ 1 h 357"/>
                  <a:gd name="T44" fmla="*/ 357 w 723"/>
                  <a:gd name="T45" fmla="*/ 0 h 357"/>
                  <a:gd name="T46" fmla="*/ 361 w 723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23" h="357">
                    <a:moveTo>
                      <a:pt x="361" y="0"/>
                    </a:moveTo>
                    <a:lnTo>
                      <a:pt x="368" y="0"/>
                    </a:lnTo>
                    <a:lnTo>
                      <a:pt x="382" y="1"/>
                    </a:lnTo>
                    <a:lnTo>
                      <a:pt x="406" y="4"/>
                    </a:lnTo>
                    <a:lnTo>
                      <a:pt x="438" y="9"/>
                    </a:lnTo>
                    <a:lnTo>
                      <a:pt x="477" y="16"/>
                    </a:lnTo>
                    <a:lnTo>
                      <a:pt x="520" y="25"/>
                    </a:lnTo>
                    <a:lnTo>
                      <a:pt x="566" y="36"/>
                    </a:lnTo>
                    <a:lnTo>
                      <a:pt x="618" y="51"/>
                    </a:lnTo>
                    <a:lnTo>
                      <a:pt x="671" y="70"/>
                    </a:lnTo>
                    <a:lnTo>
                      <a:pt x="723" y="91"/>
                    </a:lnTo>
                    <a:lnTo>
                      <a:pt x="590" y="357"/>
                    </a:lnTo>
                    <a:lnTo>
                      <a:pt x="132" y="357"/>
                    </a:lnTo>
                    <a:lnTo>
                      <a:pt x="0" y="91"/>
                    </a:lnTo>
                    <a:lnTo>
                      <a:pt x="54" y="70"/>
                    </a:lnTo>
                    <a:lnTo>
                      <a:pt x="108" y="51"/>
                    </a:lnTo>
                    <a:lnTo>
                      <a:pt x="160" y="36"/>
                    </a:lnTo>
                    <a:lnTo>
                      <a:pt x="206" y="25"/>
                    </a:lnTo>
                    <a:lnTo>
                      <a:pt x="249" y="16"/>
                    </a:lnTo>
                    <a:lnTo>
                      <a:pt x="288" y="9"/>
                    </a:lnTo>
                    <a:lnTo>
                      <a:pt x="318" y="4"/>
                    </a:lnTo>
                    <a:lnTo>
                      <a:pt x="342" y="1"/>
                    </a:lnTo>
                    <a:lnTo>
                      <a:pt x="357" y="0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3" name="Freeform 11"/>
              <p:cNvSpPr>
                <a:spLocks/>
              </p:cNvSpPr>
              <p:nvPr/>
            </p:nvSpPr>
            <p:spPr bwMode="auto">
              <a:xfrm>
                <a:off x="16236774" y="6492522"/>
                <a:ext cx="1189037" cy="1809750"/>
              </a:xfrm>
              <a:custGeom>
                <a:avLst/>
                <a:gdLst>
                  <a:gd name="T0" fmla="*/ 145 w 749"/>
                  <a:gd name="T1" fmla="*/ 0 h 1140"/>
                  <a:gd name="T2" fmla="*/ 603 w 749"/>
                  <a:gd name="T3" fmla="*/ 0 h 1140"/>
                  <a:gd name="T4" fmla="*/ 749 w 749"/>
                  <a:gd name="T5" fmla="*/ 1114 h 1140"/>
                  <a:gd name="T6" fmla="*/ 562 w 749"/>
                  <a:gd name="T7" fmla="*/ 1134 h 1140"/>
                  <a:gd name="T8" fmla="*/ 373 w 749"/>
                  <a:gd name="T9" fmla="*/ 1140 h 1140"/>
                  <a:gd name="T10" fmla="*/ 246 w 749"/>
                  <a:gd name="T11" fmla="*/ 1137 h 1140"/>
                  <a:gd name="T12" fmla="*/ 121 w 749"/>
                  <a:gd name="T13" fmla="*/ 1129 h 1140"/>
                  <a:gd name="T14" fmla="*/ 0 w 749"/>
                  <a:gd name="T15" fmla="*/ 1114 h 1140"/>
                  <a:gd name="T16" fmla="*/ 145 w 749"/>
                  <a:gd name="T17" fmla="*/ 0 h 1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49" h="1140">
                    <a:moveTo>
                      <a:pt x="145" y="0"/>
                    </a:moveTo>
                    <a:lnTo>
                      <a:pt x="603" y="0"/>
                    </a:lnTo>
                    <a:lnTo>
                      <a:pt x="749" y="1114"/>
                    </a:lnTo>
                    <a:lnTo>
                      <a:pt x="562" y="1134"/>
                    </a:lnTo>
                    <a:lnTo>
                      <a:pt x="373" y="1140"/>
                    </a:lnTo>
                    <a:lnTo>
                      <a:pt x="246" y="1137"/>
                    </a:lnTo>
                    <a:lnTo>
                      <a:pt x="121" y="1129"/>
                    </a:lnTo>
                    <a:lnTo>
                      <a:pt x="0" y="1114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4" name="Freeform 12"/>
              <p:cNvSpPr>
                <a:spLocks/>
              </p:cNvSpPr>
              <p:nvPr/>
            </p:nvSpPr>
            <p:spPr bwMode="auto">
              <a:xfrm>
                <a:off x="16833850" y="5008563"/>
                <a:ext cx="1317625" cy="1563688"/>
              </a:xfrm>
              <a:custGeom>
                <a:avLst/>
                <a:gdLst>
                  <a:gd name="T0" fmla="*/ 699 w 830"/>
                  <a:gd name="T1" fmla="*/ 26 h 985"/>
                  <a:gd name="T2" fmla="*/ 760 w 830"/>
                  <a:gd name="T3" fmla="*/ 95 h 985"/>
                  <a:gd name="T4" fmla="*/ 801 w 830"/>
                  <a:gd name="T5" fmla="*/ 180 h 985"/>
                  <a:gd name="T6" fmla="*/ 824 w 830"/>
                  <a:gd name="T7" fmla="*/ 276 h 985"/>
                  <a:gd name="T8" fmla="*/ 830 w 830"/>
                  <a:gd name="T9" fmla="*/ 382 h 985"/>
                  <a:gd name="T10" fmla="*/ 825 w 830"/>
                  <a:gd name="T11" fmla="*/ 491 h 985"/>
                  <a:gd name="T12" fmla="*/ 811 w 830"/>
                  <a:gd name="T13" fmla="*/ 599 h 985"/>
                  <a:gd name="T14" fmla="*/ 790 w 830"/>
                  <a:gd name="T15" fmla="*/ 702 h 985"/>
                  <a:gd name="T16" fmla="*/ 766 w 830"/>
                  <a:gd name="T17" fmla="*/ 796 h 985"/>
                  <a:gd name="T18" fmla="*/ 744 w 830"/>
                  <a:gd name="T19" fmla="*/ 875 h 985"/>
                  <a:gd name="T20" fmla="*/ 721 w 830"/>
                  <a:gd name="T21" fmla="*/ 937 h 985"/>
                  <a:gd name="T22" fmla="*/ 707 w 830"/>
                  <a:gd name="T23" fmla="*/ 974 h 985"/>
                  <a:gd name="T24" fmla="*/ 700 w 830"/>
                  <a:gd name="T25" fmla="*/ 985 h 985"/>
                  <a:gd name="T26" fmla="*/ 638 w 830"/>
                  <a:gd name="T27" fmla="*/ 880 h 985"/>
                  <a:gd name="T28" fmla="*/ 556 w 830"/>
                  <a:gd name="T29" fmla="*/ 795 h 985"/>
                  <a:gd name="T30" fmla="*/ 463 w 830"/>
                  <a:gd name="T31" fmla="*/ 728 h 985"/>
                  <a:gd name="T32" fmla="*/ 364 w 830"/>
                  <a:gd name="T33" fmla="*/ 676 h 985"/>
                  <a:gd name="T34" fmla="*/ 266 w 830"/>
                  <a:gd name="T35" fmla="*/ 639 h 985"/>
                  <a:gd name="T36" fmla="*/ 173 w 830"/>
                  <a:gd name="T37" fmla="*/ 614 h 985"/>
                  <a:gd name="T38" fmla="*/ 97 w 830"/>
                  <a:gd name="T39" fmla="*/ 598 h 985"/>
                  <a:gd name="T40" fmla="*/ 37 w 830"/>
                  <a:gd name="T41" fmla="*/ 590 h 985"/>
                  <a:gd name="T42" fmla="*/ 5 w 830"/>
                  <a:gd name="T43" fmla="*/ 587 h 985"/>
                  <a:gd name="T44" fmla="*/ 98 w 830"/>
                  <a:gd name="T45" fmla="*/ 548 h 985"/>
                  <a:gd name="T46" fmla="*/ 265 w 830"/>
                  <a:gd name="T47" fmla="*/ 468 h 985"/>
                  <a:gd name="T48" fmla="*/ 393 w 830"/>
                  <a:gd name="T49" fmla="*/ 388 h 985"/>
                  <a:gd name="T50" fmla="*/ 491 w 830"/>
                  <a:gd name="T51" fmla="*/ 308 h 985"/>
                  <a:gd name="T52" fmla="*/ 561 w 830"/>
                  <a:gd name="T53" fmla="*/ 233 h 985"/>
                  <a:gd name="T54" fmla="*/ 609 w 830"/>
                  <a:gd name="T55" fmla="*/ 164 h 985"/>
                  <a:gd name="T56" fmla="*/ 638 w 830"/>
                  <a:gd name="T57" fmla="*/ 104 h 985"/>
                  <a:gd name="T58" fmla="*/ 652 w 830"/>
                  <a:gd name="T59" fmla="*/ 56 h 985"/>
                  <a:gd name="T60" fmla="*/ 659 w 830"/>
                  <a:gd name="T61" fmla="*/ 21 h 985"/>
                  <a:gd name="T62" fmla="*/ 659 w 830"/>
                  <a:gd name="T63" fmla="*/ 2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659" y="0"/>
                    </a:moveTo>
                    <a:lnTo>
                      <a:pt x="699" y="26"/>
                    </a:lnTo>
                    <a:lnTo>
                      <a:pt x="732" y="58"/>
                    </a:lnTo>
                    <a:lnTo>
                      <a:pt x="760" y="95"/>
                    </a:lnTo>
                    <a:lnTo>
                      <a:pt x="784" y="135"/>
                    </a:lnTo>
                    <a:lnTo>
                      <a:pt x="801" y="180"/>
                    </a:lnTo>
                    <a:lnTo>
                      <a:pt x="814" y="226"/>
                    </a:lnTo>
                    <a:lnTo>
                      <a:pt x="824" y="276"/>
                    </a:lnTo>
                    <a:lnTo>
                      <a:pt x="828" y="329"/>
                    </a:lnTo>
                    <a:lnTo>
                      <a:pt x="830" y="382"/>
                    </a:lnTo>
                    <a:lnTo>
                      <a:pt x="828" y="436"/>
                    </a:lnTo>
                    <a:lnTo>
                      <a:pt x="825" y="491"/>
                    </a:lnTo>
                    <a:lnTo>
                      <a:pt x="819" y="545"/>
                    </a:lnTo>
                    <a:lnTo>
                      <a:pt x="811" y="599"/>
                    </a:lnTo>
                    <a:lnTo>
                      <a:pt x="801" y="652"/>
                    </a:lnTo>
                    <a:lnTo>
                      <a:pt x="790" y="702"/>
                    </a:lnTo>
                    <a:lnTo>
                      <a:pt x="779" y="750"/>
                    </a:lnTo>
                    <a:lnTo>
                      <a:pt x="766" y="796"/>
                    </a:lnTo>
                    <a:lnTo>
                      <a:pt x="755" y="838"/>
                    </a:lnTo>
                    <a:lnTo>
                      <a:pt x="744" y="875"/>
                    </a:lnTo>
                    <a:lnTo>
                      <a:pt x="732" y="909"/>
                    </a:lnTo>
                    <a:lnTo>
                      <a:pt x="721" y="937"/>
                    </a:lnTo>
                    <a:lnTo>
                      <a:pt x="713" y="958"/>
                    </a:lnTo>
                    <a:lnTo>
                      <a:pt x="707" y="974"/>
                    </a:lnTo>
                    <a:lnTo>
                      <a:pt x="702" y="984"/>
                    </a:lnTo>
                    <a:lnTo>
                      <a:pt x="700" y="985"/>
                    </a:lnTo>
                    <a:lnTo>
                      <a:pt x="671" y="931"/>
                    </a:lnTo>
                    <a:lnTo>
                      <a:pt x="638" y="880"/>
                    </a:lnTo>
                    <a:lnTo>
                      <a:pt x="599" y="835"/>
                    </a:lnTo>
                    <a:lnTo>
                      <a:pt x="556" y="795"/>
                    </a:lnTo>
                    <a:lnTo>
                      <a:pt x="511" y="760"/>
                    </a:lnTo>
                    <a:lnTo>
                      <a:pt x="463" y="728"/>
                    </a:lnTo>
                    <a:lnTo>
                      <a:pt x="414" y="700"/>
                    </a:lnTo>
                    <a:lnTo>
                      <a:pt x="364" y="676"/>
                    </a:lnTo>
                    <a:lnTo>
                      <a:pt x="314" y="655"/>
                    </a:lnTo>
                    <a:lnTo>
                      <a:pt x="266" y="639"/>
                    </a:lnTo>
                    <a:lnTo>
                      <a:pt x="218" y="625"/>
                    </a:lnTo>
                    <a:lnTo>
                      <a:pt x="173" y="614"/>
                    </a:lnTo>
                    <a:lnTo>
                      <a:pt x="133" y="606"/>
                    </a:lnTo>
                    <a:lnTo>
                      <a:pt x="97" y="598"/>
                    </a:lnTo>
                    <a:lnTo>
                      <a:pt x="65" y="593"/>
                    </a:lnTo>
                    <a:lnTo>
                      <a:pt x="37" y="590"/>
                    </a:lnTo>
                    <a:lnTo>
                      <a:pt x="18" y="588"/>
                    </a:lnTo>
                    <a:lnTo>
                      <a:pt x="5" y="587"/>
                    </a:lnTo>
                    <a:lnTo>
                      <a:pt x="0" y="587"/>
                    </a:lnTo>
                    <a:lnTo>
                      <a:pt x="98" y="548"/>
                    </a:lnTo>
                    <a:lnTo>
                      <a:pt x="186" y="508"/>
                    </a:lnTo>
                    <a:lnTo>
                      <a:pt x="265" y="468"/>
                    </a:lnTo>
                    <a:lnTo>
                      <a:pt x="334" y="428"/>
                    </a:lnTo>
                    <a:lnTo>
                      <a:pt x="393" y="388"/>
                    </a:lnTo>
                    <a:lnTo>
                      <a:pt x="446" y="348"/>
                    </a:lnTo>
                    <a:lnTo>
                      <a:pt x="491" y="308"/>
                    </a:lnTo>
                    <a:lnTo>
                      <a:pt x="529" y="271"/>
                    </a:lnTo>
                    <a:lnTo>
                      <a:pt x="561" y="233"/>
                    </a:lnTo>
                    <a:lnTo>
                      <a:pt x="587" y="197"/>
                    </a:lnTo>
                    <a:lnTo>
                      <a:pt x="609" y="164"/>
                    </a:lnTo>
                    <a:lnTo>
                      <a:pt x="625" y="133"/>
                    </a:lnTo>
                    <a:lnTo>
                      <a:pt x="638" y="104"/>
                    </a:lnTo>
                    <a:lnTo>
                      <a:pt x="646" y="79"/>
                    </a:lnTo>
                    <a:lnTo>
                      <a:pt x="652" y="56"/>
                    </a:lnTo>
                    <a:lnTo>
                      <a:pt x="655" y="36"/>
                    </a:lnTo>
                    <a:lnTo>
                      <a:pt x="659" y="21"/>
                    </a:lnTo>
                    <a:lnTo>
                      <a:pt x="659" y="10"/>
                    </a:lnTo>
                    <a:lnTo>
                      <a:pt x="659" y="2"/>
                    </a:lnTo>
                    <a:lnTo>
                      <a:pt x="6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5" name="Freeform 13"/>
              <p:cNvSpPr>
                <a:spLocks/>
              </p:cNvSpPr>
              <p:nvPr/>
            </p:nvSpPr>
            <p:spPr bwMode="auto">
              <a:xfrm>
                <a:off x="15522575" y="5008563"/>
                <a:ext cx="1317625" cy="1563688"/>
              </a:xfrm>
              <a:custGeom>
                <a:avLst/>
                <a:gdLst>
                  <a:gd name="T0" fmla="*/ 170 w 830"/>
                  <a:gd name="T1" fmla="*/ 2 h 985"/>
                  <a:gd name="T2" fmla="*/ 170 w 830"/>
                  <a:gd name="T3" fmla="*/ 21 h 985"/>
                  <a:gd name="T4" fmla="*/ 176 w 830"/>
                  <a:gd name="T5" fmla="*/ 56 h 985"/>
                  <a:gd name="T6" fmla="*/ 191 w 830"/>
                  <a:gd name="T7" fmla="*/ 104 h 985"/>
                  <a:gd name="T8" fmla="*/ 220 w 830"/>
                  <a:gd name="T9" fmla="*/ 164 h 985"/>
                  <a:gd name="T10" fmla="*/ 268 w 830"/>
                  <a:gd name="T11" fmla="*/ 233 h 985"/>
                  <a:gd name="T12" fmla="*/ 338 w 830"/>
                  <a:gd name="T13" fmla="*/ 308 h 985"/>
                  <a:gd name="T14" fmla="*/ 436 w 830"/>
                  <a:gd name="T15" fmla="*/ 388 h 985"/>
                  <a:gd name="T16" fmla="*/ 567 w 830"/>
                  <a:gd name="T17" fmla="*/ 468 h 985"/>
                  <a:gd name="T18" fmla="*/ 734 w 830"/>
                  <a:gd name="T19" fmla="*/ 548 h 985"/>
                  <a:gd name="T20" fmla="*/ 826 w 830"/>
                  <a:gd name="T21" fmla="*/ 587 h 985"/>
                  <a:gd name="T22" fmla="*/ 794 w 830"/>
                  <a:gd name="T23" fmla="*/ 590 h 985"/>
                  <a:gd name="T24" fmla="*/ 735 w 830"/>
                  <a:gd name="T25" fmla="*/ 599 h 985"/>
                  <a:gd name="T26" fmla="*/ 657 w 830"/>
                  <a:gd name="T27" fmla="*/ 615 h 985"/>
                  <a:gd name="T28" fmla="*/ 565 w 830"/>
                  <a:gd name="T29" fmla="*/ 641 h 985"/>
                  <a:gd name="T30" fmla="*/ 466 w 830"/>
                  <a:gd name="T31" fmla="*/ 678 h 985"/>
                  <a:gd name="T32" fmla="*/ 367 w 830"/>
                  <a:gd name="T33" fmla="*/ 729 h 985"/>
                  <a:gd name="T34" fmla="*/ 274 w 830"/>
                  <a:gd name="T35" fmla="*/ 796 h 985"/>
                  <a:gd name="T36" fmla="*/ 194 w 830"/>
                  <a:gd name="T37" fmla="*/ 881 h 985"/>
                  <a:gd name="T38" fmla="*/ 131 w 830"/>
                  <a:gd name="T39" fmla="*/ 985 h 985"/>
                  <a:gd name="T40" fmla="*/ 125 w 830"/>
                  <a:gd name="T41" fmla="*/ 974 h 985"/>
                  <a:gd name="T42" fmla="*/ 109 w 830"/>
                  <a:gd name="T43" fmla="*/ 936 h 985"/>
                  <a:gd name="T44" fmla="*/ 88 w 830"/>
                  <a:gd name="T45" fmla="*/ 873 h 985"/>
                  <a:gd name="T46" fmla="*/ 64 w 830"/>
                  <a:gd name="T47" fmla="*/ 795 h 985"/>
                  <a:gd name="T48" fmla="*/ 40 w 830"/>
                  <a:gd name="T49" fmla="*/ 700 h 985"/>
                  <a:gd name="T50" fmla="*/ 19 w 830"/>
                  <a:gd name="T51" fmla="*/ 598 h 985"/>
                  <a:gd name="T52" fmla="*/ 5 w 830"/>
                  <a:gd name="T53" fmla="*/ 489 h 985"/>
                  <a:gd name="T54" fmla="*/ 0 w 830"/>
                  <a:gd name="T55" fmla="*/ 382 h 985"/>
                  <a:gd name="T56" fmla="*/ 7 w 830"/>
                  <a:gd name="T57" fmla="*/ 276 h 985"/>
                  <a:gd name="T58" fmla="*/ 29 w 830"/>
                  <a:gd name="T59" fmla="*/ 178 h 985"/>
                  <a:gd name="T60" fmla="*/ 69 w 830"/>
                  <a:gd name="T61" fmla="*/ 93 h 985"/>
                  <a:gd name="T62" fmla="*/ 130 w 830"/>
                  <a:gd name="T63" fmla="*/ 26 h 9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0" h="985">
                    <a:moveTo>
                      <a:pt x="170" y="0"/>
                    </a:moveTo>
                    <a:lnTo>
                      <a:pt x="170" y="2"/>
                    </a:lnTo>
                    <a:lnTo>
                      <a:pt x="170" y="10"/>
                    </a:lnTo>
                    <a:lnTo>
                      <a:pt x="170" y="21"/>
                    </a:lnTo>
                    <a:lnTo>
                      <a:pt x="172" y="36"/>
                    </a:lnTo>
                    <a:lnTo>
                      <a:pt x="176" y="56"/>
                    </a:lnTo>
                    <a:lnTo>
                      <a:pt x="183" y="79"/>
                    </a:lnTo>
                    <a:lnTo>
                      <a:pt x="191" y="104"/>
                    </a:lnTo>
                    <a:lnTo>
                      <a:pt x="204" y="133"/>
                    </a:lnTo>
                    <a:lnTo>
                      <a:pt x="220" y="164"/>
                    </a:lnTo>
                    <a:lnTo>
                      <a:pt x="242" y="197"/>
                    </a:lnTo>
                    <a:lnTo>
                      <a:pt x="268" y="233"/>
                    </a:lnTo>
                    <a:lnTo>
                      <a:pt x="300" y="271"/>
                    </a:lnTo>
                    <a:lnTo>
                      <a:pt x="338" y="308"/>
                    </a:lnTo>
                    <a:lnTo>
                      <a:pt x="385" y="348"/>
                    </a:lnTo>
                    <a:lnTo>
                      <a:pt x="436" y="388"/>
                    </a:lnTo>
                    <a:lnTo>
                      <a:pt x="497" y="428"/>
                    </a:lnTo>
                    <a:lnTo>
                      <a:pt x="567" y="468"/>
                    </a:lnTo>
                    <a:lnTo>
                      <a:pt x="646" y="508"/>
                    </a:lnTo>
                    <a:lnTo>
                      <a:pt x="734" y="548"/>
                    </a:lnTo>
                    <a:lnTo>
                      <a:pt x="830" y="587"/>
                    </a:lnTo>
                    <a:lnTo>
                      <a:pt x="826" y="587"/>
                    </a:lnTo>
                    <a:lnTo>
                      <a:pt x="814" y="588"/>
                    </a:lnTo>
                    <a:lnTo>
                      <a:pt x="794" y="590"/>
                    </a:lnTo>
                    <a:lnTo>
                      <a:pt x="767" y="593"/>
                    </a:lnTo>
                    <a:lnTo>
                      <a:pt x="735" y="599"/>
                    </a:lnTo>
                    <a:lnTo>
                      <a:pt x="698" y="606"/>
                    </a:lnTo>
                    <a:lnTo>
                      <a:pt x="657" y="615"/>
                    </a:lnTo>
                    <a:lnTo>
                      <a:pt x="612" y="627"/>
                    </a:lnTo>
                    <a:lnTo>
                      <a:pt x="565" y="641"/>
                    </a:lnTo>
                    <a:lnTo>
                      <a:pt x="516" y="659"/>
                    </a:lnTo>
                    <a:lnTo>
                      <a:pt x="466" y="678"/>
                    </a:lnTo>
                    <a:lnTo>
                      <a:pt x="417" y="702"/>
                    </a:lnTo>
                    <a:lnTo>
                      <a:pt x="367" y="729"/>
                    </a:lnTo>
                    <a:lnTo>
                      <a:pt x="320" y="761"/>
                    </a:lnTo>
                    <a:lnTo>
                      <a:pt x="274" y="796"/>
                    </a:lnTo>
                    <a:lnTo>
                      <a:pt x="232" y="836"/>
                    </a:lnTo>
                    <a:lnTo>
                      <a:pt x="194" y="881"/>
                    </a:lnTo>
                    <a:lnTo>
                      <a:pt x="160" y="931"/>
                    </a:lnTo>
                    <a:lnTo>
                      <a:pt x="131" y="985"/>
                    </a:lnTo>
                    <a:lnTo>
                      <a:pt x="130" y="984"/>
                    </a:lnTo>
                    <a:lnTo>
                      <a:pt x="125" y="974"/>
                    </a:lnTo>
                    <a:lnTo>
                      <a:pt x="119" y="958"/>
                    </a:lnTo>
                    <a:lnTo>
                      <a:pt x="109" y="936"/>
                    </a:lnTo>
                    <a:lnTo>
                      <a:pt x="99" y="907"/>
                    </a:lnTo>
                    <a:lnTo>
                      <a:pt x="88" y="873"/>
                    </a:lnTo>
                    <a:lnTo>
                      <a:pt x="75" y="836"/>
                    </a:lnTo>
                    <a:lnTo>
                      <a:pt x="64" y="795"/>
                    </a:lnTo>
                    <a:lnTo>
                      <a:pt x="51" y="748"/>
                    </a:lnTo>
                    <a:lnTo>
                      <a:pt x="40" y="700"/>
                    </a:lnTo>
                    <a:lnTo>
                      <a:pt x="29" y="651"/>
                    </a:lnTo>
                    <a:lnTo>
                      <a:pt x="19" y="598"/>
                    </a:lnTo>
                    <a:lnTo>
                      <a:pt x="11" y="543"/>
                    </a:lnTo>
                    <a:lnTo>
                      <a:pt x="5" y="489"/>
                    </a:lnTo>
                    <a:lnTo>
                      <a:pt x="2" y="434"/>
                    </a:lnTo>
                    <a:lnTo>
                      <a:pt x="0" y="382"/>
                    </a:lnTo>
                    <a:lnTo>
                      <a:pt x="2" y="327"/>
                    </a:lnTo>
                    <a:lnTo>
                      <a:pt x="7" y="276"/>
                    </a:lnTo>
                    <a:lnTo>
                      <a:pt x="16" y="226"/>
                    </a:lnTo>
                    <a:lnTo>
                      <a:pt x="29" y="178"/>
                    </a:lnTo>
                    <a:lnTo>
                      <a:pt x="47" y="135"/>
                    </a:lnTo>
                    <a:lnTo>
                      <a:pt x="69" y="93"/>
                    </a:lnTo>
                    <a:lnTo>
                      <a:pt x="96" y="58"/>
                    </a:lnTo>
                    <a:lnTo>
                      <a:pt x="130" y="26"/>
                    </a:lnTo>
                    <a:lnTo>
                      <a:pt x="1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6" name="Freeform 14"/>
              <p:cNvSpPr>
                <a:spLocks/>
              </p:cNvSpPr>
              <p:nvPr/>
            </p:nvSpPr>
            <p:spPr bwMode="auto">
              <a:xfrm>
                <a:off x="15859125" y="4518025"/>
                <a:ext cx="1954212" cy="623888"/>
              </a:xfrm>
              <a:custGeom>
                <a:avLst/>
                <a:gdLst>
                  <a:gd name="T0" fmla="*/ 33 w 1231"/>
                  <a:gd name="T1" fmla="*/ 0 h 393"/>
                  <a:gd name="T2" fmla="*/ 89 w 1231"/>
                  <a:gd name="T3" fmla="*/ 61 h 393"/>
                  <a:gd name="T4" fmla="*/ 148 w 1231"/>
                  <a:gd name="T5" fmla="*/ 116 h 393"/>
                  <a:gd name="T6" fmla="*/ 209 w 1231"/>
                  <a:gd name="T7" fmla="*/ 165 h 393"/>
                  <a:gd name="T8" fmla="*/ 273 w 1231"/>
                  <a:gd name="T9" fmla="*/ 208 h 393"/>
                  <a:gd name="T10" fmla="*/ 337 w 1231"/>
                  <a:gd name="T11" fmla="*/ 244 h 393"/>
                  <a:gd name="T12" fmla="*/ 405 w 1231"/>
                  <a:gd name="T13" fmla="*/ 274 h 393"/>
                  <a:gd name="T14" fmla="*/ 474 w 1231"/>
                  <a:gd name="T15" fmla="*/ 295 h 393"/>
                  <a:gd name="T16" fmla="*/ 544 w 1231"/>
                  <a:gd name="T17" fmla="*/ 308 h 393"/>
                  <a:gd name="T18" fmla="*/ 614 w 1231"/>
                  <a:gd name="T19" fmla="*/ 313 h 393"/>
                  <a:gd name="T20" fmla="*/ 687 w 1231"/>
                  <a:gd name="T21" fmla="*/ 308 h 393"/>
                  <a:gd name="T22" fmla="*/ 757 w 1231"/>
                  <a:gd name="T23" fmla="*/ 295 h 393"/>
                  <a:gd name="T24" fmla="*/ 826 w 1231"/>
                  <a:gd name="T25" fmla="*/ 274 h 393"/>
                  <a:gd name="T26" fmla="*/ 892 w 1231"/>
                  <a:gd name="T27" fmla="*/ 245 h 393"/>
                  <a:gd name="T28" fmla="*/ 957 w 1231"/>
                  <a:gd name="T29" fmla="*/ 210 h 393"/>
                  <a:gd name="T30" fmla="*/ 1021 w 1231"/>
                  <a:gd name="T31" fmla="*/ 167 h 393"/>
                  <a:gd name="T32" fmla="*/ 1082 w 1231"/>
                  <a:gd name="T33" fmla="*/ 117 h 393"/>
                  <a:gd name="T34" fmla="*/ 1141 w 1231"/>
                  <a:gd name="T35" fmla="*/ 61 h 393"/>
                  <a:gd name="T36" fmla="*/ 1197 w 1231"/>
                  <a:gd name="T37" fmla="*/ 0 h 393"/>
                  <a:gd name="T38" fmla="*/ 1217 w 1231"/>
                  <a:gd name="T39" fmla="*/ 40 h 393"/>
                  <a:gd name="T40" fmla="*/ 1231 w 1231"/>
                  <a:gd name="T41" fmla="*/ 84 h 393"/>
                  <a:gd name="T42" fmla="*/ 1172 w 1231"/>
                  <a:gd name="T43" fmla="*/ 144 h 393"/>
                  <a:gd name="T44" fmla="*/ 1109 w 1231"/>
                  <a:gd name="T45" fmla="*/ 199 h 393"/>
                  <a:gd name="T46" fmla="*/ 1045 w 1231"/>
                  <a:gd name="T47" fmla="*/ 247 h 393"/>
                  <a:gd name="T48" fmla="*/ 980 w 1231"/>
                  <a:gd name="T49" fmla="*/ 290 h 393"/>
                  <a:gd name="T50" fmla="*/ 911 w 1231"/>
                  <a:gd name="T51" fmla="*/ 325 h 393"/>
                  <a:gd name="T52" fmla="*/ 840 w 1231"/>
                  <a:gd name="T53" fmla="*/ 354 h 393"/>
                  <a:gd name="T54" fmla="*/ 767 w 1231"/>
                  <a:gd name="T55" fmla="*/ 375 h 393"/>
                  <a:gd name="T56" fmla="*/ 691 w 1231"/>
                  <a:gd name="T57" fmla="*/ 388 h 393"/>
                  <a:gd name="T58" fmla="*/ 614 w 1231"/>
                  <a:gd name="T59" fmla="*/ 393 h 393"/>
                  <a:gd name="T60" fmla="*/ 538 w 1231"/>
                  <a:gd name="T61" fmla="*/ 388 h 393"/>
                  <a:gd name="T62" fmla="*/ 464 w 1231"/>
                  <a:gd name="T63" fmla="*/ 375 h 393"/>
                  <a:gd name="T64" fmla="*/ 390 w 1231"/>
                  <a:gd name="T65" fmla="*/ 354 h 393"/>
                  <a:gd name="T66" fmla="*/ 320 w 1231"/>
                  <a:gd name="T67" fmla="*/ 325 h 393"/>
                  <a:gd name="T68" fmla="*/ 251 w 1231"/>
                  <a:gd name="T69" fmla="*/ 290 h 393"/>
                  <a:gd name="T70" fmla="*/ 185 w 1231"/>
                  <a:gd name="T71" fmla="*/ 247 h 393"/>
                  <a:gd name="T72" fmla="*/ 121 w 1231"/>
                  <a:gd name="T73" fmla="*/ 199 h 393"/>
                  <a:gd name="T74" fmla="*/ 59 w 1231"/>
                  <a:gd name="T75" fmla="*/ 144 h 393"/>
                  <a:gd name="T76" fmla="*/ 0 w 1231"/>
                  <a:gd name="T77" fmla="*/ 84 h 393"/>
                  <a:gd name="T78" fmla="*/ 14 w 1231"/>
                  <a:gd name="T79" fmla="*/ 40 h 393"/>
                  <a:gd name="T80" fmla="*/ 33 w 1231"/>
                  <a:gd name="T81" fmla="*/ 0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31" h="393">
                    <a:moveTo>
                      <a:pt x="33" y="0"/>
                    </a:moveTo>
                    <a:lnTo>
                      <a:pt x="89" y="61"/>
                    </a:lnTo>
                    <a:lnTo>
                      <a:pt x="148" y="116"/>
                    </a:lnTo>
                    <a:lnTo>
                      <a:pt x="209" y="165"/>
                    </a:lnTo>
                    <a:lnTo>
                      <a:pt x="273" y="208"/>
                    </a:lnTo>
                    <a:lnTo>
                      <a:pt x="337" y="244"/>
                    </a:lnTo>
                    <a:lnTo>
                      <a:pt x="405" y="274"/>
                    </a:lnTo>
                    <a:lnTo>
                      <a:pt x="474" y="295"/>
                    </a:lnTo>
                    <a:lnTo>
                      <a:pt x="544" y="308"/>
                    </a:lnTo>
                    <a:lnTo>
                      <a:pt x="614" y="313"/>
                    </a:lnTo>
                    <a:lnTo>
                      <a:pt x="687" y="308"/>
                    </a:lnTo>
                    <a:lnTo>
                      <a:pt x="757" y="295"/>
                    </a:lnTo>
                    <a:lnTo>
                      <a:pt x="826" y="274"/>
                    </a:lnTo>
                    <a:lnTo>
                      <a:pt x="892" y="245"/>
                    </a:lnTo>
                    <a:lnTo>
                      <a:pt x="957" y="210"/>
                    </a:lnTo>
                    <a:lnTo>
                      <a:pt x="1021" y="167"/>
                    </a:lnTo>
                    <a:lnTo>
                      <a:pt x="1082" y="117"/>
                    </a:lnTo>
                    <a:lnTo>
                      <a:pt x="1141" y="61"/>
                    </a:lnTo>
                    <a:lnTo>
                      <a:pt x="1197" y="0"/>
                    </a:lnTo>
                    <a:lnTo>
                      <a:pt x="1217" y="40"/>
                    </a:lnTo>
                    <a:lnTo>
                      <a:pt x="1231" y="84"/>
                    </a:lnTo>
                    <a:lnTo>
                      <a:pt x="1172" y="144"/>
                    </a:lnTo>
                    <a:lnTo>
                      <a:pt x="1109" y="199"/>
                    </a:lnTo>
                    <a:lnTo>
                      <a:pt x="1045" y="247"/>
                    </a:lnTo>
                    <a:lnTo>
                      <a:pt x="980" y="290"/>
                    </a:lnTo>
                    <a:lnTo>
                      <a:pt x="911" y="325"/>
                    </a:lnTo>
                    <a:lnTo>
                      <a:pt x="840" y="354"/>
                    </a:lnTo>
                    <a:lnTo>
                      <a:pt x="767" y="375"/>
                    </a:lnTo>
                    <a:lnTo>
                      <a:pt x="691" y="388"/>
                    </a:lnTo>
                    <a:lnTo>
                      <a:pt x="614" y="393"/>
                    </a:lnTo>
                    <a:lnTo>
                      <a:pt x="538" y="388"/>
                    </a:lnTo>
                    <a:lnTo>
                      <a:pt x="464" y="375"/>
                    </a:lnTo>
                    <a:lnTo>
                      <a:pt x="390" y="354"/>
                    </a:lnTo>
                    <a:lnTo>
                      <a:pt x="320" y="325"/>
                    </a:lnTo>
                    <a:lnTo>
                      <a:pt x="251" y="290"/>
                    </a:lnTo>
                    <a:lnTo>
                      <a:pt x="185" y="247"/>
                    </a:lnTo>
                    <a:lnTo>
                      <a:pt x="121" y="199"/>
                    </a:lnTo>
                    <a:lnTo>
                      <a:pt x="59" y="144"/>
                    </a:lnTo>
                    <a:lnTo>
                      <a:pt x="0" y="84"/>
                    </a:lnTo>
                    <a:lnTo>
                      <a:pt x="14" y="40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7" name="Freeform 15"/>
              <p:cNvSpPr>
                <a:spLocks/>
              </p:cNvSpPr>
              <p:nvPr/>
            </p:nvSpPr>
            <p:spPr bwMode="auto">
              <a:xfrm>
                <a:off x="14905038" y="1644650"/>
                <a:ext cx="3859212" cy="3363913"/>
              </a:xfrm>
              <a:custGeom>
                <a:avLst/>
                <a:gdLst>
                  <a:gd name="T0" fmla="*/ 543 w 2431"/>
                  <a:gd name="T1" fmla="*/ 10 h 2119"/>
                  <a:gd name="T2" fmla="*/ 567 w 2431"/>
                  <a:gd name="T3" fmla="*/ 50 h 2119"/>
                  <a:gd name="T4" fmla="*/ 613 w 2431"/>
                  <a:gd name="T5" fmla="*/ 112 h 2119"/>
                  <a:gd name="T6" fmla="*/ 685 w 2431"/>
                  <a:gd name="T7" fmla="*/ 181 h 2119"/>
                  <a:gd name="T8" fmla="*/ 785 w 2431"/>
                  <a:gd name="T9" fmla="*/ 244 h 2119"/>
                  <a:gd name="T10" fmla="*/ 913 w 2431"/>
                  <a:gd name="T11" fmla="*/ 287 h 2119"/>
                  <a:gd name="T12" fmla="*/ 1070 w 2431"/>
                  <a:gd name="T13" fmla="*/ 298 h 2119"/>
                  <a:gd name="T14" fmla="*/ 1262 w 2431"/>
                  <a:gd name="T15" fmla="*/ 260 h 2119"/>
                  <a:gd name="T16" fmla="*/ 1486 w 2431"/>
                  <a:gd name="T17" fmla="*/ 162 h 2119"/>
                  <a:gd name="T18" fmla="*/ 1584 w 2431"/>
                  <a:gd name="T19" fmla="*/ 242 h 2119"/>
                  <a:gd name="T20" fmla="*/ 1770 w 2431"/>
                  <a:gd name="T21" fmla="*/ 247 h 2119"/>
                  <a:gd name="T22" fmla="*/ 1911 w 2431"/>
                  <a:gd name="T23" fmla="*/ 297 h 2119"/>
                  <a:gd name="T24" fmla="*/ 2011 w 2431"/>
                  <a:gd name="T25" fmla="*/ 378 h 2119"/>
                  <a:gd name="T26" fmla="*/ 2080 w 2431"/>
                  <a:gd name="T27" fmla="*/ 487 h 2119"/>
                  <a:gd name="T28" fmla="*/ 2119 w 2431"/>
                  <a:gd name="T29" fmla="*/ 612 h 2119"/>
                  <a:gd name="T30" fmla="*/ 2135 w 2431"/>
                  <a:gd name="T31" fmla="*/ 745 h 2119"/>
                  <a:gd name="T32" fmla="*/ 2135 w 2431"/>
                  <a:gd name="T33" fmla="*/ 878 h 2119"/>
                  <a:gd name="T34" fmla="*/ 2123 w 2431"/>
                  <a:gd name="T35" fmla="*/ 1000 h 2119"/>
                  <a:gd name="T36" fmla="*/ 2107 w 2431"/>
                  <a:gd name="T37" fmla="*/ 1106 h 2119"/>
                  <a:gd name="T38" fmla="*/ 2090 w 2431"/>
                  <a:gd name="T39" fmla="*/ 1184 h 2119"/>
                  <a:gd name="T40" fmla="*/ 2079 w 2431"/>
                  <a:gd name="T41" fmla="*/ 1227 h 2119"/>
                  <a:gd name="T42" fmla="*/ 2192 w 2431"/>
                  <a:gd name="T43" fmla="*/ 1064 h 2119"/>
                  <a:gd name="T44" fmla="*/ 2303 w 2431"/>
                  <a:gd name="T45" fmla="*/ 820 h 2119"/>
                  <a:gd name="T46" fmla="*/ 2352 w 2431"/>
                  <a:gd name="T47" fmla="*/ 836 h 2119"/>
                  <a:gd name="T48" fmla="*/ 2417 w 2431"/>
                  <a:gd name="T49" fmla="*/ 912 h 2119"/>
                  <a:gd name="T50" fmla="*/ 2431 w 2431"/>
                  <a:gd name="T51" fmla="*/ 1025 h 2119"/>
                  <a:gd name="T52" fmla="*/ 2399 w 2431"/>
                  <a:gd name="T53" fmla="*/ 1163 h 2119"/>
                  <a:gd name="T54" fmla="*/ 2322 w 2431"/>
                  <a:gd name="T55" fmla="*/ 1304 h 2119"/>
                  <a:gd name="T56" fmla="*/ 2215 w 2431"/>
                  <a:gd name="T57" fmla="*/ 1413 h 2119"/>
                  <a:gd name="T58" fmla="*/ 2103 w 2431"/>
                  <a:gd name="T59" fmla="*/ 1469 h 2119"/>
                  <a:gd name="T60" fmla="*/ 1984 w 2431"/>
                  <a:gd name="T61" fmla="*/ 1557 h 2119"/>
                  <a:gd name="T62" fmla="*/ 1822 w 2431"/>
                  <a:gd name="T63" fmla="*/ 1783 h 2119"/>
                  <a:gd name="T64" fmla="*/ 1638 w 2431"/>
                  <a:gd name="T65" fmla="*/ 1961 h 2119"/>
                  <a:gd name="T66" fmla="*/ 1435 w 2431"/>
                  <a:gd name="T67" fmla="*/ 2078 h 2119"/>
                  <a:gd name="T68" fmla="*/ 1215 w 2431"/>
                  <a:gd name="T69" fmla="*/ 2119 h 2119"/>
                  <a:gd name="T70" fmla="*/ 998 w 2431"/>
                  <a:gd name="T71" fmla="*/ 2076 h 2119"/>
                  <a:gd name="T72" fmla="*/ 794 w 2431"/>
                  <a:gd name="T73" fmla="*/ 1959 h 2119"/>
                  <a:gd name="T74" fmla="*/ 609 w 2431"/>
                  <a:gd name="T75" fmla="*/ 1781 h 2119"/>
                  <a:gd name="T76" fmla="*/ 448 w 2431"/>
                  <a:gd name="T77" fmla="*/ 1557 h 2119"/>
                  <a:gd name="T78" fmla="*/ 320 w 2431"/>
                  <a:gd name="T79" fmla="*/ 1466 h 2119"/>
                  <a:gd name="T80" fmla="*/ 194 w 2431"/>
                  <a:gd name="T81" fmla="*/ 1392 h 2119"/>
                  <a:gd name="T82" fmla="*/ 80 w 2431"/>
                  <a:gd name="T83" fmla="*/ 1258 h 2119"/>
                  <a:gd name="T84" fmla="*/ 18 w 2431"/>
                  <a:gd name="T85" fmla="*/ 1117 h 2119"/>
                  <a:gd name="T86" fmla="*/ 0 w 2431"/>
                  <a:gd name="T87" fmla="*/ 985 h 2119"/>
                  <a:gd name="T88" fmla="*/ 27 w 2431"/>
                  <a:gd name="T89" fmla="*/ 883 h 2119"/>
                  <a:gd name="T90" fmla="*/ 98 w 2431"/>
                  <a:gd name="T91" fmla="*/ 827 h 2119"/>
                  <a:gd name="T92" fmla="*/ 171 w 2431"/>
                  <a:gd name="T93" fmla="*/ 870 h 2119"/>
                  <a:gd name="T94" fmla="*/ 235 w 2431"/>
                  <a:gd name="T95" fmla="*/ 990 h 2119"/>
                  <a:gd name="T96" fmla="*/ 287 w 2431"/>
                  <a:gd name="T97" fmla="*/ 1067 h 2119"/>
                  <a:gd name="T98" fmla="*/ 309 w 2431"/>
                  <a:gd name="T99" fmla="*/ 1094 h 2119"/>
                  <a:gd name="T100" fmla="*/ 295 w 2431"/>
                  <a:gd name="T101" fmla="*/ 902 h 2119"/>
                  <a:gd name="T102" fmla="*/ 320 w 2431"/>
                  <a:gd name="T103" fmla="*/ 748 h 2119"/>
                  <a:gd name="T104" fmla="*/ 372 w 2431"/>
                  <a:gd name="T105" fmla="*/ 619 h 2119"/>
                  <a:gd name="T106" fmla="*/ 434 w 2431"/>
                  <a:gd name="T107" fmla="*/ 500 h 2119"/>
                  <a:gd name="T108" fmla="*/ 493 w 2431"/>
                  <a:gd name="T109" fmla="*/ 378 h 2119"/>
                  <a:gd name="T110" fmla="*/ 535 w 2431"/>
                  <a:gd name="T111" fmla="*/ 239 h 2119"/>
                  <a:gd name="T112" fmla="*/ 545 w 2431"/>
                  <a:gd name="T113" fmla="*/ 68 h 2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31" h="2119">
                    <a:moveTo>
                      <a:pt x="538" y="0"/>
                    </a:moveTo>
                    <a:lnTo>
                      <a:pt x="540" y="2"/>
                    </a:lnTo>
                    <a:lnTo>
                      <a:pt x="543" y="10"/>
                    </a:lnTo>
                    <a:lnTo>
                      <a:pt x="548" y="20"/>
                    </a:lnTo>
                    <a:lnTo>
                      <a:pt x="556" y="34"/>
                    </a:lnTo>
                    <a:lnTo>
                      <a:pt x="567" y="50"/>
                    </a:lnTo>
                    <a:lnTo>
                      <a:pt x="580" y="69"/>
                    </a:lnTo>
                    <a:lnTo>
                      <a:pt x="596" y="90"/>
                    </a:lnTo>
                    <a:lnTo>
                      <a:pt x="613" y="112"/>
                    </a:lnTo>
                    <a:lnTo>
                      <a:pt x="634" y="135"/>
                    </a:lnTo>
                    <a:lnTo>
                      <a:pt x="658" y="159"/>
                    </a:lnTo>
                    <a:lnTo>
                      <a:pt x="685" y="181"/>
                    </a:lnTo>
                    <a:lnTo>
                      <a:pt x="716" y="204"/>
                    </a:lnTo>
                    <a:lnTo>
                      <a:pt x="748" y="225"/>
                    </a:lnTo>
                    <a:lnTo>
                      <a:pt x="785" y="244"/>
                    </a:lnTo>
                    <a:lnTo>
                      <a:pt x="823" y="261"/>
                    </a:lnTo>
                    <a:lnTo>
                      <a:pt x="866" y="276"/>
                    </a:lnTo>
                    <a:lnTo>
                      <a:pt x="913" y="287"/>
                    </a:lnTo>
                    <a:lnTo>
                      <a:pt x="961" y="295"/>
                    </a:lnTo>
                    <a:lnTo>
                      <a:pt x="1014" y="298"/>
                    </a:lnTo>
                    <a:lnTo>
                      <a:pt x="1070" y="298"/>
                    </a:lnTo>
                    <a:lnTo>
                      <a:pt x="1131" y="292"/>
                    </a:lnTo>
                    <a:lnTo>
                      <a:pt x="1193" y="279"/>
                    </a:lnTo>
                    <a:lnTo>
                      <a:pt x="1262" y="260"/>
                    </a:lnTo>
                    <a:lnTo>
                      <a:pt x="1332" y="236"/>
                    </a:lnTo>
                    <a:lnTo>
                      <a:pt x="1408" y="202"/>
                    </a:lnTo>
                    <a:lnTo>
                      <a:pt x="1486" y="162"/>
                    </a:lnTo>
                    <a:lnTo>
                      <a:pt x="1433" y="266"/>
                    </a:lnTo>
                    <a:lnTo>
                      <a:pt x="1512" y="252"/>
                    </a:lnTo>
                    <a:lnTo>
                      <a:pt x="1584" y="242"/>
                    </a:lnTo>
                    <a:lnTo>
                      <a:pt x="1651" y="239"/>
                    </a:lnTo>
                    <a:lnTo>
                      <a:pt x="1714" y="241"/>
                    </a:lnTo>
                    <a:lnTo>
                      <a:pt x="1770" y="247"/>
                    </a:lnTo>
                    <a:lnTo>
                      <a:pt x="1822" y="260"/>
                    </a:lnTo>
                    <a:lnTo>
                      <a:pt x="1869" y="276"/>
                    </a:lnTo>
                    <a:lnTo>
                      <a:pt x="1911" y="297"/>
                    </a:lnTo>
                    <a:lnTo>
                      <a:pt x="1949" y="321"/>
                    </a:lnTo>
                    <a:lnTo>
                      <a:pt x="1983" y="348"/>
                    </a:lnTo>
                    <a:lnTo>
                      <a:pt x="2011" y="378"/>
                    </a:lnTo>
                    <a:lnTo>
                      <a:pt x="2039" y="412"/>
                    </a:lnTo>
                    <a:lnTo>
                      <a:pt x="2061" y="449"/>
                    </a:lnTo>
                    <a:lnTo>
                      <a:pt x="2080" y="487"/>
                    </a:lnTo>
                    <a:lnTo>
                      <a:pt x="2095" y="527"/>
                    </a:lnTo>
                    <a:lnTo>
                      <a:pt x="2109" y="569"/>
                    </a:lnTo>
                    <a:lnTo>
                      <a:pt x="2119" y="612"/>
                    </a:lnTo>
                    <a:lnTo>
                      <a:pt x="2127" y="655"/>
                    </a:lnTo>
                    <a:lnTo>
                      <a:pt x="2131" y="700"/>
                    </a:lnTo>
                    <a:lnTo>
                      <a:pt x="2135" y="745"/>
                    </a:lnTo>
                    <a:lnTo>
                      <a:pt x="2136" y="790"/>
                    </a:lnTo>
                    <a:lnTo>
                      <a:pt x="2136" y="833"/>
                    </a:lnTo>
                    <a:lnTo>
                      <a:pt x="2135" y="878"/>
                    </a:lnTo>
                    <a:lnTo>
                      <a:pt x="2131" y="920"/>
                    </a:lnTo>
                    <a:lnTo>
                      <a:pt x="2128" y="961"/>
                    </a:lnTo>
                    <a:lnTo>
                      <a:pt x="2123" y="1000"/>
                    </a:lnTo>
                    <a:lnTo>
                      <a:pt x="2119" y="1038"/>
                    </a:lnTo>
                    <a:lnTo>
                      <a:pt x="2112" y="1073"/>
                    </a:lnTo>
                    <a:lnTo>
                      <a:pt x="2107" y="1106"/>
                    </a:lnTo>
                    <a:lnTo>
                      <a:pt x="2101" y="1136"/>
                    </a:lnTo>
                    <a:lnTo>
                      <a:pt x="2095" y="1162"/>
                    </a:lnTo>
                    <a:lnTo>
                      <a:pt x="2090" y="1184"/>
                    </a:lnTo>
                    <a:lnTo>
                      <a:pt x="2085" y="1203"/>
                    </a:lnTo>
                    <a:lnTo>
                      <a:pt x="2082" y="1218"/>
                    </a:lnTo>
                    <a:lnTo>
                      <a:pt x="2079" y="1227"/>
                    </a:lnTo>
                    <a:lnTo>
                      <a:pt x="2077" y="1232"/>
                    </a:lnTo>
                    <a:lnTo>
                      <a:pt x="2140" y="1147"/>
                    </a:lnTo>
                    <a:lnTo>
                      <a:pt x="2192" y="1064"/>
                    </a:lnTo>
                    <a:lnTo>
                      <a:pt x="2237" y="981"/>
                    </a:lnTo>
                    <a:lnTo>
                      <a:pt x="2274" y="899"/>
                    </a:lnTo>
                    <a:lnTo>
                      <a:pt x="2303" y="820"/>
                    </a:lnTo>
                    <a:lnTo>
                      <a:pt x="2320" y="822"/>
                    </a:lnTo>
                    <a:lnTo>
                      <a:pt x="2338" y="828"/>
                    </a:lnTo>
                    <a:lnTo>
                      <a:pt x="2352" y="836"/>
                    </a:lnTo>
                    <a:lnTo>
                      <a:pt x="2378" y="856"/>
                    </a:lnTo>
                    <a:lnTo>
                      <a:pt x="2401" y="881"/>
                    </a:lnTo>
                    <a:lnTo>
                      <a:pt x="2417" y="912"/>
                    </a:lnTo>
                    <a:lnTo>
                      <a:pt x="2426" y="945"/>
                    </a:lnTo>
                    <a:lnTo>
                      <a:pt x="2431" y="984"/>
                    </a:lnTo>
                    <a:lnTo>
                      <a:pt x="2431" y="1025"/>
                    </a:lnTo>
                    <a:lnTo>
                      <a:pt x="2426" y="1070"/>
                    </a:lnTo>
                    <a:lnTo>
                      <a:pt x="2415" y="1117"/>
                    </a:lnTo>
                    <a:lnTo>
                      <a:pt x="2399" y="1163"/>
                    </a:lnTo>
                    <a:lnTo>
                      <a:pt x="2378" y="1210"/>
                    </a:lnTo>
                    <a:lnTo>
                      <a:pt x="2352" y="1258"/>
                    </a:lnTo>
                    <a:lnTo>
                      <a:pt x="2322" y="1304"/>
                    </a:lnTo>
                    <a:lnTo>
                      <a:pt x="2288" y="1346"/>
                    </a:lnTo>
                    <a:lnTo>
                      <a:pt x="2253" y="1381"/>
                    </a:lnTo>
                    <a:lnTo>
                      <a:pt x="2215" y="1413"/>
                    </a:lnTo>
                    <a:lnTo>
                      <a:pt x="2178" y="1439"/>
                    </a:lnTo>
                    <a:lnTo>
                      <a:pt x="2140" y="1458"/>
                    </a:lnTo>
                    <a:lnTo>
                      <a:pt x="2103" y="1469"/>
                    </a:lnTo>
                    <a:lnTo>
                      <a:pt x="2066" y="1476"/>
                    </a:lnTo>
                    <a:lnTo>
                      <a:pt x="2032" y="1474"/>
                    </a:lnTo>
                    <a:lnTo>
                      <a:pt x="1984" y="1557"/>
                    </a:lnTo>
                    <a:lnTo>
                      <a:pt x="1933" y="1637"/>
                    </a:lnTo>
                    <a:lnTo>
                      <a:pt x="1880" y="1713"/>
                    </a:lnTo>
                    <a:lnTo>
                      <a:pt x="1822" y="1783"/>
                    </a:lnTo>
                    <a:lnTo>
                      <a:pt x="1763" y="1849"/>
                    </a:lnTo>
                    <a:lnTo>
                      <a:pt x="1702" y="1908"/>
                    </a:lnTo>
                    <a:lnTo>
                      <a:pt x="1638" y="1961"/>
                    </a:lnTo>
                    <a:lnTo>
                      <a:pt x="1573" y="2007"/>
                    </a:lnTo>
                    <a:lnTo>
                      <a:pt x="1505" y="2046"/>
                    </a:lnTo>
                    <a:lnTo>
                      <a:pt x="1435" y="2078"/>
                    </a:lnTo>
                    <a:lnTo>
                      <a:pt x="1363" y="2100"/>
                    </a:lnTo>
                    <a:lnTo>
                      <a:pt x="1291" y="2115"/>
                    </a:lnTo>
                    <a:lnTo>
                      <a:pt x="1215" y="2119"/>
                    </a:lnTo>
                    <a:lnTo>
                      <a:pt x="1142" y="2115"/>
                    </a:lnTo>
                    <a:lnTo>
                      <a:pt x="1068" y="2100"/>
                    </a:lnTo>
                    <a:lnTo>
                      <a:pt x="998" y="2076"/>
                    </a:lnTo>
                    <a:lnTo>
                      <a:pt x="927" y="2046"/>
                    </a:lnTo>
                    <a:lnTo>
                      <a:pt x="860" y="2006"/>
                    </a:lnTo>
                    <a:lnTo>
                      <a:pt x="794" y="1959"/>
                    </a:lnTo>
                    <a:lnTo>
                      <a:pt x="730" y="1906"/>
                    </a:lnTo>
                    <a:lnTo>
                      <a:pt x="668" y="1847"/>
                    </a:lnTo>
                    <a:lnTo>
                      <a:pt x="609" y="1781"/>
                    </a:lnTo>
                    <a:lnTo>
                      <a:pt x="553" y="1711"/>
                    </a:lnTo>
                    <a:lnTo>
                      <a:pt x="500" y="1636"/>
                    </a:lnTo>
                    <a:lnTo>
                      <a:pt x="448" y="1557"/>
                    </a:lnTo>
                    <a:lnTo>
                      <a:pt x="400" y="1474"/>
                    </a:lnTo>
                    <a:lnTo>
                      <a:pt x="362" y="1474"/>
                    </a:lnTo>
                    <a:lnTo>
                      <a:pt x="320" y="1466"/>
                    </a:lnTo>
                    <a:lnTo>
                      <a:pt x="279" y="1448"/>
                    </a:lnTo>
                    <a:lnTo>
                      <a:pt x="235" y="1424"/>
                    </a:lnTo>
                    <a:lnTo>
                      <a:pt x="194" y="1392"/>
                    </a:lnTo>
                    <a:lnTo>
                      <a:pt x="154" y="1354"/>
                    </a:lnTo>
                    <a:lnTo>
                      <a:pt x="115" y="1309"/>
                    </a:lnTo>
                    <a:lnTo>
                      <a:pt x="80" y="1258"/>
                    </a:lnTo>
                    <a:lnTo>
                      <a:pt x="54" y="1210"/>
                    </a:lnTo>
                    <a:lnTo>
                      <a:pt x="34" y="1163"/>
                    </a:lnTo>
                    <a:lnTo>
                      <a:pt x="18" y="1117"/>
                    </a:lnTo>
                    <a:lnTo>
                      <a:pt x="6" y="1072"/>
                    </a:lnTo>
                    <a:lnTo>
                      <a:pt x="0" y="1027"/>
                    </a:lnTo>
                    <a:lnTo>
                      <a:pt x="0" y="985"/>
                    </a:lnTo>
                    <a:lnTo>
                      <a:pt x="3" y="947"/>
                    </a:lnTo>
                    <a:lnTo>
                      <a:pt x="13" y="913"/>
                    </a:lnTo>
                    <a:lnTo>
                      <a:pt x="27" y="883"/>
                    </a:lnTo>
                    <a:lnTo>
                      <a:pt x="46" y="857"/>
                    </a:lnTo>
                    <a:lnTo>
                      <a:pt x="72" y="836"/>
                    </a:lnTo>
                    <a:lnTo>
                      <a:pt x="98" y="827"/>
                    </a:lnTo>
                    <a:lnTo>
                      <a:pt x="123" y="820"/>
                    </a:lnTo>
                    <a:lnTo>
                      <a:pt x="151" y="820"/>
                    </a:lnTo>
                    <a:lnTo>
                      <a:pt x="171" y="870"/>
                    </a:lnTo>
                    <a:lnTo>
                      <a:pt x="192" y="915"/>
                    </a:lnTo>
                    <a:lnTo>
                      <a:pt x="215" y="955"/>
                    </a:lnTo>
                    <a:lnTo>
                      <a:pt x="235" y="990"/>
                    </a:lnTo>
                    <a:lnTo>
                      <a:pt x="255" y="1022"/>
                    </a:lnTo>
                    <a:lnTo>
                      <a:pt x="272" y="1048"/>
                    </a:lnTo>
                    <a:lnTo>
                      <a:pt x="287" y="1067"/>
                    </a:lnTo>
                    <a:lnTo>
                      <a:pt x="299" y="1083"/>
                    </a:lnTo>
                    <a:lnTo>
                      <a:pt x="306" y="1091"/>
                    </a:lnTo>
                    <a:lnTo>
                      <a:pt x="309" y="1094"/>
                    </a:lnTo>
                    <a:lnTo>
                      <a:pt x="299" y="1025"/>
                    </a:lnTo>
                    <a:lnTo>
                      <a:pt x="295" y="961"/>
                    </a:lnTo>
                    <a:lnTo>
                      <a:pt x="295" y="902"/>
                    </a:lnTo>
                    <a:lnTo>
                      <a:pt x="299" y="848"/>
                    </a:lnTo>
                    <a:lnTo>
                      <a:pt x="308" y="796"/>
                    </a:lnTo>
                    <a:lnTo>
                      <a:pt x="320" y="748"/>
                    </a:lnTo>
                    <a:lnTo>
                      <a:pt x="335" y="703"/>
                    </a:lnTo>
                    <a:lnTo>
                      <a:pt x="352" y="660"/>
                    </a:lnTo>
                    <a:lnTo>
                      <a:pt x="372" y="619"/>
                    </a:lnTo>
                    <a:lnTo>
                      <a:pt x="391" y="579"/>
                    </a:lnTo>
                    <a:lnTo>
                      <a:pt x="413" y="540"/>
                    </a:lnTo>
                    <a:lnTo>
                      <a:pt x="434" y="500"/>
                    </a:lnTo>
                    <a:lnTo>
                      <a:pt x="455" y="460"/>
                    </a:lnTo>
                    <a:lnTo>
                      <a:pt x="474" y="420"/>
                    </a:lnTo>
                    <a:lnTo>
                      <a:pt x="493" y="378"/>
                    </a:lnTo>
                    <a:lnTo>
                      <a:pt x="509" y="333"/>
                    </a:lnTo>
                    <a:lnTo>
                      <a:pt x="524" y="287"/>
                    </a:lnTo>
                    <a:lnTo>
                      <a:pt x="535" y="239"/>
                    </a:lnTo>
                    <a:lnTo>
                      <a:pt x="541" y="185"/>
                    </a:lnTo>
                    <a:lnTo>
                      <a:pt x="546" y="128"/>
                    </a:lnTo>
                    <a:lnTo>
                      <a:pt x="545" y="68"/>
                    </a:lnTo>
                    <a:lnTo>
                      <a:pt x="5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8" name="Freeform 16"/>
              <p:cNvSpPr>
                <a:spLocks/>
              </p:cNvSpPr>
              <p:nvPr/>
            </p:nvSpPr>
            <p:spPr bwMode="auto">
              <a:xfrm>
                <a:off x="14912975" y="371475"/>
                <a:ext cx="3856037" cy="3228975"/>
              </a:xfrm>
              <a:custGeom>
                <a:avLst/>
                <a:gdLst>
                  <a:gd name="T0" fmla="*/ 1419 w 2429"/>
                  <a:gd name="T1" fmla="*/ 19 h 2034"/>
                  <a:gd name="T2" fmla="*/ 1268 w 2429"/>
                  <a:gd name="T3" fmla="*/ 45 h 2034"/>
                  <a:gd name="T4" fmla="*/ 1057 w 2429"/>
                  <a:gd name="T5" fmla="*/ 168 h 2034"/>
                  <a:gd name="T6" fmla="*/ 1175 w 2429"/>
                  <a:gd name="T7" fmla="*/ 128 h 2034"/>
                  <a:gd name="T8" fmla="*/ 1414 w 2429"/>
                  <a:gd name="T9" fmla="*/ 90 h 2034"/>
                  <a:gd name="T10" fmla="*/ 1705 w 2429"/>
                  <a:gd name="T11" fmla="*/ 126 h 2034"/>
                  <a:gd name="T12" fmla="*/ 1986 w 2429"/>
                  <a:gd name="T13" fmla="*/ 315 h 2034"/>
                  <a:gd name="T14" fmla="*/ 1910 w 2429"/>
                  <a:gd name="T15" fmla="*/ 282 h 2034"/>
                  <a:gd name="T16" fmla="*/ 1777 w 2429"/>
                  <a:gd name="T17" fmla="*/ 253 h 2034"/>
                  <a:gd name="T18" fmla="*/ 1854 w 2429"/>
                  <a:gd name="T19" fmla="*/ 288 h 2034"/>
                  <a:gd name="T20" fmla="*/ 2035 w 2429"/>
                  <a:gd name="T21" fmla="*/ 402 h 2034"/>
                  <a:gd name="T22" fmla="*/ 2240 w 2429"/>
                  <a:gd name="T23" fmla="*/ 601 h 2034"/>
                  <a:gd name="T24" fmla="*/ 2394 w 2429"/>
                  <a:gd name="T25" fmla="*/ 894 h 2034"/>
                  <a:gd name="T26" fmla="*/ 2418 w 2429"/>
                  <a:gd name="T27" fmla="*/ 1289 h 2034"/>
                  <a:gd name="T28" fmla="*/ 2380 w 2429"/>
                  <a:gd name="T29" fmla="*/ 1203 h 2034"/>
                  <a:gd name="T30" fmla="*/ 2346 w 2429"/>
                  <a:gd name="T31" fmla="*/ 1477 h 2034"/>
                  <a:gd name="T32" fmla="*/ 2191 w 2429"/>
                  <a:gd name="T33" fmla="*/ 1866 h 2034"/>
                  <a:gd name="T34" fmla="*/ 2083 w 2429"/>
                  <a:gd name="T35" fmla="*/ 2012 h 2034"/>
                  <a:gd name="T36" fmla="*/ 2110 w 2429"/>
                  <a:gd name="T37" fmla="*/ 1887 h 2034"/>
                  <a:gd name="T38" fmla="*/ 2133 w 2429"/>
                  <a:gd name="T39" fmla="*/ 1690 h 2034"/>
                  <a:gd name="T40" fmla="*/ 2126 w 2429"/>
                  <a:gd name="T41" fmla="*/ 1465 h 2034"/>
                  <a:gd name="T42" fmla="*/ 2062 w 2429"/>
                  <a:gd name="T43" fmla="*/ 1252 h 2034"/>
                  <a:gd name="T44" fmla="*/ 1914 w 2429"/>
                  <a:gd name="T45" fmla="*/ 1097 h 2034"/>
                  <a:gd name="T46" fmla="*/ 1654 w 2429"/>
                  <a:gd name="T47" fmla="*/ 1036 h 2034"/>
                  <a:gd name="T48" fmla="*/ 1406 w 2429"/>
                  <a:gd name="T49" fmla="*/ 1001 h 2034"/>
                  <a:gd name="T50" fmla="*/ 1070 w 2429"/>
                  <a:gd name="T51" fmla="*/ 1095 h 2034"/>
                  <a:gd name="T52" fmla="*/ 823 w 2429"/>
                  <a:gd name="T53" fmla="*/ 1060 h 2034"/>
                  <a:gd name="T54" fmla="*/ 658 w 2429"/>
                  <a:gd name="T55" fmla="*/ 956 h 2034"/>
                  <a:gd name="T56" fmla="*/ 565 w 2429"/>
                  <a:gd name="T57" fmla="*/ 849 h 2034"/>
                  <a:gd name="T58" fmla="*/ 536 w 2429"/>
                  <a:gd name="T59" fmla="*/ 798 h 2034"/>
                  <a:gd name="T60" fmla="*/ 522 w 2429"/>
                  <a:gd name="T61" fmla="*/ 1086 h 2034"/>
                  <a:gd name="T62" fmla="*/ 432 w 2429"/>
                  <a:gd name="T63" fmla="*/ 1299 h 2034"/>
                  <a:gd name="T64" fmla="*/ 335 w 2429"/>
                  <a:gd name="T65" fmla="*/ 1501 h 2034"/>
                  <a:gd name="T66" fmla="*/ 293 w 2429"/>
                  <a:gd name="T67" fmla="*/ 1760 h 2034"/>
                  <a:gd name="T68" fmla="*/ 286 w 2429"/>
                  <a:gd name="T69" fmla="*/ 1866 h 2034"/>
                  <a:gd name="T70" fmla="*/ 192 w 2429"/>
                  <a:gd name="T71" fmla="*/ 1709 h 2034"/>
                  <a:gd name="T72" fmla="*/ 99 w 2429"/>
                  <a:gd name="T73" fmla="*/ 1441 h 2034"/>
                  <a:gd name="T74" fmla="*/ 91 w 2429"/>
                  <a:gd name="T75" fmla="*/ 1092 h 2034"/>
                  <a:gd name="T76" fmla="*/ 1 w 2429"/>
                  <a:gd name="T77" fmla="*/ 1111 h 2034"/>
                  <a:gd name="T78" fmla="*/ 6 w 2429"/>
                  <a:gd name="T79" fmla="*/ 969 h 2034"/>
                  <a:gd name="T80" fmla="*/ 70 w 2429"/>
                  <a:gd name="T81" fmla="*/ 769 h 2034"/>
                  <a:gd name="T82" fmla="*/ 250 w 2429"/>
                  <a:gd name="T83" fmla="*/ 580 h 2034"/>
                  <a:gd name="T84" fmla="*/ 357 w 2429"/>
                  <a:gd name="T85" fmla="*/ 503 h 2034"/>
                  <a:gd name="T86" fmla="*/ 275 w 2429"/>
                  <a:gd name="T87" fmla="*/ 424 h 2034"/>
                  <a:gd name="T88" fmla="*/ 176 w 2429"/>
                  <a:gd name="T89" fmla="*/ 384 h 2034"/>
                  <a:gd name="T90" fmla="*/ 285 w 2429"/>
                  <a:gd name="T91" fmla="*/ 396 h 2034"/>
                  <a:gd name="T92" fmla="*/ 408 w 2429"/>
                  <a:gd name="T93" fmla="*/ 476 h 2034"/>
                  <a:gd name="T94" fmla="*/ 411 w 2429"/>
                  <a:gd name="T95" fmla="*/ 452 h 2034"/>
                  <a:gd name="T96" fmla="*/ 397 w 2429"/>
                  <a:gd name="T97" fmla="*/ 296 h 2034"/>
                  <a:gd name="T98" fmla="*/ 419 w 2429"/>
                  <a:gd name="T99" fmla="*/ 261 h 2034"/>
                  <a:gd name="T100" fmla="*/ 455 w 2429"/>
                  <a:gd name="T101" fmla="*/ 388 h 2034"/>
                  <a:gd name="T102" fmla="*/ 485 w 2429"/>
                  <a:gd name="T103" fmla="*/ 320 h 2034"/>
                  <a:gd name="T104" fmla="*/ 583 w 2429"/>
                  <a:gd name="T105" fmla="*/ 197 h 2034"/>
                  <a:gd name="T106" fmla="*/ 770 w 2429"/>
                  <a:gd name="T107" fmla="*/ 74 h 2034"/>
                  <a:gd name="T108" fmla="*/ 1076 w 2429"/>
                  <a:gd name="T109" fmla="*/ 3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29" h="2034">
                    <a:moveTo>
                      <a:pt x="1154" y="0"/>
                    </a:moveTo>
                    <a:lnTo>
                      <a:pt x="1238" y="1"/>
                    </a:lnTo>
                    <a:lnTo>
                      <a:pt x="1327" y="8"/>
                    </a:lnTo>
                    <a:lnTo>
                      <a:pt x="1423" y="19"/>
                    </a:lnTo>
                    <a:lnTo>
                      <a:pt x="1419" y="19"/>
                    </a:lnTo>
                    <a:lnTo>
                      <a:pt x="1404" y="19"/>
                    </a:lnTo>
                    <a:lnTo>
                      <a:pt x="1380" y="21"/>
                    </a:lnTo>
                    <a:lnTo>
                      <a:pt x="1350" y="24"/>
                    </a:lnTo>
                    <a:lnTo>
                      <a:pt x="1311" y="32"/>
                    </a:lnTo>
                    <a:lnTo>
                      <a:pt x="1268" y="45"/>
                    </a:lnTo>
                    <a:lnTo>
                      <a:pt x="1219" y="64"/>
                    </a:lnTo>
                    <a:lnTo>
                      <a:pt x="1167" y="90"/>
                    </a:lnTo>
                    <a:lnTo>
                      <a:pt x="1111" y="125"/>
                    </a:lnTo>
                    <a:lnTo>
                      <a:pt x="1054" y="170"/>
                    </a:lnTo>
                    <a:lnTo>
                      <a:pt x="1057" y="168"/>
                    </a:lnTo>
                    <a:lnTo>
                      <a:pt x="1068" y="163"/>
                    </a:lnTo>
                    <a:lnTo>
                      <a:pt x="1086" y="157"/>
                    </a:lnTo>
                    <a:lnTo>
                      <a:pt x="1111" y="147"/>
                    </a:lnTo>
                    <a:lnTo>
                      <a:pt x="1140" y="138"/>
                    </a:lnTo>
                    <a:lnTo>
                      <a:pt x="1175" y="128"/>
                    </a:lnTo>
                    <a:lnTo>
                      <a:pt x="1215" y="118"/>
                    </a:lnTo>
                    <a:lnTo>
                      <a:pt x="1260" y="109"/>
                    </a:lnTo>
                    <a:lnTo>
                      <a:pt x="1308" y="99"/>
                    </a:lnTo>
                    <a:lnTo>
                      <a:pt x="1359" y="93"/>
                    </a:lnTo>
                    <a:lnTo>
                      <a:pt x="1414" y="90"/>
                    </a:lnTo>
                    <a:lnTo>
                      <a:pt x="1470" y="88"/>
                    </a:lnTo>
                    <a:lnTo>
                      <a:pt x="1528" y="91"/>
                    </a:lnTo>
                    <a:lnTo>
                      <a:pt x="1587" y="98"/>
                    </a:lnTo>
                    <a:lnTo>
                      <a:pt x="1646" y="110"/>
                    </a:lnTo>
                    <a:lnTo>
                      <a:pt x="1705" y="126"/>
                    </a:lnTo>
                    <a:lnTo>
                      <a:pt x="1765" y="150"/>
                    </a:lnTo>
                    <a:lnTo>
                      <a:pt x="1822" y="181"/>
                    </a:lnTo>
                    <a:lnTo>
                      <a:pt x="1878" y="218"/>
                    </a:lnTo>
                    <a:lnTo>
                      <a:pt x="1933" y="263"/>
                    </a:lnTo>
                    <a:lnTo>
                      <a:pt x="1986" y="315"/>
                    </a:lnTo>
                    <a:lnTo>
                      <a:pt x="1981" y="314"/>
                    </a:lnTo>
                    <a:lnTo>
                      <a:pt x="1971" y="307"/>
                    </a:lnTo>
                    <a:lnTo>
                      <a:pt x="1955" y="301"/>
                    </a:lnTo>
                    <a:lnTo>
                      <a:pt x="1934" y="291"/>
                    </a:lnTo>
                    <a:lnTo>
                      <a:pt x="1910" y="282"/>
                    </a:lnTo>
                    <a:lnTo>
                      <a:pt x="1885" y="271"/>
                    </a:lnTo>
                    <a:lnTo>
                      <a:pt x="1857" y="263"/>
                    </a:lnTo>
                    <a:lnTo>
                      <a:pt x="1829" y="256"/>
                    </a:lnTo>
                    <a:lnTo>
                      <a:pt x="1801" y="253"/>
                    </a:lnTo>
                    <a:lnTo>
                      <a:pt x="1777" y="253"/>
                    </a:lnTo>
                    <a:lnTo>
                      <a:pt x="1781" y="255"/>
                    </a:lnTo>
                    <a:lnTo>
                      <a:pt x="1790" y="258"/>
                    </a:lnTo>
                    <a:lnTo>
                      <a:pt x="1806" y="266"/>
                    </a:lnTo>
                    <a:lnTo>
                      <a:pt x="1829" y="275"/>
                    </a:lnTo>
                    <a:lnTo>
                      <a:pt x="1854" y="288"/>
                    </a:lnTo>
                    <a:lnTo>
                      <a:pt x="1885" y="304"/>
                    </a:lnTo>
                    <a:lnTo>
                      <a:pt x="1918" y="325"/>
                    </a:lnTo>
                    <a:lnTo>
                      <a:pt x="1955" y="347"/>
                    </a:lnTo>
                    <a:lnTo>
                      <a:pt x="1994" y="373"/>
                    </a:lnTo>
                    <a:lnTo>
                      <a:pt x="2035" y="402"/>
                    </a:lnTo>
                    <a:lnTo>
                      <a:pt x="2077" y="434"/>
                    </a:lnTo>
                    <a:lnTo>
                      <a:pt x="2118" y="471"/>
                    </a:lnTo>
                    <a:lnTo>
                      <a:pt x="2160" y="511"/>
                    </a:lnTo>
                    <a:lnTo>
                      <a:pt x="2202" y="554"/>
                    </a:lnTo>
                    <a:lnTo>
                      <a:pt x="2240" y="601"/>
                    </a:lnTo>
                    <a:lnTo>
                      <a:pt x="2279" y="652"/>
                    </a:lnTo>
                    <a:lnTo>
                      <a:pt x="2312" y="706"/>
                    </a:lnTo>
                    <a:lnTo>
                      <a:pt x="2344" y="766"/>
                    </a:lnTo>
                    <a:lnTo>
                      <a:pt x="2372" y="828"/>
                    </a:lnTo>
                    <a:lnTo>
                      <a:pt x="2394" y="894"/>
                    </a:lnTo>
                    <a:lnTo>
                      <a:pt x="2412" y="964"/>
                    </a:lnTo>
                    <a:lnTo>
                      <a:pt x="2424" y="1039"/>
                    </a:lnTo>
                    <a:lnTo>
                      <a:pt x="2429" y="1118"/>
                    </a:lnTo>
                    <a:lnTo>
                      <a:pt x="2428" y="1201"/>
                    </a:lnTo>
                    <a:lnTo>
                      <a:pt x="2418" y="1289"/>
                    </a:lnTo>
                    <a:lnTo>
                      <a:pt x="2376" y="1123"/>
                    </a:lnTo>
                    <a:lnTo>
                      <a:pt x="2376" y="1127"/>
                    </a:lnTo>
                    <a:lnTo>
                      <a:pt x="2378" y="1144"/>
                    </a:lnTo>
                    <a:lnTo>
                      <a:pt x="2380" y="1169"/>
                    </a:lnTo>
                    <a:lnTo>
                      <a:pt x="2380" y="1203"/>
                    </a:lnTo>
                    <a:lnTo>
                      <a:pt x="2378" y="1244"/>
                    </a:lnTo>
                    <a:lnTo>
                      <a:pt x="2375" y="1292"/>
                    </a:lnTo>
                    <a:lnTo>
                      <a:pt x="2368" y="1349"/>
                    </a:lnTo>
                    <a:lnTo>
                      <a:pt x="2359" y="1409"/>
                    </a:lnTo>
                    <a:lnTo>
                      <a:pt x="2346" y="1477"/>
                    </a:lnTo>
                    <a:lnTo>
                      <a:pt x="2327" y="1549"/>
                    </a:lnTo>
                    <a:lnTo>
                      <a:pt x="2303" y="1624"/>
                    </a:lnTo>
                    <a:lnTo>
                      <a:pt x="2272" y="1702"/>
                    </a:lnTo>
                    <a:lnTo>
                      <a:pt x="2235" y="1783"/>
                    </a:lnTo>
                    <a:lnTo>
                      <a:pt x="2191" y="1866"/>
                    </a:lnTo>
                    <a:lnTo>
                      <a:pt x="2138" y="1949"/>
                    </a:lnTo>
                    <a:lnTo>
                      <a:pt x="2077" y="2034"/>
                    </a:lnTo>
                    <a:lnTo>
                      <a:pt x="2077" y="2031"/>
                    </a:lnTo>
                    <a:lnTo>
                      <a:pt x="2080" y="2024"/>
                    </a:lnTo>
                    <a:lnTo>
                      <a:pt x="2083" y="2012"/>
                    </a:lnTo>
                    <a:lnTo>
                      <a:pt x="2088" y="1994"/>
                    </a:lnTo>
                    <a:lnTo>
                      <a:pt x="2093" y="1972"/>
                    </a:lnTo>
                    <a:lnTo>
                      <a:pt x="2098" y="1948"/>
                    </a:lnTo>
                    <a:lnTo>
                      <a:pt x="2104" y="1919"/>
                    </a:lnTo>
                    <a:lnTo>
                      <a:pt x="2110" y="1887"/>
                    </a:lnTo>
                    <a:lnTo>
                      <a:pt x="2115" y="1851"/>
                    </a:lnTo>
                    <a:lnTo>
                      <a:pt x="2122" y="1813"/>
                    </a:lnTo>
                    <a:lnTo>
                      <a:pt x="2126" y="1775"/>
                    </a:lnTo>
                    <a:lnTo>
                      <a:pt x="2130" y="1733"/>
                    </a:lnTo>
                    <a:lnTo>
                      <a:pt x="2133" y="1690"/>
                    </a:lnTo>
                    <a:lnTo>
                      <a:pt x="2136" y="1646"/>
                    </a:lnTo>
                    <a:lnTo>
                      <a:pt x="2136" y="1602"/>
                    </a:lnTo>
                    <a:lnTo>
                      <a:pt x="2135" y="1555"/>
                    </a:lnTo>
                    <a:lnTo>
                      <a:pt x="2133" y="1510"/>
                    </a:lnTo>
                    <a:lnTo>
                      <a:pt x="2126" y="1465"/>
                    </a:lnTo>
                    <a:lnTo>
                      <a:pt x="2120" y="1421"/>
                    </a:lnTo>
                    <a:lnTo>
                      <a:pt x="2110" y="1376"/>
                    </a:lnTo>
                    <a:lnTo>
                      <a:pt x="2098" y="1334"/>
                    </a:lnTo>
                    <a:lnTo>
                      <a:pt x="2082" y="1292"/>
                    </a:lnTo>
                    <a:lnTo>
                      <a:pt x="2062" y="1252"/>
                    </a:lnTo>
                    <a:lnTo>
                      <a:pt x="2042" y="1216"/>
                    </a:lnTo>
                    <a:lnTo>
                      <a:pt x="2014" y="1182"/>
                    </a:lnTo>
                    <a:lnTo>
                      <a:pt x="1986" y="1150"/>
                    </a:lnTo>
                    <a:lnTo>
                      <a:pt x="1952" y="1121"/>
                    </a:lnTo>
                    <a:lnTo>
                      <a:pt x="1914" y="1097"/>
                    </a:lnTo>
                    <a:lnTo>
                      <a:pt x="1872" y="1075"/>
                    </a:lnTo>
                    <a:lnTo>
                      <a:pt x="1825" y="1059"/>
                    </a:lnTo>
                    <a:lnTo>
                      <a:pt x="1773" y="1046"/>
                    </a:lnTo>
                    <a:lnTo>
                      <a:pt x="1715" y="1039"/>
                    </a:lnTo>
                    <a:lnTo>
                      <a:pt x="1654" y="1036"/>
                    </a:lnTo>
                    <a:lnTo>
                      <a:pt x="1585" y="1039"/>
                    </a:lnTo>
                    <a:lnTo>
                      <a:pt x="1512" y="1049"/>
                    </a:lnTo>
                    <a:lnTo>
                      <a:pt x="1431" y="1065"/>
                    </a:lnTo>
                    <a:lnTo>
                      <a:pt x="1486" y="961"/>
                    </a:lnTo>
                    <a:lnTo>
                      <a:pt x="1406" y="1001"/>
                    </a:lnTo>
                    <a:lnTo>
                      <a:pt x="1332" y="1033"/>
                    </a:lnTo>
                    <a:lnTo>
                      <a:pt x="1260" y="1059"/>
                    </a:lnTo>
                    <a:lnTo>
                      <a:pt x="1193" y="1076"/>
                    </a:lnTo>
                    <a:lnTo>
                      <a:pt x="1129" y="1089"/>
                    </a:lnTo>
                    <a:lnTo>
                      <a:pt x="1070" y="1095"/>
                    </a:lnTo>
                    <a:lnTo>
                      <a:pt x="1014" y="1097"/>
                    </a:lnTo>
                    <a:lnTo>
                      <a:pt x="961" y="1094"/>
                    </a:lnTo>
                    <a:lnTo>
                      <a:pt x="911" y="1086"/>
                    </a:lnTo>
                    <a:lnTo>
                      <a:pt x="866" y="1075"/>
                    </a:lnTo>
                    <a:lnTo>
                      <a:pt x="823" y="1060"/>
                    </a:lnTo>
                    <a:lnTo>
                      <a:pt x="783" y="1043"/>
                    </a:lnTo>
                    <a:lnTo>
                      <a:pt x="748" y="1023"/>
                    </a:lnTo>
                    <a:lnTo>
                      <a:pt x="714" y="1001"/>
                    </a:lnTo>
                    <a:lnTo>
                      <a:pt x="685" y="980"/>
                    </a:lnTo>
                    <a:lnTo>
                      <a:pt x="658" y="956"/>
                    </a:lnTo>
                    <a:lnTo>
                      <a:pt x="634" y="934"/>
                    </a:lnTo>
                    <a:lnTo>
                      <a:pt x="613" y="910"/>
                    </a:lnTo>
                    <a:lnTo>
                      <a:pt x="594" y="887"/>
                    </a:lnTo>
                    <a:lnTo>
                      <a:pt x="580" y="866"/>
                    </a:lnTo>
                    <a:lnTo>
                      <a:pt x="565" y="849"/>
                    </a:lnTo>
                    <a:lnTo>
                      <a:pt x="556" y="831"/>
                    </a:lnTo>
                    <a:lnTo>
                      <a:pt x="548" y="818"/>
                    </a:lnTo>
                    <a:lnTo>
                      <a:pt x="541" y="807"/>
                    </a:lnTo>
                    <a:lnTo>
                      <a:pt x="538" y="801"/>
                    </a:lnTo>
                    <a:lnTo>
                      <a:pt x="536" y="798"/>
                    </a:lnTo>
                    <a:lnTo>
                      <a:pt x="543" y="865"/>
                    </a:lnTo>
                    <a:lnTo>
                      <a:pt x="544" y="926"/>
                    </a:lnTo>
                    <a:lnTo>
                      <a:pt x="541" y="983"/>
                    </a:lnTo>
                    <a:lnTo>
                      <a:pt x="533" y="1036"/>
                    </a:lnTo>
                    <a:lnTo>
                      <a:pt x="522" y="1086"/>
                    </a:lnTo>
                    <a:lnTo>
                      <a:pt x="509" y="1132"/>
                    </a:lnTo>
                    <a:lnTo>
                      <a:pt x="491" y="1176"/>
                    </a:lnTo>
                    <a:lnTo>
                      <a:pt x="474" y="1219"/>
                    </a:lnTo>
                    <a:lnTo>
                      <a:pt x="453" y="1259"/>
                    </a:lnTo>
                    <a:lnTo>
                      <a:pt x="432" y="1299"/>
                    </a:lnTo>
                    <a:lnTo>
                      <a:pt x="411" y="1337"/>
                    </a:lnTo>
                    <a:lnTo>
                      <a:pt x="391" y="1377"/>
                    </a:lnTo>
                    <a:lnTo>
                      <a:pt x="370" y="1417"/>
                    </a:lnTo>
                    <a:lnTo>
                      <a:pt x="352" y="1459"/>
                    </a:lnTo>
                    <a:lnTo>
                      <a:pt x="335" y="1501"/>
                    </a:lnTo>
                    <a:lnTo>
                      <a:pt x="320" y="1547"/>
                    </a:lnTo>
                    <a:lnTo>
                      <a:pt x="307" y="1595"/>
                    </a:lnTo>
                    <a:lnTo>
                      <a:pt x="299" y="1645"/>
                    </a:lnTo>
                    <a:lnTo>
                      <a:pt x="294" y="1701"/>
                    </a:lnTo>
                    <a:lnTo>
                      <a:pt x="293" y="1760"/>
                    </a:lnTo>
                    <a:lnTo>
                      <a:pt x="298" y="1824"/>
                    </a:lnTo>
                    <a:lnTo>
                      <a:pt x="309" y="1893"/>
                    </a:lnTo>
                    <a:lnTo>
                      <a:pt x="306" y="1890"/>
                    </a:lnTo>
                    <a:lnTo>
                      <a:pt x="298" y="1880"/>
                    </a:lnTo>
                    <a:lnTo>
                      <a:pt x="286" y="1866"/>
                    </a:lnTo>
                    <a:lnTo>
                      <a:pt x="272" y="1845"/>
                    </a:lnTo>
                    <a:lnTo>
                      <a:pt x="254" y="1818"/>
                    </a:lnTo>
                    <a:lnTo>
                      <a:pt x="235" y="1787"/>
                    </a:lnTo>
                    <a:lnTo>
                      <a:pt x="214" y="1751"/>
                    </a:lnTo>
                    <a:lnTo>
                      <a:pt x="192" y="1709"/>
                    </a:lnTo>
                    <a:lnTo>
                      <a:pt x="171" y="1664"/>
                    </a:lnTo>
                    <a:lnTo>
                      <a:pt x="150" y="1614"/>
                    </a:lnTo>
                    <a:lnTo>
                      <a:pt x="130" y="1560"/>
                    </a:lnTo>
                    <a:lnTo>
                      <a:pt x="114" y="1502"/>
                    </a:lnTo>
                    <a:lnTo>
                      <a:pt x="99" y="1441"/>
                    </a:lnTo>
                    <a:lnTo>
                      <a:pt x="88" y="1377"/>
                    </a:lnTo>
                    <a:lnTo>
                      <a:pt x="80" y="1310"/>
                    </a:lnTo>
                    <a:lnTo>
                      <a:pt x="78" y="1240"/>
                    </a:lnTo>
                    <a:lnTo>
                      <a:pt x="82" y="1168"/>
                    </a:lnTo>
                    <a:lnTo>
                      <a:pt x="91" y="1092"/>
                    </a:lnTo>
                    <a:lnTo>
                      <a:pt x="109" y="1015"/>
                    </a:lnTo>
                    <a:lnTo>
                      <a:pt x="5" y="1139"/>
                    </a:lnTo>
                    <a:lnTo>
                      <a:pt x="5" y="1135"/>
                    </a:lnTo>
                    <a:lnTo>
                      <a:pt x="3" y="1126"/>
                    </a:lnTo>
                    <a:lnTo>
                      <a:pt x="1" y="1111"/>
                    </a:lnTo>
                    <a:lnTo>
                      <a:pt x="0" y="1091"/>
                    </a:lnTo>
                    <a:lnTo>
                      <a:pt x="0" y="1067"/>
                    </a:lnTo>
                    <a:lnTo>
                      <a:pt x="0" y="1038"/>
                    </a:lnTo>
                    <a:lnTo>
                      <a:pt x="1" y="1004"/>
                    </a:lnTo>
                    <a:lnTo>
                      <a:pt x="6" y="969"/>
                    </a:lnTo>
                    <a:lnTo>
                      <a:pt x="13" y="932"/>
                    </a:lnTo>
                    <a:lnTo>
                      <a:pt x="22" y="892"/>
                    </a:lnTo>
                    <a:lnTo>
                      <a:pt x="33" y="852"/>
                    </a:lnTo>
                    <a:lnTo>
                      <a:pt x="49" y="810"/>
                    </a:lnTo>
                    <a:lnTo>
                      <a:pt x="70" y="769"/>
                    </a:lnTo>
                    <a:lnTo>
                      <a:pt x="96" y="729"/>
                    </a:lnTo>
                    <a:lnTo>
                      <a:pt x="125" y="689"/>
                    </a:lnTo>
                    <a:lnTo>
                      <a:pt x="162" y="650"/>
                    </a:lnTo>
                    <a:lnTo>
                      <a:pt x="202" y="613"/>
                    </a:lnTo>
                    <a:lnTo>
                      <a:pt x="250" y="580"/>
                    </a:lnTo>
                    <a:lnTo>
                      <a:pt x="304" y="549"/>
                    </a:lnTo>
                    <a:lnTo>
                      <a:pt x="367" y="524"/>
                    </a:lnTo>
                    <a:lnTo>
                      <a:pt x="365" y="520"/>
                    </a:lnTo>
                    <a:lnTo>
                      <a:pt x="363" y="514"/>
                    </a:lnTo>
                    <a:lnTo>
                      <a:pt x="357" y="503"/>
                    </a:lnTo>
                    <a:lnTo>
                      <a:pt x="349" y="490"/>
                    </a:lnTo>
                    <a:lnTo>
                      <a:pt x="338" y="474"/>
                    </a:lnTo>
                    <a:lnTo>
                      <a:pt x="322" y="458"/>
                    </a:lnTo>
                    <a:lnTo>
                      <a:pt x="301" y="440"/>
                    </a:lnTo>
                    <a:lnTo>
                      <a:pt x="275" y="424"/>
                    </a:lnTo>
                    <a:lnTo>
                      <a:pt x="245" y="408"/>
                    </a:lnTo>
                    <a:lnTo>
                      <a:pt x="206" y="396"/>
                    </a:lnTo>
                    <a:lnTo>
                      <a:pt x="163" y="386"/>
                    </a:lnTo>
                    <a:lnTo>
                      <a:pt x="166" y="386"/>
                    </a:lnTo>
                    <a:lnTo>
                      <a:pt x="176" y="384"/>
                    </a:lnTo>
                    <a:lnTo>
                      <a:pt x="190" y="384"/>
                    </a:lnTo>
                    <a:lnTo>
                      <a:pt x="210" y="384"/>
                    </a:lnTo>
                    <a:lnTo>
                      <a:pt x="234" y="386"/>
                    </a:lnTo>
                    <a:lnTo>
                      <a:pt x="259" y="389"/>
                    </a:lnTo>
                    <a:lnTo>
                      <a:pt x="285" y="396"/>
                    </a:lnTo>
                    <a:lnTo>
                      <a:pt x="312" y="404"/>
                    </a:lnTo>
                    <a:lnTo>
                      <a:pt x="339" y="415"/>
                    </a:lnTo>
                    <a:lnTo>
                      <a:pt x="365" y="431"/>
                    </a:lnTo>
                    <a:lnTo>
                      <a:pt x="389" y="452"/>
                    </a:lnTo>
                    <a:lnTo>
                      <a:pt x="408" y="476"/>
                    </a:lnTo>
                    <a:lnTo>
                      <a:pt x="424" y="508"/>
                    </a:lnTo>
                    <a:lnTo>
                      <a:pt x="424" y="503"/>
                    </a:lnTo>
                    <a:lnTo>
                      <a:pt x="421" y="492"/>
                    </a:lnTo>
                    <a:lnTo>
                      <a:pt x="416" y="474"/>
                    </a:lnTo>
                    <a:lnTo>
                      <a:pt x="411" y="452"/>
                    </a:lnTo>
                    <a:lnTo>
                      <a:pt x="405" y="424"/>
                    </a:lnTo>
                    <a:lnTo>
                      <a:pt x="400" y="394"/>
                    </a:lnTo>
                    <a:lnTo>
                      <a:pt x="397" y="362"/>
                    </a:lnTo>
                    <a:lnTo>
                      <a:pt x="395" y="330"/>
                    </a:lnTo>
                    <a:lnTo>
                      <a:pt x="397" y="296"/>
                    </a:lnTo>
                    <a:lnTo>
                      <a:pt x="400" y="264"/>
                    </a:lnTo>
                    <a:lnTo>
                      <a:pt x="408" y="234"/>
                    </a:lnTo>
                    <a:lnTo>
                      <a:pt x="421" y="207"/>
                    </a:lnTo>
                    <a:lnTo>
                      <a:pt x="419" y="231"/>
                    </a:lnTo>
                    <a:lnTo>
                      <a:pt x="419" y="261"/>
                    </a:lnTo>
                    <a:lnTo>
                      <a:pt x="421" y="293"/>
                    </a:lnTo>
                    <a:lnTo>
                      <a:pt x="427" y="327"/>
                    </a:lnTo>
                    <a:lnTo>
                      <a:pt x="439" y="359"/>
                    </a:lnTo>
                    <a:lnTo>
                      <a:pt x="453" y="391"/>
                    </a:lnTo>
                    <a:lnTo>
                      <a:pt x="455" y="388"/>
                    </a:lnTo>
                    <a:lnTo>
                      <a:pt x="456" y="381"/>
                    </a:lnTo>
                    <a:lnTo>
                      <a:pt x="461" y="371"/>
                    </a:lnTo>
                    <a:lnTo>
                      <a:pt x="467" y="357"/>
                    </a:lnTo>
                    <a:lnTo>
                      <a:pt x="475" y="339"/>
                    </a:lnTo>
                    <a:lnTo>
                      <a:pt x="485" y="320"/>
                    </a:lnTo>
                    <a:lnTo>
                      <a:pt x="499" y="298"/>
                    </a:lnTo>
                    <a:lnTo>
                      <a:pt x="515" y="275"/>
                    </a:lnTo>
                    <a:lnTo>
                      <a:pt x="535" y="250"/>
                    </a:lnTo>
                    <a:lnTo>
                      <a:pt x="557" y="224"/>
                    </a:lnTo>
                    <a:lnTo>
                      <a:pt x="583" y="197"/>
                    </a:lnTo>
                    <a:lnTo>
                      <a:pt x="612" y="171"/>
                    </a:lnTo>
                    <a:lnTo>
                      <a:pt x="645" y="146"/>
                    </a:lnTo>
                    <a:lnTo>
                      <a:pt x="682" y="120"/>
                    </a:lnTo>
                    <a:lnTo>
                      <a:pt x="724" y="96"/>
                    </a:lnTo>
                    <a:lnTo>
                      <a:pt x="770" y="74"/>
                    </a:lnTo>
                    <a:lnTo>
                      <a:pt x="821" y="54"/>
                    </a:lnTo>
                    <a:lnTo>
                      <a:pt x="877" y="37"/>
                    </a:lnTo>
                    <a:lnTo>
                      <a:pt x="938" y="22"/>
                    </a:lnTo>
                    <a:lnTo>
                      <a:pt x="1004" y="11"/>
                    </a:lnTo>
                    <a:lnTo>
                      <a:pt x="1076" y="3"/>
                    </a:lnTo>
                    <a:lnTo>
                      <a:pt x="11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</p:grpSp>
      <p:grpSp>
        <p:nvGrpSpPr>
          <p:cNvPr id="264" name="Group 263"/>
          <p:cNvGrpSpPr/>
          <p:nvPr/>
        </p:nvGrpSpPr>
        <p:grpSpPr>
          <a:xfrm>
            <a:off x="1374616" y="3800812"/>
            <a:ext cx="1500396" cy="1500396"/>
            <a:chOff x="1374616" y="3800812"/>
            <a:chExt cx="1500396" cy="150039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3" name="Oval 162"/>
            <p:cNvSpPr/>
            <p:nvPr/>
          </p:nvSpPr>
          <p:spPr>
            <a:xfrm>
              <a:off x="1374616" y="3800812"/>
              <a:ext cx="1500396" cy="1500396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33" name="Group 232"/>
            <p:cNvGrpSpPr/>
            <p:nvPr/>
          </p:nvGrpSpPr>
          <p:grpSpPr>
            <a:xfrm>
              <a:off x="1486659" y="3912855"/>
              <a:ext cx="1276311" cy="1276311"/>
              <a:chOff x="-10239375" y="-4894263"/>
              <a:chExt cx="6402388" cy="6402388"/>
            </a:xfrm>
            <a:grpFill/>
          </p:grpSpPr>
          <p:sp>
            <p:nvSpPr>
              <p:cNvPr id="234" name="Freeform 21"/>
              <p:cNvSpPr>
                <a:spLocks/>
              </p:cNvSpPr>
              <p:nvPr/>
            </p:nvSpPr>
            <p:spPr bwMode="auto">
              <a:xfrm>
                <a:off x="-10239375" y="-4894263"/>
                <a:ext cx="6402388" cy="6402388"/>
              </a:xfrm>
              <a:custGeom>
                <a:avLst/>
                <a:gdLst>
                  <a:gd name="T0" fmla="*/ 2140 w 4033"/>
                  <a:gd name="T1" fmla="*/ 3 h 4033"/>
                  <a:gd name="T2" fmla="*/ 2380 w 4033"/>
                  <a:gd name="T3" fmla="*/ 33 h 4033"/>
                  <a:gd name="T4" fmla="*/ 2609 w 4033"/>
                  <a:gd name="T5" fmla="*/ 88 h 4033"/>
                  <a:gd name="T6" fmla="*/ 2828 w 4033"/>
                  <a:gd name="T7" fmla="*/ 170 h 4033"/>
                  <a:gd name="T8" fmla="*/ 3035 w 4033"/>
                  <a:gd name="T9" fmla="*/ 275 h 4033"/>
                  <a:gd name="T10" fmla="*/ 3227 w 4033"/>
                  <a:gd name="T11" fmla="*/ 403 h 4033"/>
                  <a:gd name="T12" fmla="*/ 3401 w 4033"/>
                  <a:gd name="T13" fmla="*/ 551 h 4033"/>
                  <a:gd name="T14" fmla="*/ 3559 w 4033"/>
                  <a:gd name="T15" fmla="*/ 717 h 4033"/>
                  <a:gd name="T16" fmla="*/ 3697 w 4033"/>
                  <a:gd name="T17" fmla="*/ 901 h 4033"/>
                  <a:gd name="T18" fmla="*/ 3813 w 4033"/>
                  <a:gd name="T19" fmla="*/ 1100 h 4033"/>
                  <a:gd name="T20" fmla="*/ 3907 w 4033"/>
                  <a:gd name="T21" fmla="*/ 1312 h 4033"/>
                  <a:gd name="T22" fmla="*/ 3976 w 4033"/>
                  <a:gd name="T23" fmla="*/ 1537 h 4033"/>
                  <a:gd name="T24" fmla="*/ 4019 w 4033"/>
                  <a:gd name="T25" fmla="*/ 1773 h 4033"/>
                  <a:gd name="T26" fmla="*/ 4033 w 4033"/>
                  <a:gd name="T27" fmla="*/ 2016 h 4033"/>
                  <a:gd name="T28" fmla="*/ 4019 w 4033"/>
                  <a:gd name="T29" fmla="*/ 2260 h 4033"/>
                  <a:gd name="T30" fmla="*/ 3976 w 4033"/>
                  <a:gd name="T31" fmla="*/ 2495 h 4033"/>
                  <a:gd name="T32" fmla="*/ 3907 w 4033"/>
                  <a:gd name="T33" fmla="*/ 2720 h 4033"/>
                  <a:gd name="T34" fmla="*/ 3813 w 4033"/>
                  <a:gd name="T35" fmla="*/ 2933 h 4033"/>
                  <a:gd name="T36" fmla="*/ 3697 w 4033"/>
                  <a:gd name="T37" fmla="*/ 3132 h 4033"/>
                  <a:gd name="T38" fmla="*/ 3559 w 4033"/>
                  <a:gd name="T39" fmla="*/ 3316 h 4033"/>
                  <a:gd name="T40" fmla="*/ 3401 w 4033"/>
                  <a:gd name="T41" fmla="*/ 3482 h 4033"/>
                  <a:gd name="T42" fmla="*/ 3227 w 4033"/>
                  <a:gd name="T43" fmla="*/ 3630 h 4033"/>
                  <a:gd name="T44" fmla="*/ 3035 w 4033"/>
                  <a:gd name="T45" fmla="*/ 3758 h 4033"/>
                  <a:gd name="T46" fmla="*/ 2828 w 4033"/>
                  <a:gd name="T47" fmla="*/ 3863 h 4033"/>
                  <a:gd name="T48" fmla="*/ 2609 w 4033"/>
                  <a:gd name="T49" fmla="*/ 3945 h 4033"/>
                  <a:gd name="T50" fmla="*/ 2380 w 4033"/>
                  <a:gd name="T51" fmla="*/ 4000 h 4033"/>
                  <a:gd name="T52" fmla="*/ 2140 w 4033"/>
                  <a:gd name="T53" fmla="*/ 4029 h 4033"/>
                  <a:gd name="T54" fmla="*/ 1893 w 4033"/>
                  <a:gd name="T55" fmla="*/ 4029 h 4033"/>
                  <a:gd name="T56" fmla="*/ 1654 w 4033"/>
                  <a:gd name="T57" fmla="*/ 4000 h 4033"/>
                  <a:gd name="T58" fmla="*/ 1424 w 4033"/>
                  <a:gd name="T59" fmla="*/ 3945 h 4033"/>
                  <a:gd name="T60" fmla="*/ 1205 w 4033"/>
                  <a:gd name="T61" fmla="*/ 3863 h 4033"/>
                  <a:gd name="T62" fmla="*/ 999 w 4033"/>
                  <a:gd name="T63" fmla="*/ 3758 h 4033"/>
                  <a:gd name="T64" fmla="*/ 807 w 4033"/>
                  <a:gd name="T65" fmla="*/ 3630 h 4033"/>
                  <a:gd name="T66" fmla="*/ 632 w 4033"/>
                  <a:gd name="T67" fmla="*/ 3482 h 4033"/>
                  <a:gd name="T68" fmla="*/ 474 w 4033"/>
                  <a:gd name="T69" fmla="*/ 3316 h 4033"/>
                  <a:gd name="T70" fmla="*/ 336 w 4033"/>
                  <a:gd name="T71" fmla="*/ 3132 h 4033"/>
                  <a:gd name="T72" fmla="*/ 220 w 4033"/>
                  <a:gd name="T73" fmla="*/ 2933 h 4033"/>
                  <a:gd name="T74" fmla="*/ 126 w 4033"/>
                  <a:gd name="T75" fmla="*/ 2720 h 4033"/>
                  <a:gd name="T76" fmla="*/ 57 w 4033"/>
                  <a:gd name="T77" fmla="*/ 2495 h 4033"/>
                  <a:gd name="T78" fmla="*/ 15 w 4033"/>
                  <a:gd name="T79" fmla="*/ 2260 h 4033"/>
                  <a:gd name="T80" fmla="*/ 0 w 4033"/>
                  <a:gd name="T81" fmla="*/ 2016 h 4033"/>
                  <a:gd name="T82" fmla="*/ 15 w 4033"/>
                  <a:gd name="T83" fmla="*/ 1773 h 4033"/>
                  <a:gd name="T84" fmla="*/ 57 w 4033"/>
                  <a:gd name="T85" fmla="*/ 1537 h 4033"/>
                  <a:gd name="T86" fmla="*/ 126 w 4033"/>
                  <a:gd name="T87" fmla="*/ 1312 h 4033"/>
                  <a:gd name="T88" fmla="*/ 220 w 4033"/>
                  <a:gd name="T89" fmla="*/ 1100 h 4033"/>
                  <a:gd name="T90" fmla="*/ 336 w 4033"/>
                  <a:gd name="T91" fmla="*/ 901 h 4033"/>
                  <a:gd name="T92" fmla="*/ 474 w 4033"/>
                  <a:gd name="T93" fmla="*/ 717 h 4033"/>
                  <a:gd name="T94" fmla="*/ 632 w 4033"/>
                  <a:gd name="T95" fmla="*/ 551 h 4033"/>
                  <a:gd name="T96" fmla="*/ 807 w 4033"/>
                  <a:gd name="T97" fmla="*/ 403 h 4033"/>
                  <a:gd name="T98" fmla="*/ 999 w 4033"/>
                  <a:gd name="T99" fmla="*/ 275 h 4033"/>
                  <a:gd name="T100" fmla="*/ 1205 w 4033"/>
                  <a:gd name="T101" fmla="*/ 170 h 4033"/>
                  <a:gd name="T102" fmla="*/ 1424 w 4033"/>
                  <a:gd name="T103" fmla="*/ 88 h 4033"/>
                  <a:gd name="T104" fmla="*/ 1654 w 4033"/>
                  <a:gd name="T105" fmla="*/ 33 h 4033"/>
                  <a:gd name="T106" fmla="*/ 1893 w 4033"/>
                  <a:gd name="T107" fmla="*/ 3 h 40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33" h="4033">
                    <a:moveTo>
                      <a:pt x="2015" y="0"/>
                    </a:moveTo>
                    <a:lnTo>
                      <a:pt x="2140" y="3"/>
                    </a:lnTo>
                    <a:lnTo>
                      <a:pt x="2260" y="14"/>
                    </a:lnTo>
                    <a:lnTo>
                      <a:pt x="2380" y="33"/>
                    </a:lnTo>
                    <a:lnTo>
                      <a:pt x="2496" y="57"/>
                    </a:lnTo>
                    <a:lnTo>
                      <a:pt x="2609" y="88"/>
                    </a:lnTo>
                    <a:lnTo>
                      <a:pt x="2721" y="126"/>
                    </a:lnTo>
                    <a:lnTo>
                      <a:pt x="2828" y="170"/>
                    </a:lnTo>
                    <a:lnTo>
                      <a:pt x="2933" y="220"/>
                    </a:lnTo>
                    <a:lnTo>
                      <a:pt x="3035" y="275"/>
                    </a:lnTo>
                    <a:lnTo>
                      <a:pt x="3132" y="336"/>
                    </a:lnTo>
                    <a:lnTo>
                      <a:pt x="3227" y="403"/>
                    </a:lnTo>
                    <a:lnTo>
                      <a:pt x="3316" y="474"/>
                    </a:lnTo>
                    <a:lnTo>
                      <a:pt x="3401" y="551"/>
                    </a:lnTo>
                    <a:lnTo>
                      <a:pt x="3482" y="632"/>
                    </a:lnTo>
                    <a:lnTo>
                      <a:pt x="3559" y="717"/>
                    </a:lnTo>
                    <a:lnTo>
                      <a:pt x="3630" y="806"/>
                    </a:lnTo>
                    <a:lnTo>
                      <a:pt x="3697" y="901"/>
                    </a:lnTo>
                    <a:lnTo>
                      <a:pt x="3758" y="998"/>
                    </a:lnTo>
                    <a:lnTo>
                      <a:pt x="3813" y="1100"/>
                    </a:lnTo>
                    <a:lnTo>
                      <a:pt x="3863" y="1205"/>
                    </a:lnTo>
                    <a:lnTo>
                      <a:pt x="3907" y="1312"/>
                    </a:lnTo>
                    <a:lnTo>
                      <a:pt x="3945" y="1424"/>
                    </a:lnTo>
                    <a:lnTo>
                      <a:pt x="3976" y="1537"/>
                    </a:lnTo>
                    <a:lnTo>
                      <a:pt x="4000" y="1653"/>
                    </a:lnTo>
                    <a:lnTo>
                      <a:pt x="4019" y="1773"/>
                    </a:lnTo>
                    <a:lnTo>
                      <a:pt x="4030" y="1893"/>
                    </a:lnTo>
                    <a:lnTo>
                      <a:pt x="4033" y="2016"/>
                    </a:lnTo>
                    <a:lnTo>
                      <a:pt x="4030" y="2140"/>
                    </a:lnTo>
                    <a:lnTo>
                      <a:pt x="4019" y="2260"/>
                    </a:lnTo>
                    <a:lnTo>
                      <a:pt x="4000" y="2379"/>
                    </a:lnTo>
                    <a:lnTo>
                      <a:pt x="3976" y="2495"/>
                    </a:lnTo>
                    <a:lnTo>
                      <a:pt x="3945" y="2609"/>
                    </a:lnTo>
                    <a:lnTo>
                      <a:pt x="3907" y="2720"/>
                    </a:lnTo>
                    <a:lnTo>
                      <a:pt x="3863" y="2828"/>
                    </a:lnTo>
                    <a:lnTo>
                      <a:pt x="3813" y="2933"/>
                    </a:lnTo>
                    <a:lnTo>
                      <a:pt x="3758" y="3034"/>
                    </a:lnTo>
                    <a:lnTo>
                      <a:pt x="3697" y="3132"/>
                    </a:lnTo>
                    <a:lnTo>
                      <a:pt x="3630" y="3226"/>
                    </a:lnTo>
                    <a:lnTo>
                      <a:pt x="3559" y="3316"/>
                    </a:lnTo>
                    <a:lnTo>
                      <a:pt x="3482" y="3401"/>
                    </a:lnTo>
                    <a:lnTo>
                      <a:pt x="3401" y="3482"/>
                    </a:lnTo>
                    <a:lnTo>
                      <a:pt x="3316" y="3559"/>
                    </a:lnTo>
                    <a:lnTo>
                      <a:pt x="3227" y="3630"/>
                    </a:lnTo>
                    <a:lnTo>
                      <a:pt x="3132" y="3697"/>
                    </a:lnTo>
                    <a:lnTo>
                      <a:pt x="3035" y="3758"/>
                    </a:lnTo>
                    <a:lnTo>
                      <a:pt x="2933" y="3813"/>
                    </a:lnTo>
                    <a:lnTo>
                      <a:pt x="2828" y="3863"/>
                    </a:lnTo>
                    <a:lnTo>
                      <a:pt x="2721" y="3907"/>
                    </a:lnTo>
                    <a:lnTo>
                      <a:pt x="2609" y="3945"/>
                    </a:lnTo>
                    <a:lnTo>
                      <a:pt x="2496" y="3976"/>
                    </a:lnTo>
                    <a:lnTo>
                      <a:pt x="2380" y="4000"/>
                    </a:lnTo>
                    <a:lnTo>
                      <a:pt x="2260" y="4018"/>
                    </a:lnTo>
                    <a:lnTo>
                      <a:pt x="2140" y="4029"/>
                    </a:lnTo>
                    <a:lnTo>
                      <a:pt x="2015" y="4033"/>
                    </a:lnTo>
                    <a:lnTo>
                      <a:pt x="1893" y="4029"/>
                    </a:lnTo>
                    <a:lnTo>
                      <a:pt x="1773" y="4018"/>
                    </a:lnTo>
                    <a:lnTo>
                      <a:pt x="1654" y="4000"/>
                    </a:lnTo>
                    <a:lnTo>
                      <a:pt x="1538" y="3976"/>
                    </a:lnTo>
                    <a:lnTo>
                      <a:pt x="1424" y="3945"/>
                    </a:lnTo>
                    <a:lnTo>
                      <a:pt x="1313" y="3907"/>
                    </a:lnTo>
                    <a:lnTo>
                      <a:pt x="1205" y="3863"/>
                    </a:lnTo>
                    <a:lnTo>
                      <a:pt x="1100" y="3813"/>
                    </a:lnTo>
                    <a:lnTo>
                      <a:pt x="999" y="3758"/>
                    </a:lnTo>
                    <a:lnTo>
                      <a:pt x="901" y="3697"/>
                    </a:lnTo>
                    <a:lnTo>
                      <a:pt x="807" y="3630"/>
                    </a:lnTo>
                    <a:lnTo>
                      <a:pt x="717" y="3559"/>
                    </a:lnTo>
                    <a:lnTo>
                      <a:pt x="632" y="3482"/>
                    </a:lnTo>
                    <a:lnTo>
                      <a:pt x="551" y="3401"/>
                    </a:lnTo>
                    <a:lnTo>
                      <a:pt x="474" y="3316"/>
                    </a:lnTo>
                    <a:lnTo>
                      <a:pt x="403" y="3226"/>
                    </a:lnTo>
                    <a:lnTo>
                      <a:pt x="336" y="3132"/>
                    </a:lnTo>
                    <a:lnTo>
                      <a:pt x="275" y="3034"/>
                    </a:lnTo>
                    <a:lnTo>
                      <a:pt x="220" y="2933"/>
                    </a:lnTo>
                    <a:lnTo>
                      <a:pt x="170" y="2828"/>
                    </a:lnTo>
                    <a:lnTo>
                      <a:pt x="126" y="2720"/>
                    </a:lnTo>
                    <a:lnTo>
                      <a:pt x="88" y="2609"/>
                    </a:lnTo>
                    <a:lnTo>
                      <a:pt x="57" y="2495"/>
                    </a:lnTo>
                    <a:lnTo>
                      <a:pt x="33" y="2379"/>
                    </a:lnTo>
                    <a:lnTo>
                      <a:pt x="15" y="2260"/>
                    </a:lnTo>
                    <a:lnTo>
                      <a:pt x="4" y="2140"/>
                    </a:lnTo>
                    <a:lnTo>
                      <a:pt x="0" y="2016"/>
                    </a:lnTo>
                    <a:lnTo>
                      <a:pt x="4" y="1893"/>
                    </a:lnTo>
                    <a:lnTo>
                      <a:pt x="15" y="1773"/>
                    </a:lnTo>
                    <a:lnTo>
                      <a:pt x="33" y="1653"/>
                    </a:lnTo>
                    <a:lnTo>
                      <a:pt x="57" y="1537"/>
                    </a:lnTo>
                    <a:lnTo>
                      <a:pt x="88" y="1424"/>
                    </a:lnTo>
                    <a:lnTo>
                      <a:pt x="126" y="1312"/>
                    </a:lnTo>
                    <a:lnTo>
                      <a:pt x="170" y="1205"/>
                    </a:lnTo>
                    <a:lnTo>
                      <a:pt x="220" y="1100"/>
                    </a:lnTo>
                    <a:lnTo>
                      <a:pt x="275" y="998"/>
                    </a:lnTo>
                    <a:lnTo>
                      <a:pt x="336" y="901"/>
                    </a:lnTo>
                    <a:lnTo>
                      <a:pt x="403" y="806"/>
                    </a:lnTo>
                    <a:lnTo>
                      <a:pt x="474" y="717"/>
                    </a:lnTo>
                    <a:lnTo>
                      <a:pt x="551" y="632"/>
                    </a:lnTo>
                    <a:lnTo>
                      <a:pt x="632" y="551"/>
                    </a:lnTo>
                    <a:lnTo>
                      <a:pt x="717" y="474"/>
                    </a:lnTo>
                    <a:lnTo>
                      <a:pt x="807" y="403"/>
                    </a:lnTo>
                    <a:lnTo>
                      <a:pt x="901" y="336"/>
                    </a:lnTo>
                    <a:lnTo>
                      <a:pt x="999" y="275"/>
                    </a:lnTo>
                    <a:lnTo>
                      <a:pt x="1100" y="220"/>
                    </a:lnTo>
                    <a:lnTo>
                      <a:pt x="1205" y="170"/>
                    </a:lnTo>
                    <a:lnTo>
                      <a:pt x="1313" y="126"/>
                    </a:lnTo>
                    <a:lnTo>
                      <a:pt x="1424" y="88"/>
                    </a:lnTo>
                    <a:lnTo>
                      <a:pt x="1538" y="57"/>
                    </a:lnTo>
                    <a:lnTo>
                      <a:pt x="1654" y="33"/>
                    </a:lnTo>
                    <a:lnTo>
                      <a:pt x="1773" y="14"/>
                    </a:lnTo>
                    <a:lnTo>
                      <a:pt x="1893" y="3"/>
                    </a:lnTo>
                    <a:lnTo>
                      <a:pt x="20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235" name="Group 234"/>
              <p:cNvGrpSpPr/>
              <p:nvPr/>
            </p:nvGrpSpPr>
            <p:grpSpPr>
              <a:xfrm>
                <a:off x="-9182100" y="-4170363"/>
                <a:ext cx="4287837" cy="5678488"/>
                <a:chOff x="-9182100" y="-4170363"/>
                <a:chExt cx="4287837" cy="5678488"/>
              </a:xfrm>
              <a:grpFill/>
            </p:grpSpPr>
            <p:sp>
              <p:nvSpPr>
                <p:cNvPr id="236" name="Freeform 22"/>
                <p:cNvSpPr>
                  <a:spLocks/>
                </p:cNvSpPr>
                <p:nvPr/>
              </p:nvSpPr>
              <p:spPr bwMode="auto">
                <a:xfrm>
                  <a:off x="-7165975" y="-2735263"/>
                  <a:ext cx="1501775" cy="2128838"/>
                </a:xfrm>
                <a:custGeom>
                  <a:avLst/>
                  <a:gdLst>
                    <a:gd name="T0" fmla="*/ 0 w 946"/>
                    <a:gd name="T1" fmla="*/ 0 h 1341"/>
                    <a:gd name="T2" fmla="*/ 836 w 946"/>
                    <a:gd name="T3" fmla="*/ 0 h 1341"/>
                    <a:gd name="T4" fmla="*/ 836 w 946"/>
                    <a:gd name="T5" fmla="*/ 4 h 1341"/>
                    <a:gd name="T6" fmla="*/ 835 w 946"/>
                    <a:gd name="T7" fmla="*/ 16 h 1341"/>
                    <a:gd name="T8" fmla="*/ 833 w 946"/>
                    <a:gd name="T9" fmla="*/ 36 h 1341"/>
                    <a:gd name="T10" fmla="*/ 831 w 946"/>
                    <a:gd name="T11" fmla="*/ 62 h 1341"/>
                    <a:gd name="T12" fmla="*/ 829 w 946"/>
                    <a:gd name="T13" fmla="*/ 95 h 1341"/>
                    <a:gd name="T14" fmla="*/ 826 w 946"/>
                    <a:gd name="T15" fmla="*/ 133 h 1341"/>
                    <a:gd name="T16" fmla="*/ 824 w 946"/>
                    <a:gd name="T17" fmla="*/ 179 h 1341"/>
                    <a:gd name="T18" fmla="*/ 821 w 946"/>
                    <a:gd name="T19" fmla="*/ 227 h 1341"/>
                    <a:gd name="T20" fmla="*/ 820 w 946"/>
                    <a:gd name="T21" fmla="*/ 282 h 1341"/>
                    <a:gd name="T22" fmla="*/ 819 w 946"/>
                    <a:gd name="T23" fmla="*/ 340 h 1341"/>
                    <a:gd name="T24" fmla="*/ 819 w 946"/>
                    <a:gd name="T25" fmla="*/ 402 h 1341"/>
                    <a:gd name="T26" fmla="*/ 819 w 946"/>
                    <a:gd name="T27" fmla="*/ 468 h 1341"/>
                    <a:gd name="T28" fmla="*/ 820 w 946"/>
                    <a:gd name="T29" fmla="*/ 537 h 1341"/>
                    <a:gd name="T30" fmla="*/ 822 w 946"/>
                    <a:gd name="T31" fmla="*/ 606 h 1341"/>
                    <a:gd name="T32" fmla="*/ 826 w 946"/>
                    <a:gd name="T33" fmla="*/ 680 h 1341"/>
                    <a:gd name="T34" fmla="*/ 832 w 946"/>
                    <a:gd name="T35" fmla="*/ 753 h 1341"/>
                    <a:gd name="T36" fmla="*/ 838 w 946"/>
                    <a:gd name="T37" fmla="*/ 829 h 1341"/>
                    <a:gd name="T38" fmla="*/ 847 w 946"/>
                    <a:gd name="T39" fmla="*/ 903 h 1341"/>
                    <a:gd name="T40" fmla="*/ 858 w 946"/>
                    <a:gd name="T41" fmla="*/ 979 h 1341"/>
                    <a:gd name="T42" fmla="*/ 871 w 946"/>
                    <a:gd name="T43" fmla="*/ 1055 h 1341"/>
                    <a:gd name="T44" fmla="*/ 886 w 946"/>
                    <a:gd name="T45" fmla="*/ 1128 h 1341"/>
                    <a:gd name="T46" fmla="*/ 903 w 946"/>
                    <a:gd name="T47" fmla="*/ 1201 h 1341"/>
                    <a:gd name="T48" fmla="*/ 923 w 946"/>
                    <a:gd name="T49" fmla="*/ 1272 h 1341"/>
                    <a:gd name="T50" fmla="*/ 946 w 946"/>
                    <a:gd name="T51" fmla="*/ 1341 h 1341"/>
                    <a:gd name="T52" fmla="*/ 0 w 946"/>
                    <a:gd name="T53" fmla="*/ 1341 h 1341"/>
                    <a:gd name="T54" fmla="*/ 0 w 946"/>
                    <a:gd name="T55" fmla="*/ 0 h 1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46" h="1341">
                      <a:moveTo>
                        <a:pt x="0" y="0"/>
                      </a:moveTo>
                      <a:lnTo>
                        <a:pt x="836" y="0"/>
                      </a:lnTo>
                      <a:lnTo>
                        <a:pt x="836" y="4"/>
                      </a:lnTo>
                      <a:lnTo>
                        <a:pt x="835" y="16"/>
                      </a:lnTo>
                      <a:lnTo>
                        <a:pt x="833" y="36"/>
                      </a:lnTo>
                      <a:lnTo>
                        <a:pt x="831" y="62"/>
                      </a:lnTo>
                      <a:lnTo>
                        <a:pt x="829" y="95"/>
                      </a:lnTo>
                      <a:lnTo>
                        <a:pt x="826" y="133"/>
                      </a:lnTo>
                      <a:lnTo>
                        <a:pt x="824" y="179"/>
                      </a:lnTo>
                      <a:lnTo>
                        <a:pt x="821" y="227"/>
                      </a:lnTo>
                      <a:lnTo>
                        <a:pt x="820" y="282"/>
                      </a:lnTo>
                      <a:lnTo>
                        <a:pt x="819" y="340"/>
                      </a:lnTo>
                      <a:lnTo>
                        <a:pt x="819" y="402"/>
                      </a:lnTo>
                      <a:lnTo>
                        <a:pt x="819" y="468"/>
                      </a:lnTo>
                      <a:lnTo>
                        <a:pt x="820" y="537"/>
                      </a:lnTo>
                      <a:lnTo>
                        <a:pt x="822" y="606"/>
                      </a:lnTo>
                      <a:lnTo>
                        <a:pt x="826" y="680"/>
                      </a:lnTo>
                      <a:lnTo>
                        <a:pt x="832" y="753"/>
                      </a:lnTo>
                      <a:lnTo>
                        <a:pt x="838" y="829"/>
                      </a:lnTo>
                      <a:lnTo>
                        <a:pt x="847" y="903"/>
                      </a:lnTo>
                      <a:lnTo>
                        <a:pt x="858" y="979"/>
                      </a:lnTo>
                      <a:lnTo>
                        <a:pt x="871" y="1055"/>
                      </a:lnTo>
                      <a:lnTo>
                        <a:pt x="886" y="1128"/>
                      </a:lnTo>
                      <a:lnTo>
                        <a:pt x="903" y="1201"/>
                      </a:lnTo>
                      <a:lnTo>
                        <a:pt x="923" y="1272"/>
                      </a:lnTo>
                      <a:lnTo>
                        <a:pt x="946" y="1341"/>
                      </a:lnTo>
                      <a:lnTo>
                        <a:pt x="0" y="13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7" name="Freeform 23"/>
                <p:cNvSpPr>
                  <a:spLocks/>
                </p:cNvSpPr>
                <p:nvPr/>
              </p:nvSpPr>
              <p:spPr bwMode="auto">
                <a:xfrm>
                  <a:off x="-8412163" y="-2735263"/>
                  <a:ext cx="1501775" cy="2128838"/>
                </a:xfrm>
                <a:custGeom>
                  <a:avLst/>
                  <a:gdLst>
                    <a:gd name="T0" fmla="*/ 110 w 946"/>
                    <a:gd name="T1" fmla="*/ 0 h 1341"/>
                    <a:gd name="T2" fmla="*/ 946 w 946"/>
                    <a:gd name="T3" fmla="*/ 0 h 1341"/>
                    <a:gd name="T4" fmla="*/ 946 w 946"/>
                    <a:gd name="T5" fmla="*/ 1341 h 1341"/>
                    <a:gd name="T6" fmla="*/ 0 w 946"/>
                    <a:gd name="T7" fmla="*/ 1341 h 1341"/>
                    <a:gd name="T8" fmla="*/ 24 w 946"/>
                    <a:gd name="T9" fmla="*/ 1272 h 1341"/>
                    <a:gd name="T10" fmla="*/ 43 w 946"/>
                    <a:gd name="T11" fmla="*/ 1201 h 1341"/>
                    <a:gd name="T12" fmla="*/ 60 w 946"/>
                    <a:gd name="T13" fmla="*/ 1128 h 1341"/>
                    <a:gd name="T14" fmla="*/ 75 w 946"/>
                    <a:gd name="T15" fmla="*/ 1055 h 1341"/>
                    <a:gd name="T16" fmla="*/ 88 w 946"/>
                    <a:gd name="T17" fmla="*/ 979 h 1341"/>
                    <a:gd name="T18" fmla="*/ 99 w 946"/>
                    <a:gd name="T19" fmla="*/ 903 h 1341"/>
                    <a:gd name="T20" fmla="*/ 108 w 946"/>
                    <a:gd name="T21" fmla="*/ 829 h 1341"/>
                    <a:gd name="T22" fmla="*/ 114 w 946"/>
                    <a:gd name="T23" fmla="*/ 753 h 1341"/>
                    <a:gd name="T24" fmla="*/ 120 w 946"/>
                    <a:gd name="T25" fmla="*/ 680 h 1341"/>
                    <a:gd name="T26" fmla="*/ 124 w 946"/>
                    <a:gd name="T27" fmla="*/ 606 h 1341"/>
                    <a:gd name="T28" fmla="*/ 126 w 946"/>
                    <a:gd name="T29" fmla="*/ 537 h 1341"/>
                    <a:gd name="T30" fmla="*/ 127 w 946"/>
                    <a:gd name="T31" fmla="*/ 468 h 1341"/>
                    <a:gd name="T32" fmla="*/ 127 w 946"/>
                    <a:gd name="T33" fmla="*/ 402 h 1341"/>
                    <a:gd name="T34" fmla="*/ 127 w 946"/>
                    <a:gd name="T35" fmla="*/ 340 h 1341"/>
                    <a:gd name="T36" fmla="*/ 126 w 946"/>
                    <a:gd name="T37" fmla="*/ 282 h 1341"/>
                    <a:gd name="T38" fmla="*/ 125 w 946"/>
                    <a:gd name="T39" fmla="*/ 227 h 1341"/>
                    <a:gd name="T40" fmla="*/ 123 w 946"/>
                    <a:gd name="T41" fmla="*/ 179 h 1341"/>
                    <a:gd name="T42" fmla="*/ 120 w 946"/>
                    <a:gd name="T43" fmla="*/ 133 h 1341"/>
                    <a:gd name="T44" fmla="*/ 118 w 946"/>
                    <a:gd name="T45" fmla="*/ 95 h 1341"/>
                    <a:gd name="T46" fmla="*/ 115 w 946"/>
                    <a:gd name="T47" fmla="*/ 62 h 1341"/>
                    <a:gd name="T48" fmla="*/ 113 w 946"/>
                    <a:gd name="T49" fmla="*/ 36 h 1341"/>
                    <a:gd name="T50" fmla="*/ 112 w 946"/>
                    <a:gd name="T51" fmla="*/ 16 h 1341"/>
                    <a:gd name="T52" fmla="*/ 110 w 946"/>
                    <a:gd name="T53" fmla="*/ 4 h 1341"/>
                    <a:gd name="T54" fmla="*/ 110 w 946"/>
                    <a:gd name="T55" fmla="*/ 0 h 1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946" h="1341">
                      <a:moveTo>
                        <a:pt x="110" y="0"/>
                      </a:moveTo>
                      <a:lnTo>
                        <a:pt x="946" y="0"/>
                      </a:lnTo>
                      <a:lnTo>
                        <a:pt x="946" y="1341"/>
                      </a:lnTo>
                      <a:lnTo>
                        <a:pt x="0" y="1341"/>
                      </a:lnTo>
                      <a:lnTo>
                        <a:pt x="24" y="1272"/>
                      </a:lnTo>
                      <a:lnTo>
                        <a:pt x="43" y="1201"/>
                      </a:lnTo>
                      <a:lnTo>
                        <a:pt x="60" y="1128"/>
                      </a:lnTo>
                      <a:lnTo>
                        <a:pt x="75" y="1055"/>
                      </a:lnTo>
                      <a:lnTo>
                        <a:pt x="88" y="979"/>
                      </a:lnTo>
                      <a:lnTo>
                        <a:pt x="99" y="903"/>
                      </a:lnTo>
                      <a:lnTo>
                        <a:pt x="108" y="829"/>
                      </a:lnTo>
                      <a:lnTo>
                        <a:pt x="114" y="753"/>
                      </a:lnTo>
                      <a:lnTo>
                        <a:pt x="120" y="680"/>
                      </a:lnTo>
                      <a:lnTo>
                        <a:pt x="124" y="606"/>
                      </a:lnTo>
                      <a:lnTo>
                        <a:pt x="126" y="537"/>
                      </a:lnTo>
                      <a:lnTo>
                        <a:pt x="127" y="468"/>
                      </a:lnTo>
                      <a:lnTo>
                        <a:pt x="127" y="402"/>
                      </a:lnTo>
                      <a:lnTo>
                        <a:pt x="127" y="340"/>
                      </a:lnTo>
                      <a:lnTo>
                        <a:pt x="126" y="282"/>
                      </a:lnTo>
                      <a:lnTo>
                        <a:pt x="125" y="227"/>
                      </a:lnTo>
                      <a:lnTo>
                        <a:pt x="123" y="179"/>
                      </a:lnTo>
                      <a:lnTo>
                        <a:pt x="120" y="133"/>
                      </a:lnTo>
                      <a:lnTo>
                        <a:pt x="118" y="95"/>
                      </a:lnTo>
                      <a:lnTo>
                        <a:pt x="115" y="62"/>
                      </a:lnTo>
                      <a:lnTo>
                        <a:pt x="113" y="36"/>
                      </a:lnTo>
                      <a:lnTo>
                        <a:pt x="112" y="16"/>
                      </a:lnTo>
                      <a:lnTo>
                        <a:pt x="110" y="4"/>
                      </a:lnTo>
                      <a:lnTo>
                        <a:pt x="1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8" name="Freeform 24"/>
                <p:cNvSpPr>
                  <a:spLocks/>
                </p:cNvSpPr>
                <p:nvPr/>
              </p:nvSpPr>
              <p:spPr bwMode="auto">
                <a:xfrm>
                  <a:off x="-7713663" y="-2262188"/>
                  <a:ext cx="1346200" cy="2082800"/>
                </a:xfrm>
                <a:custGeom>
                  <a:avLst/>
                  <a:gdLst>
                    <a:gd name="T0" fmla="*/ 463 w 848"/>
                    <a:gd name="T1" fmla="*/ 5 h 1312"/>
                    <a:gd name="T2" fmla="*/ 538 w 848"/>
                    <a:gd name="T3" fmla="*/ 37 h 1312"/>
                    <a:gd name="T4" fmla="*/ 606 w 848"/>
                    <a:gd name="T5" fmla="*/ 96 h 1312"/>
                    <a:gd name="T6" fmla="*/ 670 w 848"/>
                    <a:gd name="T7" fmla="*/ 178 h 1312"/>
                    <a:gd name="T8" fmla="*/ 725 w 848"/>
                    <a:gd name="T9" fmla="*/ 277 h 1312"/>
                    <a:gd name="T10" fmla="*/ 771 w 848"/>
                    <a:gd name="T11" fmla="*/ 390 h 1312"/>
                    <a:gd name="T12" fmla="*/ 808 w 848"/>
                    <a:gd name="T13" fmla="*/ 511 h 1312"/>
                    <a:gd name="T14" fmla="*/ 834 w 848"/>
                    <a:gd name="T15" fmla="*/ 637 h 1312"/>
                    <a:gd name="T16" fmla="*/ 847 w 848"/>
                    <a:gd name="T17" fmla="*/ 763 h 1312"/>
                    <a:gd name="T18" fmla="*/ 847 w 848"/>
                    <a:gd name="T19" fmla="*/ 885 h 1312"/>
                    <a:gd name="T20" fmla="*/ 833 w 848"/>
                    <a:gd name="T21" fmla="*/ 994 h 1312"/>
                    <a:gd name="T22" fmla="*/ 803 w 848"/>
                    <a:gd name="T23" fmla="*/ 1084 h 1312"/>
                    <a:gd name="T24" fmla="*/ 763 w 848"/>
                    <a:gd name="T25" fmla="*/ 1159 h 1312"/>
                    <a:gd name="T26" fmla="*/ 710 w 848"/>
                    <a:gd name="T27" fmla="*/ 1216 h 1312"/>
                    <a:gd name="T28" fmla="*/ 650 w 848"/>
                    <a:gd name="T29" fmla="*/ 1259 h 1312"/>
                    <a:gd name="T30" fmla="*/ 581 w 848"/>
                    <a:gd name="T31" fmla="*/ 1290 h 1312"/>
                    <a:gd name="T32" fmla="*/ 505 w 848"/>
                    <a:gd name="T33" fmla="*/ 1306 h 1312"/>
                    <a:gd name="T34" fmla="*/ 424 w 848"/>
                    <a:gd name="T35" fmla="*/ 1312 h 1312"/>
                    <a:gd name="T36" fmla="*/ 345 w 848"/>
                    <a:gd name="T37" fmla="*/ 1306 h 1312"/>
                    <a:gd name="T38" fmla="*/ 269 w 848"/>
                    <a:gd name="T39" fmla="*/ 1290 h 1312"/>
                    <a:gd name="T40" fmla="*/ 200 w 848"/>
                    <a:gd name="T41" fmla="*/ 1259 h 1312"/>
                    <a:gd name="T42" fmla="*/ 138 w 848"/>
                    <a:gd name="T43" fmla="*/ 1216 h 1312"/>
                    <a:gd name="T44" fmla="*/ 87 w 848"/>
                    <a:gd name="T45" fmla="*/ 1159 h 1312"/>
                    <a:gd name="T46" fmla="*/ 47 w 848"/>
                    <a:gd name="T47" fmla="*/ 1084 h 1312"/>
                    <a:gd name="T48" fmla="*/ 17 w 848"/>
                    <a:gd name="T49" fmla="*/ 994 h 1312"/>
                    <a:gd name="T50" fmla="*/ 3 w 848"/>
                    <a:gd name="T51" fmla="*/ 885 h 1312"/>
                    <a:gd name="T52" fmla="*/ 3 w 848"/>
                    <a:gd name="T53" fmla="*/ 763 h 1312"/>
                    <a:gd name="T54" fmla="*/ 16 w 848"/>
                    <a:gd name="T55" fmla="*/ 637 h 1312"/>
                    <a:gd name="T56" fmla="*/ 42 w 848"/>
                    <a:gd name="T57" fmla="*/ 511 h 1312"/>
                    <a:gd name="T58" fmla="*/ 79 w 848"/>
                    <a:gd name="T59" fmla="*/ 390 h 1312"/>
                    <a:gd name="T60" fmla="*/ 125 w 848"/>
                    <a:gd name="T61" fmla="*/ 277 h 1312"/>
                    <a:gd name="T62" fmla="*/ 180 w 848"/>
                    <a:gd name="T63" fmla="*/ 178 h 1312"/>
                    <a:gd name="T64" fmla="*/ 244 w 848"/>
                    <a:gd name="T65" fmla="*/ 96 h 1312"/>
                    <a:gd name="T66" fmla="*/ 312 w 848"/>
                    <a:gd name="T67" fmla="*/ 37 h 1312"/>
                    <a:gd name="T68" fmla="*/ 387 w 848"/>
                    <a:gd name="T69" fmla="*/ 5 h 1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848" h="1312">
                      <a:moveTo>
                        <a:pt x="424" y="0"/>
                      </a:moveTo>
                      <a:lnTo>
                        <a:pt x="463" y="5"/>
                      </a:lnTo>
                      <a:lnTo>
                        <a:pt x="501" y="17"/>
                      </a:lnTo>
                      <a:lnTo>
                        <a:pt x="538" y="37"/>
                      </a:lnTo>
                      <a:lnTo>
                        <a:pt x="573" y="63"/>
                      </a:lnTo>
                      <a:lnTo>
                        <a:pt x="606" y="96"/>
                      </a:lnTo>
                      <a:lnTo>
                        <a:pt x="639" y="134"/>
                      </a:lnTo>
                      <a:lnTo>
                        <a:pt x="670" y="178"/>
                      </a:lnTo>
                      <a:lnTo>
                        <a:pt x="698" y="225"/>
                      </a:lnTo>
                      <a:lnTo>
                        <a:pt x="725" y="277"/>
                      </a:lnTo>
                      <a:lnTo>
                        <a:pt x="749" y="332"/>
                      </a:lnTo>
                      <a:lnTo>
                        <a:pt x="771" y="390"/>
                      </a:lnTo>
                      <a:lnTo>
                        <a:pt x="791" y="450"/>
                      </a:lnTo>
                      <a:lnTo>
                        <a:pt x="808" y="511"/>
                      </a:lnTo>
                      <a:lnTo>
                        <a:pt x="823" y="575"/>
                      </a:lnTo>
                      <a:lnTo>
                        <a:pt x="834" y="637"/>
                      </a:lnTo>
                      <a:lnTo>
                        <a:pt x="842" y="701"/>
                      </a:lnTo>
                      <a:lnTo>
                        <a:pt x="847" y="763"/>
                      </a:lnTo>
                      <a:lnTo>
                        <a:pt x="848" y="824"/>
                      </a:lnTo>
                      <a:lnTo>
                        <a:pt x="847" y="885"/>
                      </a:lnTo>
                      <a:lnTo>
                        <a:pt x="841" y="943"/>
                      </a:lnTo>
                      <a:lnTo>
                        <a:pt x="833" y="994"/>
                      </a:lnTo>
                      <a:lnTo>
                        <a:pt x="819" y="1042"/>
                      </a:lnTo>
                      <a:lnTo>
                        <a:pt x="803" y="1084"/>
                      </a:lnTo>
                      <a:lnTo>
                        <a:pt x="785" y="1123"/>
                      </a:lnTo>
                      <a:lnTo>
                        <a:pt x="763" y="1159"/>
                      </a:lnTo>
                      <a:lnTo>
                        <a:pt x="738" y="1189"/>
                      </a:lnTo>
                      <a:lnTo>
                        <a:pt x="710" y="1216"/>
                      </a:lnTo>
                      <a:lnTo>
                        <a:pt x="681" y="1240"/>
                      </a:lnTo>
                      <a:lnTo>
                        <a:pt x="650" y="1259"/>
                      </a:lnTo>
                      <a:lnTo>
                        <a:pt x="616" y="1276"/>
                      </a:lnTo>
                      <a:lnTo>
                        <a:pt x="581" y="1290"/>
                      </a:lnTo>
                      <a:lnTo>
                        <a:pt x="544" y="1299"/>
                      </a:lnTo>
                      <a:lnTo>
                        <a:pt x="505" y="1306"/>
                      </a:lnTo>
                      <a:lnTo>
                        <a:pt x="466" y="1310"/>
                      </a:lnTo>
                      <a:lnTo>
                        <a:pt x="424" y="1312"/>
                      </a:lnTo>
                      <a:lnTo>
                        <a:pt x="384" y="1310"/>
                      </a:lnTo>
                      <a:lnTo>
                        <a:pt x="345" y="1306"/>
                      </a:lnTo>
                      <a:lnTo>
                        <a:pt x="306" y="1299"/>
                      </a:lnTo>
                      <a:lnTo>
                        <a:pt x="269" y="1290"/>
                      </a:lnTo>
                      <a:lnTo>
                        <a:pt x="234" y="1276"/>
                      </a:lnTo>
                      <a:lnTo>
                        <a:pt x="200" y="1259"/>
                      </a:lnTo>
                      <a:lnTo>
                        <a:pt x="169" y="1240"/>
                      </a:lnTo>
                      <a:lnTo>
                        <a:pt x="138" y="1216"/>
                      </a:lnTo>
                      <a:lnTo>
                        <a:pt x="112" y="1189"/>
                      </a:lnTo>
                      <a:lnTo>
                        <a:pt x="87" y="1159"/>
                      </a:lnTo>
                      <a:lnTo>
                        <a:pt x="65" y="1123"/>
                      </a:lnTo>
                      <a:lnTo>
                        <a:pt x="47" y="1084"/>
                      </a:lnTo>
                      <a:lnTo>
                        <a:pt x="31" y="1042"/>
                      </a:lnTo>
                      <a:lnTo>
                        <a:pt x="17" y="994"/>
                      </a:lnTo>
                      <a:lnTo>
                        <a:pt x="9" y="943"/>
                      </a:lnTo>
                      <a:lnTo>
                        <a:pt x="3" y="885"/>
                      </a:lnTo>
                      <a:lnTo>
                        <a:pt x="0" y="824"/>
                      </a:lnTo>
                      <a:lnTo>
                        <a:pt x="3" y="763"/>
                      </a:lnTo>
                      <a:lnTo>
                        <a:pt x="8" y="701"/>
                      </a:lnTo>
                      <a:lnTo>
                        <a:pt x="16" y="637"/>
                      </a:lnTo>
                      <a:lnTo>
                        <a:pt x="27" y="575"/>
                      </a:lnTo>
                      <a:lnTo>
                        <a:pt x="42" y="511"/>
                      </a:lnTo>
                      <a:lnTo>
                        <a:pt x="59" y="450"/>
                      </a:lnTo>
                      <a:lnTo>
                        <a:pt x="79" y="390"/>
                      </a:lnTo>
                      <a:lnTo>
                        <a:pt x="101" y="332"/>
                      </a:lnTo>
                      <a:lnTo>
                        <a:pt x="125" y="277"/>
                      </a:lnTo>
                      <a:lnTo>
                        <a:pt x="152" y="225"/>
                      </a:lnTo>
                      <a:lnTo>
                        <a:pt x="180" y="178"/>
                      </a:lnTo>
                      <a:lnTo>
                        <a:pt x="211" y="134"/>
                      </a:lnTo>
                      <a:lnTo>
                        <a:pt x="244" y="96"/>
                      </a:lnTo>
                      <a:lnTo>
                        <a:pt x="277" y="63"/>
                      </a:lnTo>
                      <a:lnTo>
                        <a:pt x="312" y="37"/>
                      </a:lnTo>
                      <a:lnTo>
                        <a:pt x="349" y="17"/>
                      </a:lnTo>
                      <a:lnTo>
                        <a:pt x="387" y="5"/>
                      </a:lnTo>
                      <a:lnTo>
                        <a:pt x="424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39" name="Freeform 25"/>
                <p:cNvSpPr>
                  <a:spLocks/>
                </p:cNvSpPr>
                <p:nvPr/>
              </p:nvSpPr>
              <p:spPr bwMode="auto">
                <a:xfrm>
                  <a:off x="-8275638" y="-4170363"/>
                  <a:ext cx="2474913" cy="2760663"/>
                </a:xfrm>
                <a:custGeom>
                  <a:avLst/>
                  <a:gdLst>
                    <a:gd name="T0" fmla="*/ 833 w 1559"/>
                    <a:gd name="T1" fmla="*/ 1 h 1739"/>
                    <a:gd name="T2" fmla="*/ 945 w 1559"/>
                    <a:gd name="T3" fmla="*/ 19 h 1739"/>
                    <a:gd name="T4" fmla="*/ 1056 w 1559"/>
                    <a:gd name="T5" fmla="*/ 56 h 1739"/>
                    <a:gd name="T6" fmla="*/ 1160 w 1559"/>
                    <a:gd name="T7" fmla="*/ 110 h 1739"/>
                    <a:gd name="T8" fmla="*/ 1272 w 1559"/>
                    <a:gd name="T9" fmla="*/ 195 h 1739"/>
                    <a:gd name="T10" fmla="*/ 1369 w 1559"/>
                    <a:gd name="T11" fmla="*/ 300 h 1739"/>
                    <a:gd name="T12" fmla="*/ 1449 w 1559"/>
                    <a:gd name="T13" fmla="*/ 423 h 1739"/>
                    <a:gd name="T14" fmla="*/ 1508 w 1559"/>
                    <a:gd name="T15" fmla="*/ 561 h 1739"/>
                    <a:gd name="T16" fmla="*/ 1546 w 1559"/>
                    <a:gd name="T17" fmla="*/ 710 h 1739"/>
                    <a:gd name="T18" fmla="*/ 1559 w 1559"/>
                    <a:gd name="T19" fmla="*/ 869 h 1739"/>
                    <a:gd name="T20" fmla="*/ 1552 w 1559"/>
                    <a:gd name="T21" fmla="*/ 985 h 1739"/>
                    <a:gd name="T22" fmla="*/ 1520 w 1559"/>
                    <a:gd name="T23" fmla="*/ 1140 h 1739"/>
                    <a:gd name="T24" fmla="*/ 1465 w 1559"/>
                    <a:gd name="T25" fmla="*/ 1283 h 1739"/>
                    <a:gd name="T26" fmla="*/ 1389 w 1559"/>
                    <a:gd name="T27" fmla="*/ 1410 h 1739"/>
                    <a:gd name="T28" fmla="*/ 1295 w 1559"/>
                    <a:gd name="T29" fmla="*/ 1521 h 1739"/>
                    <a:gd name="T30" fmla="*/ 1184 w 1559"/>
                    <a:gd name="T31" fmla="*/ 1613 h 1739"/>
                    <a:gd name="T32" fmla="*/ 1059 w 1559"/>
                    <a:gd name="T33" fmla="*/ 1681 h 1739"/>
                    <a:gd name="T34" fmla="*/ 924 w 1559"/>
                    <a:gd name="T35" fmla="*/ 1724 h 1739"/>
                    <a:gd name="T36" fmla="*/ 778 w 1559"/>
                    <a:gd name="T37" fmla="*/ 1739 h 1739"/>
                    <a:gd name="T38" fmla="*/ 640 w 1559"/>
                    <a:gd name="T39" fmla="*/ 1725 h 1739"/>
                    <a:gd name="T40" fmla="*/ 508 w 1559"/>
                    <a:gd name="T41" fmla="*/ 1685 h 1739"/>
                    <a:gd name="T42" fmla="*/ 387 w 1559"/>
                    <a:gd name="T43" fmla="*/ 1621 h 1739"/>
                    <a:gd name="T44" fmla="*/ 279 w 1559"/>
                    <a:gd name="T45" fmla="*/ 1536 h 1739"/>
                    <a:gd name="T46" fmla="*/ 186 w 1559"/>
                    <a:gd name="T47" fmla="*/ 1432 h 1739"/>
                    <a:gd name="T48" fmla="*/ 109 w 1559"/>
                    <a:gd name="T49" fmla="*/ 1311 h 1739"/>
                    <a:gd name="T50" fmla="*/ 50 w 1559"/>
                    <a:gd name="T51" fmla="*/ 1177 h 1739"/>
                    <a:gd name="T52" fmla="*/ 13 w 1559"/>
                    <a:gd name="T53" fmla="*/ 1029 h 1739"/>
                    <a:gd name="T54" fmla="*/ 0 w 1559"/>
                    <a:gd name="T55" fmla="*/ 869 h 1739"/>
                    <a:gd name="T56" fmla="*/ 13 w 1559"/>
                    <a:gd name="T57" fmla="*/ 712 h 1739"/>
                    <a:gd name="T58" fmla="*/ 49 w 1559"/>
                    <a:gd name="T59" fmla="*/ 566 h 1739"/>
                    <a:gd name="T60" fmla="*/ 106 w 1559"/>
                    <a:gd name="T61" fmla="*/ 430 h 1739"/>
                    <a:gd name="T62" fmla="*/ 183 w 1559"/>
                    <a:gd name="T63" fmla="*/ 309 h 1739"/>
                    <a:gd name="T64" fmla="*/ 277 w 1559"/>
                    <a:gd name="T65" fmla="*/ 204 h 1739"/>
                    <a:gd name="T66" fmla="*/ 386 w 1559"/>
                    <a:gd name="T67" fmla="*/ 118 h 1739"/>
                    <a:gd name="T68" fmla="*/ 507 w 1559"/>
                    <a:gd name="T69" fmla="*/ 53 h 1739"/>
                    <a:gd name="T70" fmla="*/ 639 w 1559"/>
                    <a:gd name="T71" fmla="*/ 13 h 1739"/>
                    <a:gd name="T72" fmla="*/ 778 w 1559"/>
                    <a:gd name="T73" fmla="*/ 0 h 17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559" h="1739">
                      <a:moveTo>
                        <a:pt x="778" y="0"/>
                      </a:moveTo>
                      <a:lnTo>
                        <a:pt x="833" y="1"/>
                      </a:lnTo>
                      <a:lnTo>
                        <a:pt x="887" y="7"/>
                      </a:lnTo>
                      <a:lnTo>
                        <a:pt x="945" y="19"/>
                      </a:lnTo>
                      <a:lnTo>
                        <a:pt x="1002" y="35"/>
                      </a:lnTo>
                      <a:lnTo>
                        <a:pt x="1056" y="56"/>
                      </a:lnTo>
                      <a:lnTo>
                        <a:pt x="1110" y="80"/>
                      </a:lnTo>
                      <a:lnTo>
                        <a:pt x="1160" y="110"/>
                      </a:lnTo>
                      <a:lnTo>
                        <a:pt x="1217" y="150"/>
                      </a:lnTo>
                      <a:lnTo>
                        <a:pt x="1272" y="195"/>
                      </a:lnTo>
                      <a:lnTo>
                        <a:pt x="1322" y="245"/>
                      </a:lnTo>
                      <a:lnTo>
                        <a:pt x="1369" y="300"/>
                      </a:lnTo>
                      <a:lnTo>
                        <a:pt x="1411" y="359"/>
                      </a:lnTo>
                      <a:lnTo>
                        <a:pt x="1449" y="423"/>
                      </a:lnTo>
                      <a:lnTo>
                        <a:pt x="1481" y="490"/>
                      </a:lnTo>
                      <a:lnTo>
                        <a:pt x="1508" y="561"/>
                      </a:lnTo>
                      <a:lnTo>
                        <a:pt x="1530" y="634"/>
                      </a:lnTo>
                      <a:lnTo>
                        <a:pt x="1546" y="710"/>
                      </a:lnTo>
                      <a:lnTo>
                        <a:pt x="1556" y="788"/>
                      </a:lnTo>
                      <a:lnTo>
                        <a:pt x="1559" y="869"/>
                      </a:lnTo>
                      <a:lnTo>
                        <a:pt x="1558" y="904"/>
                      </a:lnTo>
                      <a:lnTo>
                        <a:pt x="1552" y="985"/>
                      </a:lnTo>
                      <a:lnTo>
                        <a:pt x="1540" y="1064"/>
                      </a:lnTo>
                      <a:lnTo>
                        <a:pt x="1520" y="1140"/>
                      </a:lnTo>
                      <a:lnTo>
                        <a:pt x="1496" y="1212"/>
                      </a:lnTo>
                      <a:lnTo>
                        <a:pt x="1465" y="1283"/>
                      </a:lnTo>
                      <a:lnTo>
                        <a:pt x="1430" y="1349"/>
                      </a:lnTo>
                      <a:lnTo>
                        <a:pt x="1389" y="1410"/>
                      </a:lnTo>
                      <a:lnTo>
                        <a:pt x="1344" y="1469"/>
                      </a:lnTo>
                      <a:lnTo>
                        <a:pt x="1295" y="1521"/>
                      </a:lnTo>
                      <a:lnTo>
                        <a:pt x="1242" y="1570"/>
                      </a:lnTo>
                      <a:lnTo>
                        <a:pt x="1184" y="1613"/>
                      </a:lnTo>
                      <a:lnTo>
                        <a:pt x="1124" y="1650"/>
                      </a:lnTo>
                      <a:lnTo>
                        <a:pt x="1059" y="1681"/>
                      </a:lnTo>
                      <a:lnTo>
                        <a:pt x="993" y="1706"/>
                      </a:lnTo>
                      <a:lnTo>
                        <a:pt x="924" y="1724"/>
                      </a:lnTo>
                      <a:lnTo>
                        <a:pt x="853" y="1735"/>
                      </a:lnTo>
                      <a:lnTo>
                        <a:pt x="778" y="1739"/>
                      </a:lnTo>
                      <a:lnTo>
                        <a:pt x="709" y="1735"/>
                      </a:lnTo>
                      <a:lnTo>
                        <a:pt x="640" y="1725"/>
                      </a:lnTo>
                      <a:lnTo>
                        <a:pt x="573" y="1708"/>
                      </a:lnTo>
                      <a:lnTo>
                        <a:pt x="508" y="1685"/>
                      </a:lnTo>
                      <a:lnTo>
                        <a:pt x="447" y="1656"/>
                      </a:lnTo>
                      <a:lnTo>
                        <a:pt x="387" y="1621"/>
                      </a:lnTo>
                      <a:lnTo>
                        <a:pt x="332" y="1581"/>
                      </a:lnTo>
                      <a:lnTo>
                        <a:pt x="279" y="1536"/>
                      </a:lnTo>
                      <a:lnTo>
                        <a:pt x="230" y="1486"/>
                      </a:lnTo>
                      <a:lnTo>
                        <a:pt x="186" y="1432"/>
                      </a:lnTo>
                      <a:lnTo>
                        <a:pt x="144" y="1373"/>
                      </a:lnTo>
                      <a:lnTo>
                        <a:pt x="109" y="1311"/>
                      </a:lnTo>
                      <a:lnTo>
                        <a:pt x="77" y="1246"/>
                      </a:lnTo>
                      <a:lnTo>
                        <a:pt x="50" y="1177"/>
                      </a:lnTo>
                      <a:lnTo>
                        <a:pt x="29" y="1105"/>
                      </a:lnTo>
                      <a:lnTo>
                        <a:pt x="13" y="1029"/>
                      </a:lnTo>
                      <a:lnTo>
                        <a:pt x="4" y="949"/>
                      </a:lnTo>
                      <a:lnTo>
                        <a:pt x="0" y="869"/>
                      </a:lnTo>
                      <a:lnTo>
                        <a:pt x="4" y="790"/>
                      </a:lnTo>
                      <a:lnTo>
                        <a:pt x="13" y="712"/>
                      </a:lnTo>
                      <a:lnTo>
                        <a:pt x="28" y="638"/>
                      </a:lnTo>
                      <a:lnTo>
                        <a:pt x="49" y="566"/>
                      </a:lnTo>
                      <a:lnTo>
                        <a:pt x="76" y="496"/>
                      </a:lnTo>
                      <a:lnTo>
                        <a:pt x="106" y="430"/>
                      </a:lnTo>
                      <a:lnTo>
                        <a:pt x="143" y="368"/>
                      </a:lnTo>
                      <a:lnTo>
                        <a:pt x="183" y="309"/>
                      </a:lnTo>
                      <a:lnTo>
                        <a:pt x="228" y="254"/>
                      </a:lnTo>
                      <a:lnTo>
                        <a:pt x="277" y="204"/>
                      </a:lnTo>
                      <a:lnTo>
                        <a:pt x="330" y="159"/>
                      </a:lnTo>
                      <a:lnTo>
                        <a:pt x="386" y="118"/>
                      </a:lnTo>
                      <a:lnTo>
                        <a:pt x="446" y="83"/>
                      </a:lnTo>
                      <a:lnTo>
                        <a:pt x="507" y="53"/>
                      </a:lnTo>
                      <a:lnTo>
                        <a:pt x="572" y="30"/>
                      </a:lnTo>
                      <a:lnTo>
                        <a:pt x="639" y="13"/>
                      </a:lnTo>
                      <a:lnTo>
                        <a:pt x="709" y="2"/>
                      </a:lnTo>
                      <a:lnTo>
                        <a:pt x="77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0" name="Freeform 26"/>
                <p:cNvSpPr>
                  <a:spLocks/>
                </p:cNvSpPr>
                <p:nvPr/>
              </p:nvSpPr>
              <p:spPr bwMode="auto">
                <a:xfrm>
                  <a:off x="-8275638" y="-4170363"/>
                  <a:ext cx="2473325" cy="1755775"/>
                </a:xfrm>
                <a:custGeom>
                  <a:avLst/>
                  <a:gdLst>
                    <a:gd name="T0" fmla="*/ 833 w 1558"/>
                    <a:gd name="T1" fmla="*/ 2 h 1106"/>
                    <a:gd name="T2" fmla="*/ 945 w 1558"/>
                    <a:gd name="T3" fmla="*/ 19 h 1106"/>
                    <a:gd name="T4" fmla="*/ 1056 w 1558"/>
                    <a:gd name="T5" fmla="*/ 56 h 1106"/>
                    <a:gd name="T6" fmla="*/ 1160 w 1558"/>
                    <a:gd name="T7" fmla="*/ 111 h 1106"/>
                    <a:gd name="T8" fmla="*/ 1272 w 1558"/>
                    <a:gd name="T9" fmla="*/ 195 h 1106"/>
                    <a:gd name="T10" fmla="*/ 1369 w 1558"/>
                    <a:gd name="T11" fmla="*/ 300 h 1106"/>
                    <a:gd name="T12" fmla="*/ 1448 w 1558"/>
                    <a:gd name="T13" fmla="*/ 423 h 1106"/>
                    <a:gd name="T14" fmla="*/ 1508 w 1558"/>
                    <a:gd name="T15" fmla="*/ 561 h 1106"/>
                    <a:gd name="T16" fmla="*/ 1546 w 1558"/>
                    <a:gd name="T17" fmla="*/ 710 h 1106"/>
                    <a:gd name="T18" fmla="*/ 1558 w 1558"/>
                    <a:gd name="T19" fmla="*/ 870 h 1106"/>
                    <a:gd name="T20" fmla="*/ 1491 w 1558"/>
                    <a:gd name="T21" fmla="*/ 892 h 1106"/>
                    <a:gd name="T22" fmla="*/ 1365 w 1558"/>
                    <a:gd name="T23" fmla="*/ 847 h 1106"/>
                    <a:gd name="T24" fmla="*/ 1249 w 1558"/>
                    <a:gd name="T25" fmla="*/ 779 h 1106"/>
                    <a:gd name="T26" fmla="*/ 1146 w 1558"/>
                    <a:gd name="T27" fmla="*/ 693 h 1106"/>
                    <a:gd name="T28" fmla="*/ 1057 w 1558"/>
                    <a:gd name="T29" fmla="*/ 588 h 1106"/>
                    <a:gd name="T30" fmla="*/ 985 w 1558"/>
                    <a:gd name="T31" fmla="*/ 468 h 1106"/>
                    <a:gd name="T32" fmla="*/ 916 w 1558"/>
                    <a:gd name="T33" fmla="*/ 561 h 1106"/>
                    <a:gd name="T34" fmla="*/ 837 w 1558"/>
                    <a:gd name="T35" fmla="*/ 656 h 1106"/>
                    <a:gd name="T36" fmla="*/ 743 w 1558"/>
                    <a:gd name="T37" fmla="*/ 750 h 1106"/>
                    <a:gd name="T38" fmla="*/ 633 w 1558"/>
                    <a:gd name="T39" fmla="*/ 839 h 1106"/>
                    <a:gd name="T40" fmla="*/ 508 w 1558"/>
                    <a:gd name="T41" fmla="*/ 922 h 1106"/>
                    <a:gd name="T42" fmla="*/ 367 w 1558"/>
                    <a:gd name="T43" fmla="*/ 997 h 1106"/>
                    <a:gd name="T44" fmla="*/ 208 w 1558"/>
                    <a:gd name="T45" fmla="*/ 1058 h 1106"/>
                    <a:gd name="T46" fmla="*/ 29 w 1558"/>
                    <a:gd name="T47" fmla="*/ 1106 h 1106"/>
                    <a:gd name="T48" fmla="*/ 4 w 1558"/>
                    <a:gd name="T49" fmla="*/ 951 h 1106"/>
                    <a:gd name="T50" fmla="*/ 4 w 1558"/>
                    <a:gd name="T51" fmla="*/ 786 h 1106"/>
                    <a:gd name="T52" fmla="*/ 32 w 1558"/>
                    <a:gd name="T53" fmla="*/ 625 h 1106"/>
                    <a:gd name="T54" fmla="*/ 84 w 1558"/>
                    <a:gd name="T55" fmla="*/ 476 h 1106"/>
                    <a:gd name="T56" fmla="*/ 159 w 1558"/>
                    <a:gd name="T57" fmla="*/ 343 h 1106"/>
                    <a:gd name="T58" fmla="*/ 254 w 1558"/>
                    <a:gd name="T59" fmla="*/ 227 h 1106"/>
                    <a:gd name="T60" fmla="*/ 367 w 1558"/>
                    <a:gd name="T61" fmla="*/ 132 h 1106"/>
                    <a:gd name="T62" fmla="*/ 492 w 1558"/>
                    <a:gd name="T63" fmla="*/ 61 h 1106"/>
                    <a:gd name="T64" fmla="*/ 632 w 1558"/>
                    <a:gd name="T65" fmla="*/ 16 h 1106"/>
                    <a:gd name="T66" fmla="*/ 778 w 1558"/>
                    <a:gd name="T67" fmla="*/ 0 h 1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58" h="1106">
                      <a:moveTo>
                        <a:pt x="778" y="0"/>
                      </a:moveTo>
                      <a:lnTo>
                        <a:pt x="833" y="2"/>
                      </a:lnTo>
                      <a:lnTo>
                        <a:pt x="887" y="8"/>
                      </a:lnTo>
                      <a:lnTo>
                        <a:pt x="945" y="19"/>
                      </a:lnTo>
                      <a:lnTo>
                        <a:pt x="1002" y="35"/>
                      </a:lnTo>
                      <a:lnTo>
                        <a:pt x="1056" y="56"/>
                      </a:lnTo>
                      <a:lnTo>
                        <a:pt x="1110" y="82"/>
                      </a:lnTo>
                      <a:lnTo>
                        <a:pt x="1160" y="111"/>
                      </a:lnTo>
                      <a:lnTo>
                        <a:pt x="1217" y="150"/>
                      </a:lnTo>
                      <a:lnTo>
                        <a:pt x="1272" y="195"/>
                      </a:lnTo>
                      <a:lnTo>
                        <a:pt x="1322" y="245"/>
                      </a:lnTo>
                      <a:lnTo>
                        <a:pt x="1369" y="300"/>
                      </a:lnTo>
                      <a:lnTo>
                        <a:pt x="1411" y="359"/>
                      </a:lnTo>
                      <a:lnTo>
                        <a:pt x="1448" y="423"/>
                      </a:lnTo>
                      <a:lnTo>
                        <a:pt x="1481" y="490"/>
                      </a:lnTo>
                      <a:lnTo>
                        <a:pt x="1508" y="561"/>
                      </a:lnTo>
                      <a:lnTo>
                        <a:pt x="1530" y="634"/>
                      </a:lnTo>
                      <a:lnTo>
                        <a:pt x="1546" y="710"/>
                      </a:lnTo>
                      <a:lnTo>
                        <a:pt x="1556" y="789"/>
                      </a:lnTo>
                      <a:lnTo>
                        <a:pt x="1558" y="870"/>
                      </a:lnTo>
                      <a:lnTo>
                        <a:pt x="1557" y="905"/>
                      </a:lnTo>
                      <a:lnTo>
                        <a:pt x="1491" y="892"/>
                      </a:lnTo>
                      <a:lnTo>
                        <a:pt x="1427" y="872"/>
                      </a:lnTo>
                      <a:lnTo>
                        <a:pt x="1365" y="847"/>
                      </a:lnTo>
                      <a:lnTo>
                        <a:pt x="1305" y="816"/>
                      </a:lnTo>
                      <a:lnTo>
                        <a:pt x="1249" y="779"/>
                      </a:lnTo>
                      <a:lnTo>
                        <a:pt x="1195" y="738"/>
                      </a:lnTo>
                      <a:lnTo>
                        <a:pt x="1146" y="693"/>
                      </a:lnTo>
                      <a:lnTo>
                        <a:pt x="1100" y="641"/>
                      </a:lnTo>
                      <a:lnTo>
                        <a:pt x="1057" y="588"/>
                      </a:lnTo>
                      <a:lnTo>
                        <a:pt x="1018" y="529"/>
                      </a:lnTo>
                      <a:lnTo>
                        <a:pt x="985" y="468"/>
                      </a:lnTo>
                      <a:lnTo>
                        <a:pt x="952" y="514"/>
                      </a:lnTo>
                      <a:lnTo>
                        <a:pt x="916" y="561"/>
                      </a:lnTo>
                      <a:lnTo>
                        <a:pt x="879" y="608"/>
                      </a:lnTo>
                      <a:lnTo>
                        <a:pt x="837" y="656"/>
                      </a:lnTo>
                      <a:lnTo>
                        <a:pt x="792" y="704"/>
                      </a:lnTo>
                      <a:lnTo>
                        <a:pt x="743" y="750"/>
                      </a:lnTo>
                      <a:lnTo>
                        <a:pt x="690" y="795"/>
                      </a:lnTo>
                      <a:lnTo>
                        <a:pt x="633" y="839"/>
                      </a:lnTo>
                      <a:lnTo>
                        <a:pt x="573" y="882"/>
                      </a:lnTo>
                      <a:lnTo>
                        <a:pt x="508" y="922"/>
                      </a:lnTo>
                      <a:lnTo>
                        <a:pt x="440" y="960"/>
                      </a:lnTo>
                      <a:lnTo>
                        <a:pt x="367" y="997"/>
                      </a:lnTo>
                      <a:lnTo>
                        <a:pt x="290" y="1029"/>
                      </a:lnTo>
                      <a:lnTo>
                        <a:pt x="208" y="1058"/>
                      </a:lnTo>
                      <a:lnTo>
                        <a:pt x="121" y="1084"/>
                      </a:lnTo>
                      <a:lnTo>
                        <a:pt x="29" y="1106"/>
                      </a:lnTo>
                      <a:lnTo>
                        <a:pt x="13" y="1030"/>
                      </a:lnTo>
                      <a:lnTo>
                        <a:pt x="4" y="951"/>
                      </a:lnTo>
                      <a:lnTo>
                        <a:pt x="0" y="870"/>
                      </a:lnTo>
                      <a:lnTo>
                        <a:pt x="4" y="786"/>
                      </a:lnTo>
                      <a:lnTo>
                        <a:pt x="15" y="705"/>
                      </a:lnTo>
                      <a:lnTo>
                        <a:pt x="32" y="625"/>
                      </a:lnTo>
                      <a:lnTo>
                        <a:pt x="55" y="550"/>
                      </a:lnTo>
                      <a:lnTo>
                        <a:pt x="84" y="476"/>
                      </a:lnTo>
                      <a:lnTo>
                        <a:pt x="118" y="408"/>
                      </a:lnTo>
                      <a:lnTo>
                        <a:pt x="159" y="343"/>
                      </a:lnTo>
                      <a:lnTo>
                        <a:pt x="204" y="283"/>
                      </a:lnTo>
                      <a:lnTo>
                        <a:pt x="254" y="227"/>
                      </a:lnTo>
                      <a:lnTo>
                        <a:pt x="308" y="177"/>
                      </a:lnTo>
                      <a:lnTo>
                        <a:pt x="367" y="132"/>
                      </a:lnTo>
                      <a:lnTo>
                        <a:pt x="428" y="94"/>
                      </a:lnTo>
                      <a:lnTo>
                        <a:pt x="492" y="61"/>
                      </a:lnTo>
                      <a:lnTo>
                        <a:pt x="561" y="35"/>
                      </a:lnTo>
                      <a:lnTo>
                        <a:pt x="632" y="16"/>
                      </a:lnTo>
                      <a:lnTo>
                        <a:pt x="705" y="3"/>
                      </a:lnTo>
                      <a:lnTo>
                        <a:pt x="77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1" name="Freeform 27"/>
                <p:cNvSpPr>
                  <a:spLocks/>
                </p:cNvSpPr>
                <p:nvPr/>
              </p:nvSpPr>
              <p:spPr bwMode="auto">
                <a:xfrm>
                  <a:off x="-8415338" y="-715963"/>
                  <a:ext cx="2570163" cy="1474788"/>
                </a:xfrm>
                <a:custGeom>
                  <a:avLst/>
                  <a:gdLst>
                    <a:gd name="T0" fmla="*/ 379 w 1619"/>
                    <a:gd name="T1" fmla="*/ 44 h 929"/>
                    <a:gd name="T2" fmla="*/ 507 w 1619"/>
                    <a:gd name="T3" fmla="*/ 116 h 929"/>
                    <a:gd name="T4" fmla="*/ 645 w 1619"/>
                    <a:gd name="T5" fmla="*/ 165 h 929"/>
                    <a:gd name="T6" fmla="*/ 792 w 1619"/>
                    <a:gd name="T7" fmla="*/ 192 h 929"/>
                    <a:gd name="T8" fmla="*/ 941 w 1619"/>
                    <a:gd name="T9" fmla="*/ 192 h 929"/>
                    <a:gd name="T10" fmla="*/ 1084 w 1619"/>
                    <a:gd name="T11" fmla="*/ 168 h 929"/>
                    <a:gd name="T12" fmla="*/ 1218 w 1619"/>
                    <a:gd name="T13" fmla="*/ 120 h 929"/>
                    <a:gd name="T14" fmla="*/ 1344 w 1619"/>
                    <a:gd name="T15" fmla="*/ 52 h 929"/>
                    <a:gd name="T16" fmla="*/ 1398 w 1619"/>
                    <a:gd name="T17" fmla="*/ 58 h 929"/>
                    <a:gd name="T18" fmla="*/ 1398 w 1619"/>
                    <a:gd name="T19" fmla="*/ 151 h 929"/>
                    <a:gd name="T20" fmla="*/ 1413 w 1619"/>
                    <a:gd name="T21" fmla="*/ 242 h 929"/>
                    <a:gd name="T22" fmla="*/ 1442 w 1619"/>
                    <a:gd name="T23" fmla="*/ 328 h 929"/>
                    <a:gd name="T24" fmla="*/ 1486 w 1619"/>
                    <a:gd name="T25" fmla="*/ 405 h 929"/>
                    <a:gd name="T26" fmla="*/ 1546 w 1619"/>
                    <a:gd name="T27" fmla="*/ 470 h 929"/>
                    <a:gd name="T28" fmla="*/ 1619 w 1619"/>
                    <a:gd name="T29" fmla="*/ 519 h 929"/>
                    <a:gd name="T30" fmla="*/ 1514 w 1619"/>
                    <a:gd name="T31" fmla="*/ 646 h 929"/>
                    <a:gd name="T32" fmla="*/ 1393 w 1619"/>
                    <a:gd name="T33" fmla="*/ 753 h 929"/>
                    <a:gd name="T34" fmla="*/ 1256 w 1619"/>
                    <a:gd name="T35" fmla="*/ 836 h 929"/>
                    <a:gd name="T36" fmla="*/ 1108 w 1619"/>
                    <a:gd name="T37" fmla="*/ 895 h 929"/>
                    <a:gd name="T38" fmla="*/ 949 w 1619"/>
                    <a:gd name="T39" fmla="*/ 926 h 929"/>
                    <a:gd name="T40" fmla="*/ 786 w 1619"/>
                    <a:gd name="T41" fmla="*/ 926 h 929"/>
                    <a:gd name="T42" fmla="*/ 628 w 1619"/>
                    <a:gd name="T43" fmla="*/ 896 h 929"/>
                    <a:gd name="T44" fmla="*/ 481 w 1619"/>
                    <a:gd name="T45" fmla="*/ 839 h 929"/>
                    <a:gd name="T46" fmla="*/ 346 w 1619"/>
                    <a:gd name="T47" fmla="*/ 756 h 929"/>
                    <a:gd name="T48" fmla="*/ 225 w 1619"/>
                    <a:gd name="T49" fmla="*/ 652 h 929"/>
                    <a:gd name="T50" fmla="*/ 121 w 1619"/>
                    <a:gd name="T51" fmla="*/ 527 h 929"/>
                    <a:gd name="T52" fmla="*/ 35 w 1619"/>
                    <a:gd name="T53" fmla="*/ 384 h 929"/>
                    <a:gd name="T54" fmla="*/ 45 w 1619"/>
                    <a:gd name="T55" fmla="*/ 299 h 929"/>
                    <a:gd name="T56" fmla="*/ 127 w 1619"/>
                    <a:gd name="T57" fmla="*/ 267 h 929"/>
                    <a:gd name="T58" fmla="*/ 194 w 1619"/>
                    <a:gd name="T59" fmla="*/ 218 h 929"/>
                    <a:gd name="T60" fmla="*/ 249 w 1619"/>
                    <a:gd name="T61" fmla="*/ 156 h 929"/>
                    <a:gd name="T62" fmla="*/ 291 w 1619"/>
                    <a:gd name="T63" fmla="*/ 82 h 929"/>
                    <a:gd name="T64" fmla="*/ 319 w 1619"/>
                    <a:gd name="T65" fmla="*/ 0 h 9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619" h="929">
                      <a:moveTo>
                        <a:pt x="319" y="0"/>
                      </a:moveTo>
                      <a:lnTo>
                        <a:pt x="379" y="44"/>
                      </a:lnTo>
                      <a:lnTo>
                        <a:pt x="441" y="82"/>
                      </a:lnTo>
                      <a:lnTo>
                        <a:pt x="507" y="116"/>
                      </a:lnTo>
                      <a:lnTo>
                        <a:pt x="574" y="143"/>
                      </a:lnTo>
                      <a:lnTo>
                        <a:pt x="645" y="165"/>
                      </a:lnTo>
                      <a:lnTo>
                        <a:pt x="717" y="182"/>
                      </a:lnTo>
                      <a:lnTo>
                        <a:pt x="792" y="192"/>
                      </a:lnTo>
                      <a:lnTo>
                        <a:pt x="866" y="195"/>
                      </a:lnTo>
                      <a:lnTo>
                        <a:pt x="941" y="192"/>
                      </a:lnTo>
                      <a:lnTo>
                        <a:pt x="1013" y="182"/>
                      </a:lnTo>
                      <a:lnTo>
                        <a:pt x="1084" y="168"/>
                      </a:lnTo>
                      <a:lnTo>
                        <a:pt x="1152" y="147"/>
                      </a:lnTo>
                      <a:lnTo>
                        <a:pt x="1218" y="120"/>
                      </a:lnTo>
                      <a:lnTo>
                        <a:pt x="1283" y="88"/>
                      </a:lnTo>
                      <a:lnTo>
                        <a:pt x="1344" y="52"/>
                      </a:lnTo>
                      <a:lnTo>
                        <a:pt x="1403" y="11"/>
                      </a:lnTo>
                      <a:lnTo>
                        <a:pt x="1398" y="58"/>
                      </a:lnTo>
                      <a:lnTo>
                        <a:pt x="1396" y="104"/>
                      </a:lnTo>
                      <a:lnTo>
                        <a:pt x="1398" y="151"/>
                      </a:lnTo>
                      <a:lnTo>
                        <a:pt x="1403" y="197"/>
                      </a:lnTo>
                      <a:lnTo>
                        <a:pt x="1413" y="242"/>
                      </a:lnTo>
                      <a:lnTo>
                        <a:pt x="1426" y="286"/>
                      </a:lnTo>
                      <a:lnTo>
                        <a:pt x="1442" y="328"/>
                      </a:lnTo>
                      <a:lnTo>
                        <a:pt x="1463" y="368"/>
                      </a:lnTo>
                      <a:lnTo>
                        <a:pt x="1486" y="405"/>
                      </a:lnTo>
                      <a:lnTo>
                        <a:pt x="1514" y="439"/>
                      </a:lnTo>
                      <a:lnTo>
                        <a:pt x="1546" y="470"/>
                      </a:lnTo>
                      <a:lnTo>
                        <a:pt x="1580" y="497"/>
                      </a:lnTo>
                      <a:lnTo>
                        <a:pt x="1619" y="519"/>
                      </a:lnTo>
                      <a:lnTo>
                        <a:pt x="1569" y="585"/>
                      </a:lnTo>
                      <a:lnTo>
                        <a:pt x="1514" y="646"/>
                      </a:lnTo>
                      <a:lnTo>
                        <a:pt x="1455" y="702"/>
                      </a:lnTo>
                      <a:lnTo>
                        <a:pt x="1393" y="753"/>
                      </a:lnTo>
                      <a:lnTo>
                        <a:pt x="1326" y="797"/>
                      </a:lnTo>
                      <a:lnTo>
                        <a:pt x="1256" y="836"/>
                      </a:lnTo>
                      <a:lnTo>
                        <a:pt x="1184" y="869"/>
                      </a:lnTo>
                      <a:lnTo>
                        <a:pt x="1108" y="895"/>
                      </a:lnTo>
                      <a:lnTo>
                        <a:pt x="1030" y="915"/>
                      </a:lnTo>
                      <a:lnTo>
                        <a:pt x="949" y="926"/>
                      </a:lnTo>
                      <a:lnTo>
                        <a:pt x="866" y="929"/>
                      </a:lnTo>
                      <a:lnTo>
                        <a:pt x="786" y="926"/>
                      </a:lnTo>
                      <a:lnTo>
                        <a:pt x="705" y="915"/>
                      </a:lnTo>
                      <a:lnTo>
                        <a:pt x="628" y="896"/>
                      </a:lnTo>
                      <a:lnTo>
                        <a:pt x="554" y="871"/>
                      </a:lnTo>
                      <a:lnTo>
                        <a:pt x="481" y="839"/>
                      </a:lnTo>
                      <a:lnTo>
                        <a:pt x="412" y="801"/>
                      </a:lnTo>
                      <a:lnTo>
                        <a:pt x="346" y="756"/>
                      </a:lnTo>
                      <a:lnTo>
                        <a:pt x="283" y="707"/>
                      </a:lnTo>
                      <a:lnTo>
                        <a:pt x="225" y="652"/>
                      </a:lnTo>
                      <a:lnTo>
                        <a:pt x="171" y="592"/>
                      </a:lnTo>
                      <a:lnTo>
                        <a:pt x="121" y="527"/>
                      </a:lnTo>
                      <a:lnTo>
                        <a:pt x="76" y="457"/>
                      </a:lnTo>
                      <a:lnTo>
                        <a:pt x="35" y="384"/>
                      </a:lnTo>
                      <a:lnTo>
                        <a:pt x="0" y="308"/>
                      </a:lnTo>
                      <a:lnTo>
                        <a:pt x="45" y="299"/>
                      </a:lnTo>
                      <a:lnTo>
                        <a:pt x="88" y="285"/>
                      </a:lnTo>
                      <a:lnTo>
                        <a:pt x="127" y="267"/>
                      </a:lnTo>
                      <a:lnTo>
                        <a:pt x="162" y="244"/>
                      </a:lnTo>
                      <a:lnTo>
                        <a:pt x="194" y="218"/>
                      </a:lnTo>
                      <a:lnTo>
                        <a:pt x="224" y="187"/>
                      </a:lnTo>
                      <a:lnTo>
                        <a:pt x="249" y="156"/>
                      </a:lnTo>
                      <a:lnTo>
                        <a:pt x="271" y="120"/>
                      </a:lnTo>
                      <a:lnTo>
                        <a:pt x="291" y="82"/>
                      </a:lnTo>
                      <a:lnTo>
                        <a:pt x="307" y="42"/>
                      </a:lnTo>
                      <a:lnTo>
                        <a:pt x="3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2" name="Freeform 28"/>
                <p:cNvSpPr>
                  <a:spLocks/>
                </p:cNvSpPr>
                <p:nvPr/>
              </p:nvSpPr>
              <p:spPr bwMode="auto">
                <a:xfrm>
                  <a:off x="-5367338" y="-457200"/>
                  <a:ext cx="473075" cy="1495425"/>
                </a:xfrm>
                <a:custGeom>
                  <a:avLst/>
                  <a:gdLst>
                    <a:gd name="T0" fmla="*/ 217 w 298"/>
                    <a:gd name="T1" fmla="*/ 0 h 942"/>
                    <a:gd name="T2" fmla="*/ 219 w 298"/>
                    <a:gd name="T3" fmla="*/ 4 h 942"/>
                    <a:gd name="T4" fmla="*/ 220 w 298"/>
                    <a:gd name="T5" fmla="*/ 16 h 942"/>
                    <a:gd name="T6" fmla="*/ 222 w 298"/>
                    <a:gd name="T7" fmla="*/ 35 h 942"/>
                    <a:gd name="T8" fmla="*/ 225 w 298"/>
                    <a:gd name="T9" fmla="*/ 62 h 942"/>
                    <a:gd name="T10" fmla="*/ 228 w 298"/>
                    <a:gd name="T11" fmla="*/ 95 h 942"/>
                    <a:gd name="T12" fmla="*/ 233 w 298"/>
                    <a:gd name="T13" fmla="*/ 134 h 942"/>
                    <a:gd name="T14" fmla="*/ 238 w 298"/>
                    <a:gd name="T15" fmla="*/ 177 h 942"/>
                    <a:gd name="T16" fmla="*/ 244 w 298"/>
                    <a:gd name="T17" fmla="*/ 226 h 942"/>
                    <a:gd name="T18" fmla="*/ 250 w 298"/>
                    <a:gd name="T19" fmla="*/ 279 h 942"/>
                    <a:gd name="T20" fmla="*/ 257 w 298"/>
                    <a:gd name="T21" fmla="*/ 335 h 942"/>
                    <a:gd name="T22" fmla="*/ 264 w 298"/>
                    <a:gd name="T23" fmla="*/ 395 h 942"/>
                    <a:gd name="T24" fmla="*/ 270 w 298"/>
                    <a:gd name="T25" fmla="*/ 457 h 942"/>
                    <a:gd name="T26" fmla="*/ 277 w 298"/>
                    <a:gd name="T27" fmla="*/ 521 h 942"/>
                    <a:gd name="T28" fmla="*/ 285 w 298"/>
                    <a:gd name="T29" fmla="*/ 587 h 942"/>
                    <a:gd name="T30" fmla="*/ 292 w 298"/>
                    <a:gd name="T31" fmla="*/ 653 h 942"/>
                    <a:gd name="T32" fmla="*/ 298 w 298"/>
                    <a:gd name="T33" fmla="*/ 720 h 942"/>
                    <a:gd name="T34" fmla="*/ 228 w 298"/>
                    <a:gd name="T35" fmla="*/ 780 h 942"/>
                    <a:gd name="T36" fmla="*/ 155 w 298"/>
                    <a:gd name="T37" fmla="*/ 837 h 942"/>
                    <a:gd name="T38" fmla="*/ 78 w 298"/>
                    <a:gd name="T39" fmla="*/ 891 h 942"/>
                    <a:gd name="T40" fmla="*/ 0 w 298"/>
                    <a:gd name="T41" fmla="*/ 942 h 942"/>
                    <a:gd name="T42" fmla="*/ 12 w 298"/>
                    <a:gd name="T43" fmla="*/ 871 h 942"/>
                    <a:gd name="T44" fmla="*/ 26 w 298"/>
                    <a:gd name="T45" fmla="*/ 802 h 942"/>
                    <a:gd name="T46" fmla="*/ 39 w 298"/>
                    <a:gd name="T47" fmla="*/ 732 h 942"/>
                    <a:gd name="T48" fmla="*/ 54 w 298"/>
                    <a:gd name="T49" fmla="*/ 664 h 942"/>
                    <a:gd name="T50" fmla="*/ 67 w 298"/>
                    <a:gd name="T51" fmla="*/ 596 h 942"/>
                    <a:gd name="T52" fmla="*/ 82 w 298"/>
                    <a:gd name="T53" fmla="*/ 532 h 942"/>
                    <a:gd name="T54" fmla="*/ 96 w 298"/>
                    <a:gd name="T55" fmla="*/ 468 h 942"/>
                    <a:gd name="T56" fmla="*/ 111 w 298"/>
                    <a:gd name="T57" fmla="*/ 407 h 942"/>
                    <a:gd name="T58" fmla="*/ 125 w 298"/>
                    <a:gd name="T59" fmla="*/ 349 h 942"/>
                    <a:gd name="T60" fmla="*/ 139 w 298"/>
                    <a:gd name="T61" fmla="*/ 294 h 942"/>
                    <a:gd name="T62" fmla="*/ 151 w 298"/>
                    <a:gd name="T63" fmla="*/ 243 h 942"/>
                    <a:gd name="T64" fmla="*/ 164 w 298"/>
                    <a:gd name="T65" fmla="*/ 197 h 942"/>
                    <a:gd name="T66" fmla="*/ 176 w 298"/>
                    <a:gd name="T67" fmla="*/ 153 h 942"/>
                    <a:gd name="T68" fmla="*/ 186 w 298"/>
                    <a:gd name="T69" fmla="*/ 115 h 942"/>
                    <a:gd name="T70" fmla="*/ 194 w 298"/>
                    <a:gd name="T71" fmla="*/ 81 h 942"/>
                    <a:gd name="T72" fmla="*/ 203 w 298"/>
                    <a:gd name="T73" fmla="*/ 52 h 942"/>
                    <a:gd name="T74" fmla="*/ 209 w 298"/>
                    <a:gd name="T75" fmla="*/ 30 h 942"/>
                    <a:gd name="T76" fmla="*/ 214 w 298"/>
                    <a:gd name="T77" fmla="*/ 13 h 942"/>
                    <a:gd name="T78" fmla="*/ 216 w 298"/>
                    <a:gd name="T79" fmla="*/ 4 h 942"/>
                    <a:gd name="T80" fmla="*/ 217 w 298"/>
                    <a:gd name="T81" fmla="*/ 0 h 9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98" h="942">
                      <a:moveTo>
                        <a:pt x="217" y="0"/>
                      </a:moveTo>
                      <a:lnTo>
                        <a:pt x="219" y="4"/>
                      </a:lnTo>
                      <a:lnTo>
                        <a:pt x="220" y="16"/>
                      </a:lnTo>
                      <a:lnTo>
                        <a:pt x="222" y="35"/>
                      </a:lnTo>
                      <a:lnTo>
                        <a:pt x="225" y="62"/>
                      </a:lnTo>
                      <a:lnTo>
                        <a:pt x="228" y="95"/>
                      </a:lnTo>
                      <a:lnTo>
                        <a:pt x="233" y="134"/>
                      </a:lnTo>
                      <a:lnTo>
                        <a:pt x="238" y="177"/>
                      </a:lnTo>
                      <a:lnTo>
                        <a:pt x="244" y="226"/>
                      </a:lnTo>
                      <a:lnTo>
                        <a:pt x="250" y="279"/>
                      </a:lnTo>
                      <a:lnTo>
                        <a:pt x="257" y="335"/>
                      </a:lnTo>
                      <a:lnTo>
                        <a:pt x="264" y="395"/>
                      </a:lnTo>
                      <a:lnTo>
                        <a:pt x="270" y="457"/>
                      </a:lnTo>
                      <a:lnTo>
                        <a:pt x="277" y="521"/>
                      </a:lnTo>
                      <a:lnTo>
                        <a:pt x="285" y="587"/>
                      </a:lnTo>
                      <a:lnTo>
                        <a:pt x="292" y="653"/>
                      </a:lnTo>
                      <a:lnTo>
                        <a:pt x="298" y="720"/>
                      </a:lnTo>
                      <a:lnTo>
                        <a:pt x="228" y="780"/>
                      </a:lnTo>
                      <a:lnTo>
                        <a:pt x="155" y="837"/>
                      </a:lnTo>
                      <a:lnTo>
                        <a:pt x="78" y="891"/>
                      </a:lnTo>
                      <a:lnTo>
                        <a:pt x="0" y="942"/>
                      </a:lnTo>
                      <a:lnTo>
                        <a:pt x="12" y="871"/>
                      </a:lnTo>
                      <a:lnTo>
                        <a:pt x="26" y="802"/>
                      </a:lnTo>
                      <a:lnTo>
                        <a:pt x="39" y="732"/>
                      </a:lnTo>
                      <a:lnTo>
                        <a:pt x="54" y="664"/>
                      </a:lnTo>
                      <a:lnTo>
                        <a:pt x="67" y="596"/>
                      </a:lnTo>
                      <a:lnTo>
                        <a:pt x="82" y="532"/>
                      </a:lnTo>
                      <a:lnTo>
                        <a:pt x="96" y="468"/>
                      </a:lnTo>
                      <a:lnTo>
                        <a:pt x="111" y="407"/>
                      </a:lnTo>
                      <a:lnTo>
                        <a:pt x="125" y="349"/>
                      </a:lnTo>
                      <a:lnTo>
                        <a:pt x="139" y="294"/>
                      </a:lnTo>
                      <a:lnTo>
                        <a:pt x="151" y="243"/>
                      </a:lnTo>
                      <a:lnTo>
                        <a:pt x="164" y="197"/>
                      </a:lnTo>
                      <a:lnTo>
                        <a:pt x="176" y="153"/>
                      </a:lnTo>
                      <a:lnTo>
                        <a:pt x="186" y="115"/>
                      </a:lnTo>
                      <a:lnTo>
                        <a:pt x="194" y="81"/>
                      </a:lnTo>
                      <a:lnTo>
                        <a:pt x="203" y="52"/>
                      </a:lnTo>
                      <a:lnTo>
                        <a:pt x="209" y="30"/>
                      </a:lnTo>
                      <a:lnTo>
                        <a:pt x="214" y="13"/>
                      </a:lnTo>
                      <a:lnTo>
                        <a:pt x="216" y="4"/>
                      </a:lnTo>
                      <a:lnTo>
                        <a:pt x="2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3" name="Freeform 29"/>
                <p:cNvSpPr>
                  <a:spLocks/>
                </p:cNvSpPr>
                <p:nvPr/>
              </p:nvSpPr>
              <p:spPr bwMode="auto">
                <a:xfrm>
                  <a:off x="-7040563" y="-992188"/>
                  <a:ext cx="2017713" cy="2500313"/>
                </a:xfrm>
                <a:custGeom>
                  <a:avLst/>
                  <a:gdLst>
                    <a:gd name="T0" fmla="*/ 424 w 1271"/>
                    <a:gd name="T1" fmla="*/ 11 h 1575"/>
                    <a:gd name="T2" fmla="*/ 585 w 1271"/>
                    <a:gd name="T3" fmla="*/ 57 h 1575"/>
                    <a:gd name="T4" fmla="*/ 751 w 1271"/>
                    <a:gd name="T5" fmla="*/ 113 h 1575"/>
                    <a:gd name="T6" fmla="*/ 945 w 1271"/>
                    <a:gd name="T7" fmla="*/ 185 h 1575"/>
                    <a:gd name="T8" fmla="*/ 1165 w 1271"/>
                    <a:gd name="T9" fmla="*/ 282 h 1575"/>
                    <a:gd name="T10" fmla="*/ 1270 w 1271"/>
                    <a:gd name="T11" fmla="*/ 341 h 1575"/>
                    <a:gd name="T12" fmla="*/ 1263 w 1271"/>
                    <a:gd name="T13" fmla="*/ 367 h 1575"/>
                    <a:gd name="T14" fmla="*/ 1248 w 1271"/>
                    <a:gd name="T15" fmla="*/ 418 h 1575"/>
                    <a:gd name="T16" fmla="*/ 1230 w 1271"/>
                    <a:gd name="T17" fmla="*/ 490 h 1575"/>
                    <a:gd name="T18" fmla="*/ 1205 w 1271"/>
                    <a:gd name="T19" fmla="*/ 580 h 1575"/>
                    <a:gd name="T20" fmla="*/ 1179 w 1271"/>
                    <a:gd name="T21" fmla="*/ 686 h 1575"/>
                    <a:gd name="T22" fmla="*/ 1150 w 1271"/>
                    <a:gd name="T23" fmla="*/ 805 h 1575"/>
                    <a:gd name="T24" fmla="*/ 1121 w 1271"/>
                    <a:gd name="T25" fmla="*/ 933 h 1575"/>
                    <a:gd name="T26" fmla="*/ 1093 w 1271"/>
                    <a:gd name="T27" fmla="*/ 1069 h 1575"/>
                    <a:gd name="T28" fmla="*/ 1066 w 1271"/>
                    <a:gd name="T29" fmla="*/ 1208 h 1575"/>
                    <a:gd name="T30" fmla="*/ 960 w 1271"/>
                    <a:gd name="T31" fmla="*/ 1333 h 1575"/>
                    <a:gd name="T32" fmla="*/ 764 w 1271"/>
                    <a:gd name="T33" fmla="*/ 1426 h 1575"/>
                    <a:gd name="T34" fmla="*/ 558 w 1271"/>
                    <a:gd name="T35" fmla="*/ 1498 h 1575"/>
                    <a:gd name="T36" fmla="*/ 341 w 1271"/>
                    <a:gd name="T37" fmla="*/ 1547 h 1575"/>
                    <a:gd name="T38" fmla="*/ 116 w 1271"/>
                    <a:gd name="T39" fmla="*/ 1571 h 1575"/>
                    <a:gd name="T40" fmla="*/ 0 w 1271"/>
                    <a:gd name="T41" fmla="*/ 1081 h 1575"/>
                    <a:gd name="T42" fmla="*/ 3 w 1271"/>
                    <a:gd name="T43" fmla="*/ 1076 h 1575"/>
                    <a:gd name="T44" fmla="*/ 8 w 1271"/>
                    <a:gd name="T45" fmla="*/ 1069 h 1575"/>
                    <a:gd name="T46" fmla="*/ 13 w 1271"/>
                    <a:gd name="T47" fmla="*/ 1056 h 1575"/>
                    <a:gd name="T48" fmla="*/ 28 w 1271"/>
                    <a:gd name="T49" fmla="*/ 1023 h 1575"/>
                    <a:gd name="T50" fmla="*/ 57 w 1271"/>
                    <a:gd name="T51" fmla="*/ 955 h 1575"/>
                    <a:gd name="T52" fmla="*/ 94 w 1271"/>
                    <a:gd name="T53" fmla="*/ 865 h 1575"/>
                    <a:gd name="T54" fmla="*/ 138 w 1271"/>
                    <a:gd name="T55" fmla="*/ 757 h 1575"/>
                    <a:gd name="T56" fmla="*/ 185 w 1271"/>
                    <a:gd name="T57" fmla="*/ 636 h 1575"/>
                    <a:gd name="T58" fmla="*/ 234 w 1271"/>
                    <a:gd name="T59" fmla="*/ 507 h 1575"/>
                    <a:gd name="T60" fmla="*/ 300 w 1271"/>
                    <a:gd name="T61" fmla="*/ 317 h 1575"/>
                    <a:gd name="T62" fmla="*/ 343 w 1271"/>
                    <a:gd name="T63" fmla="*/ 180 h 1575"/>
                    <a:gd name="T64" fmla="*/ 376 w 1271"/>
                    <a:gd name="T65" fmla="*/ 57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71" h="1575">
                      <a:moveTo>
                        <a:pt x="388" y="0"/>
                      </a:moveTo>
                      <a:lnTo>
                        <a:pt x="424" y="11"/>
                      </a:lnTo>
                      <a:lnTo>
                        <a:pt x="503" y="33"/>
                      </a:lnTo>
                      <a:lnTo>
                        <a:pt x="585" y="57"/>
                      </a:lnTo>
                      <a:lnTo>
                        <a:pt x="669" y="85"/>
                      </a:lnTo>
                      <a:lnTo>
                        <a:pt x="751" y="113"/>
                      </a:lnTo>
                      <a:lnTo>
                        <a:pt x="834" y="144"/>
                      </a:lnTo>
                      <a:lnTo>
                        <a:pt x="945" y="185"/>
                      </a:lnTo>
                      <a:lnTo>
                        <a:pt x="1056" y="232"/>
                      </a:lnTo>
                      <a:lnTo>
                        <a:pt x="1165" y="282"/>
                      </a:lnTo>
                      <a:lnTo>
                        <a:pt x="1271" y="337"/>
                      </a:lnTo>
                      <a:lnTo>
                        <a:pt x="1270" y="341"/>
                      </a:lnTo>
                      <a:lnTo>
                        <a:pt x="1268" y="350"/>
                      </a:lnTo>
                      <a:lnTo>
                        <a:pt x="1263" y="367"/>
                      </a:lnTo>
                      <a:lnTo>
                        <a:pt x="1257" y="389"/>
                      </a:lnTo>
                      <a:lnTo>
                        <a:pt x="1248" y="418"/>
                      </a:lnTo>
                      <a:lnTo>
                        <a:pt x="1240" y="452"/>
                      </a:lnTo>
                      <a:lnTo>
                        <a:pt x="1230" y="490"/>
                      </a:lnTo>
                      <a:lnTo>
                        <a:pt x="1218" y="532"/>
                      </a:lnTo>
                      <a:lnTo>
                        <a:pt x="1205" y="580"/>
                      </a:lnTo>
                      <a:lnTo>
                        <a:pt x="1193" y="631"/>
                      </a:lnTo>
                      <a:lnTo>
                        <a:pt x="1179" y="686"/>
                      </a:lnTo>
                      <a:lnTo>
                        <a:pt x="1165" y="744"/>
                      </a:lnTo>
                      <a:lnTo>
                        <a:pt x="1150" y="805"/>
                      </a:lnTo>
                      <a:lnTo>
                        <a:pt x="1136" y="867"/>
                      </a:lnTo>
                      <a:lnTo>
                        <a:pt x="1121" y="933"/>
                      </a:lnTo>
                      <a:lnTo>
                        <a:pt x="1108" y="1001"/>
                      </a:lnTo>
                      <a:lnTo>
                        <a:pt x="1093" y="1069"/>
                      </a:lnTo>
                      <a:lnTo>
                        <a:pt x="1080" y="1139"/>
                      </a:lnTo>
                      <a:lnTo>
                        <a:pt x="1066" y="1208"/>
                      </a:lnTo>
                      <a:lnTo>
                        <a:pt x="1054" y="1279"/>
                      </a:lnTo>
                      <a:lnTo>
                        <a:pt x="960" y="1333"/>
                      </a:lnTo>
                      <a:lnTo>
                        <a:pt x="863" y="1382"/>
                      </a:lnTo>
                      <a:lnTo>
                        <a:pt x="764" y="1426"/>
                      </a:lnTo>
                      <a:lnTo>
                        <a:pt x="662" y="1464"/>
                      </a:lnTo>
                      <a:lnTo>
                        <a:pt x="558" y="1498"/>
                      </a:lnTo>
                      <a:lnTo>
                        <a:pt x="450" y="1525"/>
                      </a:lnTo>
                      <a:lnTo>
                        <a:pt x="341" y="1547"/>
                      </a:lnTo>
                      <a:lnTo>
                        <a:pt x="230" y="1563"/>
                      </a:lnTo>
                      <a:lnTo>
                        <a:pt x="116" y="1571"/>
                      </a:lnTo>
                      <a:lnTo>
                        <a:pt x="0" y="1575"/>
                      </a:lnTo>
                      <a:lnTo>
                        <a:pt x="0" y="1081"/>
                      </a:lnTo>
                      <a:lnTo>
                        <a:pt x="2" y="1080"/>
                      </a:lnTo>
                      <a:lnTo>
                        <a:pt x="3" y="1076"/>
                      </a:lnTo>
                      <a:lnTo>
                        <a:pt x="5" y="1073"/>
                      </a:lnTo>
                      <a:lnTo>
                        <a:pt x="8" y="1069"/>
                      </a:lnTo>
                      <a:lnTo>
                        <a:pt x="13" y="1058"/>
                      </a:lnTo>
                      <a:lnTo>
                        <a:pt x="13" y="1056"/>
                      </a:lnTo>
                      <a:lnTo>
                        <a:pt x="14" y="1052"/>
                      </a:lnTo>
                      <a:lnTo>
                        <a:pt x="28" y="1023"/>
                      </a:lnTo>
                      <a:lnTo>
                        <a:pt x="41" y="993"/>
                      </a:lnTo>
                      <a:lnTo>
                        <a:pt x="57" y="955"/>
                      </a:lnTo>
                      <a:lnTo>
                        <a:pt x="75" y="913"/>
                      </a:lnTo>
                      <a:lnTo>
                        <a:pt x="94" y="865"/>
                      </a:lnTo>
                      <a:lnTo>
                        <a:pt x="115" y="812"/>
                      </a:lnTo>
                      <a:lnTo>
                        <a:pt x="138" y="757"/>
                      </a:lnTo>
                      <a:lnTo>
                        <a:pt x="162" y="697"/>
                      </a:lnTo>
                      <a:lnTo>
                        <a:pt x="185" y="636"/>
                      </a:lnTo>
                      <a:lnTo>
                        <a:pt x="209" y="573"/>
                      </a:lnTo>
                      <a:lnTo>
                        <a:pt x="234" y="507"/>
                      </a:lnTo>
                      <a:lnTo>
                        <a:pt x="258" y="441"/>
                      </a:lnTo>
                      <a:lnTo>
                        <a:pt x="300" y="317"/>
                      </a:lnTo>
                      <a:lnTo>
                        <a:pt x="323" y="244"/>
                      </a:lnTo>
                      <a:lnTo>
                        <a:pt x="343" y="180"/>
                      </a:lnTo>
                      <a:lnTo>
                        <a:pt x="360" y="118"/>
                      </a:lnTo>
                      <a:lnTo>
                        <a:pt x="376" y="57"/>
                      </a:lnTo>
                      <a:lnTo>
                        <a:pt x="38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4" name="Freeform 30"/>
                <p:cNvSpPr>
                  <a:spLocks/>
                </p:cNvSpPr>
                <p:nvPr/>
              </p:nvSpPr>
              <p:spPr bwMode="auto">
                <a:xfrm>
                  <a:off x="-7040563" y="-1260475"/>
                  <a:ext cx="1190625" cy="1982788"/>
                </a:xfrm>
                <a:custGeom>
                  <a:avLst/>
                  <a:gdLst>
                    <a:gd name="T0" fmla="*/ 410 w 750"/>
                    <a:gd name="T1" fmla="*/ 0 h 1249"/>
                    <a:gd name="T2" fmla="*/ 412 w 750"/>
                    <a:gd name="T3" fmla="*/ 1 h 1249"/>
                    <a:gd name="T4" fmla="*/ 418 w 750"/>
                    <a:gd name="T5" fmla="*/ 7 h 1249"/>
                    <a:gd name="T6" fmla="*/ 428 w 750"/>
                    <a:gd name="T7" fmla="*/ 17 h 1249"/>
                    <a:gd name="T8" fmla="*/ 443 w 750"/>
                    <a:gd name="T9" fmla="*/ 29 h 1249"/>
                    <a:gd name="T10" fmla="*/ 459 w 750"/>
                    <a:gd name="T11" fmla="*/ 45 h 1249"/>
                    <a:gd name="T12" fmla="*/ 478 w 750"/>
                    <a:gd name="T13" fmla="*/ 63 h 1249"/>
                    <a:gd name="T14" fmla="*/ 499 w 750"/>
                    <a:gd name="T15" fmla="*/ 83 h 1249"/>
                    <a:gd name="T16" fmla="*/ 522 w 750"/>
                    <a:gd name="T17" fmla="*/ 105 h 1249"/>
                    <a:gd name="T18" fmla="*/ 545 w 750"/>
                    <a:gd name="T19" fmla="*/ 128 h 1249"/>
                    <a:gd name="T20" fmla="*/ 571 w 750"/>
                    <a:gd name="T21" fmla="*/ 151 h 1249"/>
                    <a:gd name="T22" fmla="*/ 596 w 750"/>
                    <a:gd name="T23" fmla="*/ 177 h 1249"/>
                    <a:gd name="T24" fmla="*/ 621 w 750"/>
                    <a:gd name="T25" fmla="*/ 202 h 1249"/>
                    <a:gd name="T26" fmla="*/ 646 w 750"/>
                    <a:gd name="T27" fmla="*/ 227 h 1249"/>
                    <a:gd name="T28" fmla="*/ 669 w 750"/>
                    <a:gd name="T29" fmla="*/ 252 h 1249"/>
                    <a:gd name="T30" fmla="*/ 693 w 750"/>
                    <a:gd name="T31" fmla="*/ 277 h 1249"/>
                    <a:gd name="T32" fmla="*/ 715 w 750"/>
                    <a:gd name="T33" fmla="*/ 302 h 1249"/>
                    <a:gd name="T34" fmla="*/ 734 w 750"/>
                    <a:gd name="T35" fmla="*/ 324 h 1249"/>
                    <a:gd name="T36" fmla="*/ 750 w 750"/>
                    <a:gd name="T37" fmla="*/ 345 h 1249"/>
                    <a:gd name="T38" fmla="*/ 580 w 750"/>
                    <a:gd name="T39" fmla="*/ 433 h 1249"/>
                    <a:gd name="T40" fmla="*/ 690 w 750"/>
                    <a:gd name="T41" fmla="*/ 698 h 1249"/>
                    <a:gd name="T42" fmla="*/ 39 w 750"/>
                    <a:gd name="T43" fmla="*/ 1218 h 1249"/>
                    <a:gd name="T44" fmla="*/ 0 w 750"/>
                    <a:gd name="T45" fmla="*/ 1249 h 1249"/>
                    <a:gd name="T46" fmla="*/ 3 w 750"/>
                    <a:gd name="T47" fmla="*/ 1247 h 1249"/>
                    <a:gd name="T48" fmla="*/ 6 w 750"/>
                    <a:gd name="T49" fmla="*/ 1239 h 1249"/>
                    <a:gd name="T50" fmla="*/ 13 w 750"/>
                    <a:gd name="T51" fmla="*/ 1226 h 1249"/>
                    <a:gd name="T52" fmla="*/ 20 w 750"/>
                    <a:gd name="T53" fmla="*/ 1209 h 1249"/>
                    <a:gd name="T54" fmla="*/ 30 w 750"/>
                    <a:gd name="T55" fmla="*/ 1187 h 1249"/>
                    <a:gd name="T56" fmla="*/ 39 w 750"/>
                    <a:gd name="T57" fmla="*/ 1161 h 1249"/>
                    <a:gd name="T58" fmla="*/ 57 w 750"/>
                    <a:gd name="T59" fmla="*/ 1121 h 1249"/>
                    <a:gd name="T60" fmla="*/ 76 w 750"/>
                    <a:gd name="T61" fmla="*/ 1074 h 1249"/>
                    <a:gd name="T62" fmla="*/ 97 w 750"/>
                    <a:gd name="T63" fmla="*/ 1023 h 1249"/>
                    <a:gd name="T64" fmla="*/ 120 w 750"/>
                    <a:gd name="T65" fmla="*/ 967 h 1249"/>
                    <a:gd name="T66" fmla="*/ 145 w 750"/>
                    <a:gd name="T67" fmla="*/ 907 h 1249"/>
                    <a:gd name="T68" fmla="*/ 169 w 750"/>
                    <a:gd name="T69" fmla="*/ 843 h 1249"/>
                    <a:gd name="T70" fmla="*/ 195 w 750"/>
                    <a:gd name="T71" fmla="*/ 777 h 1249"/>
                    <a:gd name="T72" fmla="*/ 220 w 750"/>
                    <a:gd name="T73" fmla="*/ 709 h 1249"/>
                    <a:gd name="T74" fmla="*/ 246 w 750"/>
                    <a:gd name="T75" fmla="*/ 639 h 1249"/>
                    <a:gd name="T76" fmla="*/ 270 w 750"/>
                    <a:gd name="T77" fmla="*/ 569 h 1249"/>
                    <a:gd name="T78" fmla="*/ 295 w 750"/>
                    <a:gd name="T79" fmla="*/ 499 h 1249"/>
                    <a:gd name="T80" fmla="*/ 317 w 750"/>
                    <a:gd name="T81" fmla="*/ 429 h 1249"/>
                    <a:gd name="T82" fmla="*/ 339 w 750"/>
                    <a:gd name="T83" fmla="*/ 359 h 1249"/>
                    <a:gd name="T84" fmla="*/ 357 w 750"/>
                    <a:gd name="T85" fmla="*/ 293 h 1249"/>
                    <a:gd name="T86" fmla="*/ 374 w 750"/>
                    <a:gd name="T87" fmla="*/ 228 h 1249"/>
                    <a:gd name="T88" fmla="*/ 388 w 750"/>
                    <a:gd name="T89" fmla="*/ 167 h 1249"/>
                    <a:gd name="T90" fmla="*/ 396 w 750"/>
                    <a:gd name="T91" fmla="*/ 121 h 1249"/>
                    <a:gd name="T92" fmla="*/ 404 w 750"/>
                    <a:gd name="T93" fmla="*/ 77 h 1249"/>
                    <a:gd name="T94" fmla="*/ 407 w 750"/>
                    <a:gd name="T95" fmla="*/ 37 h 1249"/>
                    <a:gd name="T96" fmla="*/ 410 w 750"/>
                    <a:gd name="T97" fmla="*/ 0 h 1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50" h="1249">
                      <a:moveTo>
                        <a:pt x="410" y="0"/>
                      </a:moveTo>
                      <a:lnTo>
                        <a:pt x="412" y="1"/>
                      </a:lnTo>
                      <a:lnTo>
                        <a:pt x="418" y="7"/>
                      </a:lnTo>
                      <a:lnTo>
                        <a:pt x="428" y="17"/>
                      </a:lnTo>
                      <a:lnTo>
                        <a:pt x="443" y="29"/>
                      </a:lnTo>
                      <a:lnTo>
                        <a:pt x="459" y="45"/>
                      </a:lnTo>
                      <a:lnTo>
                        <a:pt x="478" y="63"/>
                      </a:lnTo>
                      <a:lnTo>
                        <a:pt x="499" y="83"/>
                      </a:lnTo>
                      <a:lnTo>
                        <a:pt x="522" y="105"/>
                      </a:lnTo>
                      <a:lnTo>
                        <a:pt x="545" y="128"/>
                      </a:lnTo>
                      <a:lnTo>
                        <a:pt x="571" y="151"/>
                      </a:lnTo>
                      <a:lnTo>
                        <a:pt x="596" y="177"/>
                      </a:lnTo>
                      <a:lnTo>
                        <a:pt x="621" y="202"/>
                      </a:lnTo>
                      <a:lnTo>
                        <a:pt x="646" y="227"/>
                      </a:lnTo>
                      <a:lnTo>
                        <a:pt x="669" y="252"/>
                      </a:lnTo>
                      <a:lnTo>
                        <a:pt x="693" y="277"/>
                      </a:lnTo>
                      <a:lnTo>
                        <a:pt x="715" y="302"/>
                      </a:lnTo>
                      <a:lnTo>
                        <a:pt x="734" y="324"/>
                      </a:lnTo>
                      <a:lnTo>
                        <a:pt x="750" y="345"/>
                      </a:lnTo>
                      <a:lnTo>
                        <a:pt x="580" y="433"/>
                      </a:lnTo>
                      <a:lnTo>
                        <a:pt x="690" y="698"/>
                      </a:lnTo>
                      <a:lnTo>
                        <a:pt x="39" y="1218"/>
                      </a:lnTo>
                      <a:lnTo>
                        <a:pt x="0" y="1249"/>
                      </a:lnTo>
                      <a:lnTo>
                        <a:pt x="3" y="1247"/>
                      </a:lnTo>
                      <a:lnTo>
                        <a:pt x="6" y="1239"/>
                      </a:lnTo>
                      <a:lnTo>
                        <a:pt x="13" y="1226"/>
                      </a:lnTo>
                      <a:lnTo>
                        <a:pt x="20" y="1209"/>
                      </a:lnTo>
                      <a:lnTo>
                        <a:pt x="30" y="1187"/>
                      </a:lnTo>
                      <a:lnTo>
                        <a:pt x="39" y="1161"/>
                      </a:lnTo>
                      <a:lnTo>
                        <a:pt x="57" y="1121"/>
                      </a:lnTo>
                      <a:lnTo>
                        <a:pt x="76" y="1074"/>
                      </a:lnTo>
                      <a:lnTo>
                        <a:pt x="97" y="1023"/>
                      </a:lnTo>
                      <a:lnTo>
                        <a:pt x="120" y="967"/>
                      </a:lnTo>
                      <a:lnTo>
                        <a:pt x="145" y="907"/>
                      </a:lnTo>
                      <a:lnTo>
                        <a:pt x="169" y="843"/>
                      </a:lnTo>
                      <a:lnTo>
                        <a:pt x="195" y="777"/>
                      </a:lnTo>
                      <a:lnTo>
                        <a:pt x="220" y="709"/>
                      </a:lnTo>
                      <a:lnTo>
                        <a:pt x="246" y="639"/>
                      </a:lnTo>
                      <a:lnTo>
                        <a:pt x="270" y="569"/>
                      </a:lnTo>
                      <a:lnTo>
                        <a:pt x="295" y="499"/>
                      </a:lnTo>
                      <a:lnTo>
                        <a:pt x="317" y="429"/>
                      </a:lnTo>
                      <a:lnTo>
                        <a:pt x="339" y="359"/>
                      </a:lnTo>
                      <a:lnTo>
                        <a:pt x="357" y="293"/>
                      </a:lnTo>
                      <a:lnTo>
                        <a:pt x="374" y="228"/>
                      </a:lnTo>
                      <a:lnTo>
                        <a:pt x="388" y="167"/>
                      </a:lnTo>
                      <a:lnTo>
                        <a:pt x="396" y="121"/>
                      </a:lnTo>
                      <a:lnTo>
                        <a:pt x="404" y="77"/>
                      </a:lnTo>
                      <a:lnTo>
                        <a:pt x="407" y="37"/>
                      </a:lnTo>
                      <a:lnTo>
                        <a:pt x="41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5" name="Freeform 31"/>
                <p:cNvSpPr>
                  <a:spLocks/>
                </p:cNvSpPr>
                <p:nvPr/>
              </p:nvSpPr>
              <p:spPr bwMode="auto">
                <a:xfrm>
                  <a:off x="-9182100" y="-455613"/>
                  <a:ext cx="473075" cy="1493838"/>
                </a:xfrm>
                <a:custGeom>
                  <a:avLst/>
                  <a:gdLst>
                    <a:gd name="T0" fmla="*/ 82 w 298"/>
                    <a:gd name="T1" fmla="*/ 0 h 941"/>
                    <a:gd name="T2" fmla="*/ 82 w 298"/>
                    <a:gd name="T3" fmla="*/ 3 h 941"/>
                    <a:gd name="T4" fmla="*/ 86 w 298"/>
                    <a:gd name="T5" fmla="*/ 14 h 941"/>
                    <a:gd name="T6" fmla="*/ 89 w 298"/>
                    <a:gd name="T7" fmla="*/ 29 h 941"/>
                    <a:gd name="T8" fmla="*/ 95 w 298"/>
                    <a:gd name="T9" fmla="*/ 51 h 941"/>
                    <a:gd name="T10" fmla="*/ 103 w 298"/>
                    <a:gd name="T11" fmla="*/ 78 h 941"/>
                    <a:gd name="T12" fmla="*/ 113 w 298"/>
                    <a:gd name="T13" fmla="*/ 110 h 941"/>
                    <a:gd name="T14" fmla="*/ 122 w 298"/>
                    <a:gd name="T15" fmla="*/ 148 h 941"/>
                    <a:gd name="T16" fmla="*/ 127 w 298"/>
                    <a:gd name="T17" fmla="*/ 168 h 941"/>
                    <a:gd name="T18" fmla="*/ 132 w 298"/>
                    <a:gd name="T19" fmla="*/ 188 h 941"/>
                    <a:gd name="T20" fmla="*/ 144 w 298"/>
                    <a:gd name="T21" fmla="*/ 231 h 941"/>
                    <a:gd name="T22" fmla="*/ 155 w 298"/>
                    <a:gd name="T23" fmla="*/ 279 h 941"/>
                    <a:gd name="T24" fmla="*/ 170 w 298"/>
                    <a:gd name="T25" fmla="*/ 331 h 941"/>
                    <a:gd name="T26" fmla="*/ 185 w 298"/>
                    <a:gd name="T27" fmla="*/ 395 h 941"/>
                    <a:gd name="T28" fmla="*/ 203 w 298"/>
                    <a:gd name="T29" fmla="*/ 473 h 941"/>
                    <a:gd name="T30" fmla="*/ 223 w 298"/>
                    <a:gd name="T31" fmla="*/ 555 h 941"/>
                    <a:gd name="T32" fmla="*/ 240 w 298"/>
                    <a:gd name="T33" fmla="*/ 638 h 941"/>
                    <a:gd name="T34" fmla="*/ 263 w 298"/>
                    <a:gd name="T35" fmla="*/ 748 h 941"/>
                    <a:gd name="T36" fmla="*/ 285 w 298"/>
                    <a:gd name="T37" fmla="*/ 861 h 941"/>
                    <a:gd name="T38" fmla="*/ 295 w 298"/>
                    <a:gd name="T39" fmla="*/ 916 h 941"/>
                    <a:gd name="T40" fmla="*/ 296 w 298"/>
                    <a:gd name="T41" fmla="*/ 929 h 941"/>
                    <a:gd name="T42" fmla="*/ 298 w 298"/>
                    <a:gd name="T43" fmla="*/ 941 h 941"/>
                    <a:gd name="T44" fmla="*/ 220 w 298"/>
                    <a:gd name="T45" fmla="*/ 890 h 941"/>
                    <a:gd name="T46" fmla="*/ 144 w 298"/>
                    <a:gd name="T47" fmla="*/ 836 h 941"/>
                    <a:gd name="T48" fmla="*/ 71 w 298"/>
                    <a:gd name="T49" fmla="*/ 779 h 941"/>
                    <a:gd name="T50" fmla="*/ 0 w 298"/>
                    <a:gd name="T51" fmla="*/ 719 h 941"/>
                    <a:gd name="T52" fmla="*/ 7 w 298"/>
                    <a:gd name="T53" fmla="*/ 652 h 941"/>
                    <a:gd name="T54" fmla="*/ 15 w 298"/>
                    <a:gd name="T55" fmla="*/ 586 h 941"/>
                    <a:gd name="T56" fmla="*/ 22 w 298"/>
                    <a:gd name="T57" fmla="*/ 520 h 941"/>
                    <a:gd name="T58" fmla="*/ 28 w 298"/>
                    <a:gd name="T59" fmla="*/ 456 h 941"/>
                    <a:gd name="T60" fmla="*/ 36 w 298"/>
                    <a:gd name="T61" fmla="*/ 395 h 941"/>
                    <a:gd name="T62" fmla="*/ 43 w 298"/>
                    <a:gd name="T63" fmla="*/ 335 h 941"/>
                    <a:gd name="T64" fmla="*/ 49 w 298"/>
                    <a:gd name="T65" fmla="*/ 279 h 941"/>
                    <a:gd name="T66" fmla="*/ 55 w 298"/>
                    <a:gd name="T67" fmla="*/ 226 h 941"/>
                    <a:gd name="T68" fmla="*/ 60 w 298"/>
                    <a:gd name="T69" fmla="*/ 177 h 941"/>
                    <a:gd name="T70" fmla="*/ 66 w 298"/>
                    <a:gd name="T71" fmla="*/ 133 h 941"/>
                    <a:gd name="T72" fmla="*/ 70 w 298"/>
                    <a:gd name="T73" fmla="*/ 95 h 941"/>
                    <a:gd name="T74" fmla="*/ 73 w 298"/>
                    <a:gd name="T75" fmla="*/ 62 h 941"/>
                    <a:gd name="T76" fmla="*/ 77 w 298"/>
                    <a:gd name="T77" fmla="*/ 36 h 941"/>
                    <a:gd name="T78" fmla="*/ 80 w 298"/>
                    <a:gd name="T79" fmla="*/ 16 h 941"/>
                    <a:gd name="T80" fmla="*/ 81 w 298"/>
                    <a:gd name="T81" fmla="*/ 4 h 941"/>
                    <a:gd name="T82" fmla="*/ 82 w 298"/>
                    <a:gd name="T83" fmla="*/ 0 h 9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98" h="941">
                      <a:moveTo>
                        <a:pt x="82" y="0"/>
                      </a:moveTo>
                      <a:lnTo>
                        <a:pt x="82" y="3"/>
                      </a:lnTo>
                      <a:lnTo>
                        <a:pt x="86" y="14"/>
                      </a:lnTo>
                      <a:lnTo>
                        <a:pt x="89" y="29"/>
                      </a:lnTo>
                      <a:lnTo>
                        <a:pt x="95" y="51"/>
                      </a:lnTo>
                      <a:lnTo>
                        <a:pt x="103" y="78"/>
                      </a:lnTo>
                      <a:lnTo>
                        <a:pt x="113" y="110"/>
                      </a:lnTo>
                      <a:lnTo>
                        <a:pt x="122" y="148"/>
                      </a:lnTo>
                      <a:lnTo>
                        <a:pt x="127" y="168"/>
                      </a:lnTo>
                      <a:lnTo>
                        <a:pt x="132" y="188"/>
                      </a:lnTo>
                      <a:lnTo>
                        <a:pt x="144" y="231"/>
                      </a:lnTo>
                      <a:lnTo>
                        <a:pt x="155" y="279"/>
                      </a:lnTo>
                      <a:lnTo>
                        <a:pt x="170" y="331"/>
                      </a:lnTo>
                      <a:lnTo>
                        <a:pt x="185" y="395"/>
                      </a:lnTo>
                      <a:lnTo>
                        <a:pt x="203" y="473"/>
                      </a:lnTo>
                      <a:lnTo>
                        <a:pt x="223" y="555"/>
                      </a:lnTo>
                      <a:lnTo>
                        <a:pt x="240" y="638"/>
                      </a:lnTo>
                      <a:lnTo>
                        <a:pt x="263" y="748"/>
                      </a:lnTo>
                      <a:lnTo>
                        <a:pt x="285" y="861"/>
                      </a:lnTo>
                      <a:lnTo>
                        <a:pt x="295" y="916"/>
                      </a:lnTo>
                      <a:lnTo>
                        <a:pt x="296" y="929"/>
                      </a:lnTo>
                      <a:lnTo>
                        <a:pt x="298" y="941"/>
                      </a:lnTo>
                      <a:lnTo>
                        <a:pt x="220" y="890"/>
                      </a:lnTo>
                      <a:lnTo>
                        <a:pt x="144" y="836"/>
                      </a:lnTo>
                      <a:lnTo>
                        <a:pt x="71" y="779"/>
                      </a:lnTo>
                      <a:lnTo>
                        <a:pt x="0" y="719"/>
                      </a:lnTo>
                      <a:lnTo>
                        <a:pt x="7" y="652"/>
                      </a:lnTo>
                      <a:lnTo>
                        <a:pt x="15" y="586"/>
                      </a:lnTo>
                      <a:lnTo>
                        <a:pt x="22" y="520"/>
                      </a:lnTo>
                      <a:lnTo>
                        <a:pt x="28" y="456"/>
                      </a:lnTo>
                      <a:lnTo>
                        <a:pt x="36" y="395"/>
                      </a:lnTo>
                      <a:lnTo>
                        <a:pt x="43" y="335"/>
                      </a:lnTo>
                      <a:lnTo>
                        <a:pt x="49" y="279"/>
                      </a:lnTo>
                      <a:lnTo>
                        <a:pt x="55" y="226"/>
                      </a:lnTo>
                      <a:lnTo>
                        <a:pt x="60" y="177"/>
                      </a:lnTo>
                      <a:lnTo>
                        <a:pt x="66" y="133"/>
                      </a:lnTo>
                      <a:lnTo>
                        <a:pt x="70" y="95"/>
                      </a:lnTo>
                      <a:lnTo>
                        <a:pt x="73" y="62"/>
                      </a:lnTo>
                      <a:lnTo>
                        <a:pt x="77" y="36"/>
                      </a:lnTo>
                      <a:lnTo>
                        <a:pt x="80" y="16"/>
                      </a:lnTo>
                      <a:lnTo>
                        <a:pt x="81" y="4"/>
                      </a:lnTo>
                      <a:lnTo>
                        <a:pt x="8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6" name="Freeform 32"/>
                <p:cNvSpPr>
                  <a:spLocks/>
                </p:cNvSpPr>
                <p:nvPr/>
              </p:nvSpPr>
              <p:spPr bwMode="auto">
                <a:xfrm>
                  <a:off x="-9055100" y="-995363"/>
                  <a:ext cx="2014538" cy="2503488"/>
                </a:xfrm>
                <a:custGeom>
                  <a:avLst/>
                  <a:gdLst>
                    <a:gd name="T0" fmla="*/ 889 w 1269"/>
                    <a:gd name="T1" fmla="*/ 31 h 1577"/>
                    <a:gd name="T2" fmla="*/ 916 w 1269"/>
                    <a:gd name="T3" fmla="*/ 136 h 1577"/>
                    <a:gd name="T4" fmla="*/ 948 w 1269"/>
                    <a:gd name="T5" fmla="*/ 245 h 1577"/>
                    <a:gd name="T6" fmla="*/ 954 w 1269"/>
                    <a:gd name="T7" fmla="*/ 262 h 1577"/>
                    <a:gd name="T8" fmla="*/ 1014 w 1269"/>
                    <a:gd name="T9" fmla="*/ 442 h 1577"/>
                    <a:gd name="T10" fmla="*/ 1081 w 1269"/>
                    <a:gd name="T11" fmla="*/ 621 h 1577"/>
                    <a:gd name="T12" fmla="*/ 1119 w 1269"/>
                    <a:gd name="T13" fmla="*/ 720 h 1577"/>
                    <a:gd name="T14" fmla="*/ 1151 w 1269"/>
                    <a:gd name="T15" fmla="*/ 801 h 1577"/>
                    <a:gd name="T16" fmla="*/ 1174 w 1269"/>
                    <a:gd name="T17" fmla="*/ 857 h 1577"/>
                    <a:gd name="T18" fmla="*/ 1214 w 1269"/>
                    <a:gd name="T19" fmla="*/ 954 h 1577"/>
                    <a:gd name="T20" fmla="*/ 1244 w 1269"/>
                    <a:gd name="T21" fmla="*/ 1023 h 1577"/>
                    <a:gd name="T22" fmla="*/ 1265 w 1269"/>
                    <a:gd name="T23" fmla="*/ 1069 h 1577"/>
                    <a:gd name="T24" fmla="*/ 1269 w 1269"/>
                    <a:gd name="T25" fmla="*/ 1083 h 1577"/>
                    <a:gd name="T26" fmla="*/ 1156 w 1269"/>
                    <a:gd name="T27" fmla="*/ 1573 h 1577"/>
                    <a:gd name="T28" fmla="*/ 931 w 1269"/>
                    <a:gd name="T29" fmla="*/ 1549 h 1577"/>
                    <a:gd name="T30" fmla="*/ 715 w 1269"/>
                    <a:gd name="T31" fmla="*/ 1500 h 1577"/>
                    <a:gd name="T32" fmla="*/ 508 w 1269"/>
                    <a:gd name="T33" fmla="*/ 1428 h 1577"/>
                    <a:gd name="T34" fmla="*/ 312 w 1269"/>
                    <a:gd name="T35" fmla="*/ 1335 h 1577"/>
                    <a:gd name="T36" fmla="*/ 213 w 1269"/>
                    <a:gd name="T37" fmla="*/ 1256 h 1577"/>
                    <a:gd name="T38" fmla="*/ 182 w 1269"/>
                    <a:gd name="T39" fmla="*/ 1088 h 1577"/>
                    <a:gd name="T40" fmla="*/ 140 w 1269"/>
                    <a:gd name="T41" fmla="*/ 895 h 1577"/>
                    <a:gd name="T42" fmla="*/ 103 w 1269"/>
                    <a:gd name="T43" fmla="*/ 735 h 1577"/>
                    <a:gd name="T44" fmla="*/ 81 w 1269"/>
                    <a:gd name="T45" fmla="*/ 644 h 1577"/>
                    <a:gd name="T46" fmla="*/ 62 w 1269"/>
                    <a:gd name="T47" fmla="*/ 571 h 1577"/>
                    <a:gd name="T48" fmla="*/ 41 w 1269"/>
                    <a:gd name="T49" fmla="*/ 488 h 1577"/>
                    <a:gd name="T50" fmla="*/ 22 w 1269"/>
                    <a:gd name="T51" fmla="*/ 418 h 1577"/>
                    <a:gd name="T52" fmla="*/ 8 w 1269"/>
                    <a:gd name="T53" fmla="*/ 369 h 1577"/>
                    <a:gd name="T54" fmla="*/ 1 w 1269"/>
                    <a:gd name="T55" fmla="*/ 343 h 1577"/>
                    <a:gd name="T56" fmla="*/ 106 w 1269"/>
                    <a:gd name="T57" fmla="*/ 285 h 1577"/>
                    <a:gd name="T58" fmla="*/ 326 w 1269"/>
                    <a:gd name="T59" fmla="*/ 187 h 1577"/>
                    <a:gd name="T60" fmla="*/ 521 w 1269"/>
                    <a:gd name="T61" fmla="*/ 114 h 1577"/>
                    <a:gd name="T62" fmla="*/ 688 w 1269"/>
                    <a:gd name="T63" fmla="*/ 58 h 1577"/>
                    <a:gd name="T64" fmla="*/ 847 w 1269"/>
                    <a:gd name="T65" fmla="*/ 11 h 15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269" h="1577">
                      <a:moveTo>
                        <a:pt x="883" y="0"/>
                      </a:moveTo>
                      <a:lnTo>
                        <a:pt x="889" y="31"/>
                      </a:lnTo>
                      <a:lnTo>
                        <a:pt x="902" y="82"/>
                      </a:lnTo>
                      <a:lnTo>
                        <a:pt x="916" y="136"/>
                      </a:lnTo>
                      <a:lnTo>
                        <a:pt x="928" y="180"/>
                      </a:lnTo>
                      <a:lnTo>
                        <a:pt x="948" y="245"/>
                      </a:lnTo>
                      <a:lnTo>
                        <a:pt x="950" y="253"/>
                      </a:lnTo>
                      <a:lnTo>
                        <a:pt x="954" y="262"/>
                      </a:lnTo>
                      <a:lnTo>
                        <a:pt x="972" y="318"/>
                      </a:lnTo>
                      <a:lnTo>
                        <a:pt x="1014" y="442"/>
                      </a:lnTo>
                      <a:lnTo>
                        <a:pt x="1047" y="532"/>
                      </a:lnTo>
                      <a:lnTo>
                        <a:pt x="1081" y="621"/>
                      </a:lnTo>
                      <a:lnTo>
                        <a:pt x="1102" y="676"/>
                      </a:lnTo>
                      <a:lnTo>
                        <a:pt x="1119" y="720"/>
                      </a:lnTo>
                      <a:lnTo>
                        <a:pt x="1134" y="758"/>
                      </a:lnTo>
                      <a:lnTo>
                        <a:pt x="1151" y="801"/>
                      </a:lnTo>
                      <a:lnTo>
                        <a:pt x="1163" y="829"/>
                      </a:lnTo>
                      <a:lnTo>
                        <a:pt x="1174" y="857"/>
                      </a:lnTo>
                      <a:lnTo>
                        <a:pt x="1195" y="908"/>
                      </a:lnTo>
                      <a:lnTo>
                        <a:pt x="1214" y="954"/>
                      </a:lnTo>
                      <a:lnTo>
                        <a:pt x="1232" y="994"/>
                      </a:lnTo>
                      <a:lnTo>
                        <a:pt x="1244" y="1023"/>
                      </a:lnTo>
                      <a:lnTo>
                        <a:pt x="1258" y="1054"/>
                      </a:lnTo>
                      <a:lnTo>
                        <a:pt x="1265" y="1069"/>
                      </a:lnTo>
                      <a:lnTo>
                        <a:pt x="1268" y="1078"/>
                      </a:lnTo>
                      <a:lnTo>
                        <a:pt x="1269" y="1083"/>
                      </a:lnTo>
                      <a:lnTo>
                        <a:pt x="1269" y="1577"/>
                      </a:lnTo>
                      <a:lnTo>
                        <a:pt x="1156" y="1573"/>
                      </a:lnTo>
                      <a:lnTo>
                        <a:pt x="1042" y="1565"/>
                      </a:lnTo>
                      <a:lnTo>
                        <a:pt x="931" y="1549"/>
                      </a:lnTo>
                      <a:lnTo>
                        <a:pt x="822" y="1527"/>
                      </a:lnTo>
                      <a:lnTo>
                        <a:pt x="715" y="1500"/>
                      </a:lnTo>
                      <a:lnTo>
                        <a:pt x="611" y="1466"/>
                      </a:lnTo>
                      <a:lnTo>
                        <a:pt x="508" y="1428"/>
                      </a:lnTo>
                      <a:lnTo>
                        <a:pt x="409" y="1384"/>
                      </a:lnTo>
                      <a:lnTo>
                        <a:pt x="312" y="1335"/>
                      </a:lnTo>
                      <a:lnTo>
                        <a:pt x="218" y="1281"/>
                      </a:lnTo>
                      <a:lnTo>
                        <a:pt x="213" y="1256"/>
                      </a:lnTo>
                      <a:lnTo>
                        <a:pt x="204" y="1201"/>
                      </a:lnTo>
                      <a:lnTo>
                        <a:pt x="182" y="1088"/>
                      </a:lnTo>
                      <a:lnTo>
                        <a:pt x="158" y="978"/>
                      </a:lnTo>
                      <a:lnTo>
                        <a:pt x="140" y="895"/>
                      </a:lnTo>
                      <a:lnTo>
                        <a:pt x="122" y="813"/>
                      </a:lnTo>
                      <a:lnTo>
                        <a:pt x="103" y="735"/>
                      </a:lnTo>
                      <a:lnTo>
                        <a:pt x="88" y="671"/>
                      </a:lnTo>
                      <a:lnTo>
                        <a:pt x="81" y="644"/>
                      </a:lnTo>
                      <a:lnTo>
                        <a:pt x="74" y="619"/>
                      </a:lnTo>
                      <a:lnTo>
                        <a:pt x="62" y="571"/>
                      </a:lnTo>
                      <a:lnTo>
                        <a:pt x="51" y="528"/>
                      </a:lnTo>
                      <a:lnTo>
                        <a:pt x="41" y="488"/>
                      </a:lnTo>
                      <a:lnTo>
                        <a:pt x="30" y="450"/>
                      </a:lnTo>
                      <a:lnTo>
                        <a:pt x="22" y="418"/>
                      </a:lnTo>
                      <a:lnTo>
                        <a:pt x="14" y="391"/>
                      </a:lnTo>
                      <a:lnTo>
                        <a:pt x="8" y="369"/>
                      </a:lnTo>
                      <a:lnTo>
                        <a:pt x="3" y="354"/>
                      </a:lnTo>
                      <a:lnTo>
                        <a:pt x="1" y="343"/>
                      </a:lnTo>
                      <a:lnTo>
                        <a:pt x="0" y="340"/>
                      </a:lnTo>
                      <a:lnTo>
                        <a:pt x="106" y="285"/>
                      </a:lnTo>
                      <a:lnTo>
                        <a:pt x="215" y="234"/>
                      </a:lnTo>
                      <a:lnTo>
                        <a:pt x="326" y="187"/>
                      </a:lnTo>
                      <a:lnTo>
                        <a:pt x="437" y="143"/>
                      </a:lnTo>
                      <a:lnTo>
                        <a:pt x="521" y="114"/>
                      </a:lnTo>
                      <a:lnTo>
                        <a:pt x="602" y="86"/>
                      </a:lnTo>
                      <a:lnTo>
                        <a:pt x="688" y="58"/>
                      </a:lnTo>
                      <a:lnTo>
                        <a:pt x="770" y="33"/>
                      </a:lnTo>
                      <a:lnTo>
                        <a:pt x="847" y="11"/>
                      </a:lnTo>
                      <a:lnTo>
                        <a:pt x="88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47" name="Freeform 33"/>
                <p:cNvSpPr>
                  <a:spLocks/>
                </p:cNvSpPr>
                <p:nvPr/>
              </p:nvSpPr>
              <p:spPr bwMode="auto">
                <a:xfrm>
                  <a:off x="-8224838" y="-1260475"/>
                  <a:ext cx="1184275" cy="1984375"/>
                </a:xfrm>
                <a:custGeom>
                  <a:avLst/>
                  <a:gdLst>
                    <a:gd name="T0" fmla="*/ 339 w 746"/>
                    <a:gd name="T1" fmla="*/ 0 h 1250"/>
                    <a:gd name="T2" fmla="*/ 342 w 746"/>
                    <a:gd name="T3" fmla="*/ 38 h 1250"/>
                    <a:gd name="T4" fmla="*/ 346 w 746"/>
                    <a:gd name="T5" fmla="*/ 78 h 1250"/>
                    <a:gd name="T6" fmla="*/ 353 w 746"/>
                    <a:gd name="T7" fmla="*/ 122 h 1250"/>
                    <a:gd name="T8" fmla="*/ 361 w 746"/>
                    <a:gd name="T9" fmla="*/ 169 h 1250"/>
                    <a:gd name="T10" fmla="*/ 375 w 746"/>
                    <a:gd name="T11" fmla="*/ 230 h 1250"/>
                    <a:gd name="T12" fmla="*/ 392 w 746"/>
                    <a:gd name="T13" fmla="*/ 293 h 1250"/>
                    <a:gd name="T14" fmla="*/ 410 w 746"/>
                    <a:gd name="T15" fmla="*/ 360 h 1250"/>
                    <a:gd name="T16" fmla="*/ 432 w 746"/>
                    <a:gd name="T17" fmla="*/ 429 h 1250"/>
                    <a:gd name="T18" fmla="*/ 454 w 746"/>
                    <a:gd name="T19" fmla="*/ 500 h 1250"/>
                    <a:gd name="T20" fmla="*/ 479 w 746"/>
                    <a:gd name="T21" fmla="*/ 569 h 1250"/>
                    <a:gd name="T22" fmla="*/ 503 w 746"/>
                    <a:gd name="T23" fmla="*/ 640 h 1250"/>
                    <a:gd name="T24" fmla="*/ 529 w 746"/>
                    <a:gd name="T25" fmla="*/ 710 h 1250"/>
                    <a:gd name="T26" fmla="*/ 555 w 746"/>
                    <a:gd name="T27" fmla="*/ 778 h 1250"/>
                    <a:gd name="T28" fmla="*/ 580 w 746"/>
                    <a:gd name="T29" fmla="*/ 844 h 1250"/>
                    <a:gd name="T30" fmla="*/ 605 w 746"/>
                    <a:gd name="T31" fmla="*/ 908 h 1250"/>
                    <a:gd name="T32" fmla="*/ 629 w 746"/>
                    <a:gd name="T33" fmla="*/ 968 h 1250"/>
                    <a:gd name="T34" fmla="*/ 652 w 746"/>
                    <a:gd name="T35" fmla="*/ 1024 h 1250"/>
                    <a:gd name="T36" fmla="*/ 673 w 746"/>
                    <a:gd name="T37" fmla="*/ 1075 h 1250"/>
                    <a:gd name="T38" fmla="*/ 693 w 746"/>
                    <a:gd name="T39" fmla="*/ 1122 h 1250"/>
                    <a:gd name="T40" fmla="*/ 710 w 746"/>
                    <a:gd name="T41" fmla="*/ 1161 h 1250"/>
                    <a:gd name="T42" fmla="*/ 720 w 746"/>
                    <a:gd name="T43" fmla="*/ 1188 h 1250"/>
                    <a:gd name="T44" fmla="*/ 729 w 746"/>
                    <a:gd name="T45" fmla="*/ 1210 h 1250"/>
                    <a:gd name="T46" fmla="*/ 737 w 746"/>
                    <a:gd name="T47" fmla="*/ 1227 h 1250"/>
                    <a:gd name="T48" fmla="*/ 743 w 746"/>
                    <a:gd name="T49" fmla="*/ 1239 h 1250"/>
                    <a:gd name="T50" fmla="*/ 746 w 746"/>
                    <a:gd name="T51" fmla="*/ 1248 h 1250"/>
                    <a:gd name="T52" fmla="*/ 746 w 746"/>
                    <a:gd name="T53" fmla="*/ 1250 h 1250"/>
                    <a:gd name="T54" fmla="*/ 710 w 746"/>
                    <a:gd name="T55" fmla="*/ 1220 h 1250"/>
                    <a:gd name="T56" fmla="*/ 60 w 746"/>
                    <a:gd name="T57" fmla="*/ 699 h 1250"/>
                    <a:gd name="T58" fmla="*/ 170 w 746"/>
                    <a:gd name="T59" fmla="*/ 433 h 1250"/>
                    <a:gd name="T60" fmla="*/ 0 w 746"/>
                    <a:gd name="T61" fmla="*/ 345 h 1250"/>
                    <a:gd name="T62" fmla="*/ 16 w 746"/>
                    <a:gd name="T63" fmla="*/ 325 h 1250"/>
                    <a:gd name="T64" fmla="*/ 34 w 746"/>
                    <a:gd name="T65" fmla="*/ 303 h 1250"/>
                    <a:gd name="T66" fmla="*/ 56 w 746"/>
                    <a:gd name="T67" fmla="*/ 279 h 1250"/>
                    <a:gd name="T68" fmla="*/ 80 w 746"/>
                    <a:gd name="T69" fmla="*/ 253 h 1250"/>
                    <a:gd name="T70" fmla="*/ 104 w 746"/>
                    <a:gd name="T71" fmla="*/ 227 h 1250"/>
                    <a:gd name="T72" fmla="*/ 128 w 746"/>
                    <a:gd name="T73" fmla="*/ 203 h 1250"/>
                    <a:gd name="T74" fmla="*/ 154 w 746"/>
                    <a:gd name="T75" fmla="*/ 177 h 1250"/>
                    <a:gd name="T76" fmla="*/ 178 w 746"/>
                    <a:gd name="T77" fmla="*/ 153 h 1250"/>
                    <a:gd name="T78" fmla="*/ 204 w 746"/>
                    <a:gd name="T79" fmla="*/ 128 h 1250"/>
                    <a:gd name="T80" fmla="*/ 227 w 746"/>
                    <a:gd name="T81" fmla="*/ 105 h 1250"/>
                    <a:gd name="T82" fmla="*/ 250 w 746"/>
                    <a:gd name="T83" fmla="*/ 84 h 1250"/>
                    <a:gd name="T84" fmla="*/ 271 w 746"/>
                    <a:gd name="T85" fmla="*/ 63 h 1250"/>
                    <a:gd name="T86" fmla="*/ 291 w 746"/>
                    <a:gd name="T87" fmla="*/ 46 h 1250"/>
                    <a:gd name="T88" fmla="*/ 306 w 746"/>
                    <a:gd name="T89" fmla="*/ 30 h 1250"/>
                    <a:gd name="T90" fmla="*/ 321 w 746"/>
                    <a:gd name="T91" fmla="*/ 18 h 1250"/>
                    <a:gd name="T92" fmla="*/ 331 w 746"/>
                    <a:gd name="T93" fmla="*/ 8 h 1250"/>
                    <a:gd name="T94" fmla="*/ 337 w 746"/>
                    <a:gd name="T95" fmla="*/ 2 h 1250"/>
                    <a:gd name="T96" fmla="*/ 339 w 746"/>
                    <a:gd name="T97" fmla="*/ 0 h 1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46" h="1250">
                      <a:moveTo>
                        <a:pt x="339" y="0"/>
                      </a:moveTo>
                      <a:lnTo>
                        <a:pt x="342" y="38"/>
                      </a:lnTo>
                      <a:lnTo>
                        <a:pt x="346" y="78"/>
                      </a:lnTo>
                      <a:lnTo>
                        <a:pt x="353" y="122"/>
                      </a:lnTo>
                      <a:lnTo>
                        <a:pt x="361" y="169"/>
                      </a:lnTo>
                      <a:lnTo>
                        <a:pt x="375" y="230"/>
                      </a:lnTo>
                      <a:lnTo>
                        <a:pt x="392" y="293"/>
                      </a:lnTo>
                      <a:lnTo>
                        <a:pt x="410" y="360"/>
                      </a:lnTo>
                      <a:lnTo>
                        <a:pt x="432" y="429"/>
                      </a:lnTo>
                      <a:lnTo>
                        <a:pt x="454" y="500"/>
                      </a:lnTo>
                      <a:lnTo>
                        <a:pt x="479" y="569"/>
                      </a:lnTo>
                      <a:lnTo>
                        <a:pt x="503" y="640"/>
                      </a:lnTo>
                      <a:lnTo>
                        <a:pt x="529" y="710"/>
                      </a:lnTo>
                      <a:lnTo>
                        <a:pt x="555" y="778"/>
                      </a:lnTo>
                      <a:lnTo>
                        <a:pt x="580" y="844"/>
                      </a:lnTo>
                      <a:lnTo>
                        <a:pt x="605" y="908"/>
                      </a:lnTo>
                      <a:lnTo>
                        <a:pt x="629" y="968"/>
                      </a:lnTo>
                      <a:lnTo>
                        <a:pt x="652" y="1024"/>
                      </a:lnTo>
                      <a:lnTo>
                        <a:pt x="673" y="1075"/>
                      </a:lnTo>
                      <a:lnTo>
                        <a:pt x="693" y="1122"/>
                      </a:lnTo>
                      <a:lnTo>
                        <a:pt x="710" y="1161"/>
                      </a:lnTo>
                      <a:lnTo>
                        <a:pt x="720" y="1188"/>
                      </a:lnTo>
                      <a:lnTo>
                        <a:pt x="729" y="1210"/>
                      </a:lnTo>
                      <a:lnTo>
                        <a:pt x="737" y="1227"/>
                      </a:lnTo>
                      <a:lnTo>
                        <a:pt x="743" y="1239"/>
                      </a:lnTo>
                      <a:lnTo>
                        <a:pt x="746" y="1248"/>
                      </a:lnTo>
                      <a:lnTo>
                        <a:pt x="746" y="1250"/>
                      </a:lnTo>
                      <a:lnTo>
                        <a:pt x="710" y="1220"/>
                      </a:lnTo>
                      <a:lnTo>
                        <a:pt x="60" y="699"/>
                      </a:lnTo>
                      <a:lnTo>
                        <a:pt x="170" y="433"/>
                      </a:lnTo>
                      <a:lnTo>
                        <a:pt x="0" y="345"/>
                      </a:lnTo>
                      <a:lnTo>
                        <a:pt x="16" y="325"/>
                      </a:lnTo>
                      <a:lnTo>
                        <a:pt x="34" y="303"/>
                      </a:lnTo>
                      <a:lnTo>
                        <a:pt x="56" y="279"/>
                      </a:lnTo>
                      <a:lnTo>
                        <a:pt x="80" y="253"/>
                      </a:lnTo>
                      <a:lnTo>
                        <a:pt x="104" y="227"/>
                      </a:lnTo>
                      <a:lnTo>
                        <a:pt x="128" y="203"/>
                      </a:lnTo>
                      <a:lnTo>
                        <a:pt x="154" y="177"/>
                      </a:lnTo>
                      <a:lnTo>
                        <a:pt x="178" y="153"/>
                      </a:lnTo>
                      <a:lnTo>
                        <a:pt x="204" y="128"/>
                      </a:lnTo>
                      <a:lnTo>
                        <a:pt x="227" y="105"/>
                      </a:lnTo>
                      <a:lnTo>
                        <a:pt x="250" y="84"/>
                      </a:lnTo>
                      <a:lnTo>
                        <a:pt x="271" y="63"/>
                      </a:lnTo>
                      <a:lnTo>
                        <a:pt x="291" y="46"/>
                      </a:lnTo>
                      <a:lnTo>
                        <a:pt x="306" y="30"/>
                      </a:lnTo>
                      <a:lnTo>
                        <a:pt x="321" y="18"/>
                      </a:lnTo>
                      <a:lnTo>
                        <a:pt x="331" y="8"/>
                      </a:lnTo>
                      <a:lnTo>
                        <a:pt x="337" y="2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grpSp>
        <p:nvGrpSpPr>
          <p:cNvPr id="266" name="Group 265"/>
          <p:cNvGrpSpPr/>
          <p:nvPr/>
        </p:nvGrpSpPr>
        <p:grpSpPr>
          <a:xfrm>
            <a:off x="6205696" y="1773892"/>
            <a:ext cx="1500396" cy="1500396"/>
            <a:chOff x="6205696" y="1773892"/>
            <a:chExt cx="1500396" cy="1500396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37" name="Oval 136"/>
            <p:cNvSpPr/>
            <p:nvPr/>
          </p:nvSpPr>
          <p:spPr>
            <a:xfrm>
              <a:off x="6205696" y="1773892"/>
              <a:ext cx="1500396" cy="1500396"/>
            </a:xfrm>
            <a:prstGeom prst="ellipse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6315681" y="1883877"/>
              <a:ext cx="1280426" cy="1280426"/>
              <a:chOff x="-1952625" y="-5789613"/>
              <a:chExt cx="6450013" cy="6450013"/>
            </a:xfrm>
            <a:grpFill/>
          </p:grpSpPr>
          <p:sp>
            <p:nvSpPr>
              <p:cNvPr id="249" name="Freeform 38"/>
              <p:cNvSpPr>
                <a:spLocks/>
              </p:cNvSpPr>
              <p:nvPr/>
            </p:nvSpPr>
            <p:spPr bwMode="auto">
              <a:xfrm>
                <a:off x="-1952625" y="-5789613"/>
                <a:ext cx="6450013" cy="6450013"/>
              </a:xfrm>
              <a:custGeom>
                <a:avLst/>
                <a:gdLst>
                  <a:gd name="T0" fmla="*/ 2156 w 4063"/>
                  <a:gd name="T1" fmla="*/ 3 h 4063"/>
                  <a:gd name="T2" fmla="*/ 2397 w 4063"/>
                  <a:gd name="T3" fmla="*/ 33 h 4063"/>
                  <a:gd name="T4" fmla="*/ 2629 w 4063"/>
                  <a:gd name="T5" fmla="*/ 88 h 4063"/>
                  <a:gd name="T6" fmla="*/ 2849 w 4063"/>
                  <a:gd name="T7" fmla="*/ 171 h 4063"/>
                  <a:gd name="T8" fmla="*/ 3057 w 4063"/>
                  <a:gd name="T9" fmla="*/ 277 h 4063"/>
                  <a:gd name="T10" fmla="*/ 3251 w 4063"/>
                  <a:gd name="T11" fmla="*/ 406 h 4063"/>
                  <a:gd name="T12" fmla="*/ 3427 w 4063"/>
                  <a:gd name="T13" fmla="*/ 555 h 4063"/>
                  <a:gd name="T14" fmla="*/ 3585 w 4063"/>
                  <a:gd name="T15" fmla="*/ 723 h 4063"/>
                  <a:gd name="T16" fmla="*/ 3725 w 4063"/>
                  <a:gd name="T17" fmla="*/ 907 h 4063"/>
                  <a:gd name="T18" fmla="*/ 3842 w 4063"/>
                  <a:gd name="T19" fmla="*/ 1108 h 4063"/>
                  <a:gd name="T20" fmla="*/ 3936 w 4063"/>
                  <a:gd name="T21" fmla="*/ 1322 h 4063"/>
                  <a:gd name="T22" fmla="*/ 4005 w 4063"/>
                  <a:gd name="T23" fmla="*/ 1549 h 4063"/>
                  <a:gd name="T24" fmla="*/ 4048 w 4063"/>
                  <a:gd name="T25" fmla="*/ 1786 h 4063"/>
                  <a:gd name="T26" fmla="*/ 4063 w 4063"/>
                  <a:gd name="T27" fmla="*/ 2031 h 4063"/>
                  <a:gd name="T28" fmla="*/ 4048 w 4063"/>
                  <a:gd name="T29" fmla="*/ 2276 h 4063"/>
                  <a:gd name="T30" fmla="*/ 4005 w 4063"/>
                  <a:gd name="T31" fmla="*/ 2514 h 4063"/>
                  <a:gd name="T32" fmla="*/ 3936 w 4063"/>
                  <a:gd name="T33" fmla="*/ 2741 h 4063"/>
                  <a:gd name="T34" fmla="*/ 3842 w 4063"/>
                  <a:gd name="T35" fmla="*/ 2955 h 4063"/>
                  <a:gd name="T36" fmla="*/ 3725 w 4063"/>
                  <a:gd name="T37" fmla="*/ 3156 h 4063"/>
                  <a:gd name="T38" fmla="*/ 3585 w 4063"/>
                  <a:gd name="T39" fmla="*/ 3340 h 4063"/>
                  <a:gd name="T40" fmla="*/ 3427 w 4063"/>
                  <a:gd name="T41" fmla="*/ 3508 h 4063"/>
                  <a:gd name="T42" fmla="*/ 3251 w 4063"/>
                  <a:gd name="T43" fmla="*/ 3657 h 4063"/>
                  <a:gd name="T44" fmla="*/ 3057 w 4063"/>
                  <a:gd name="T45" fmla="*/ 3786 h 4063"/>
                  <a:gd name="T46" fmla="*/ 2849 w 4063"/>
                  <a:gd name="T47" fmla="*/ 3892 h 4063"/>
                  <a:gd name="T48" fmla="*/ 2629 w 4063"/>
                  <a:gd name="T49" fmla="*/ 3974 h 4063"/>
                  <a:gd name="T50" fmla="*/ 2397 w 4063"/>
                  <a:gd name="T51" fmla="*/ 4030 h 4063"/>
                  <a:gd name="T52" fmla="*/ 2156 w 4063"/>
                  <a:gd name="T53" fmla="*/ 4059 h 4063"/>
                  <a:gd name="T54" fmla="*/ 1907 w 4063"/>
                  <a:gd name="T55" fmla="*/ 4059 h 4063"/>
                  <a:gd name="T56" fmla="*/ 1666 w 4063"/>
                  <a:gd name="T57" fmla="*/ 4030 h 4063"/>
                  <a:gd name="T58" fmla="*/ 1434 w 4063"/>
                  <a:gd name="T59" fmla="*/ 3974 h 4063"/>
                  <a:gd name="T60" fmla="*/ 1214 w 4063"/>
                  <a:gd name="T61" fmla="*/ 3892 h 4063"/>
                  <a:gd name="T62" fmla="*/ 1006 w 4063"/>
                  <a:gd name="T63" fmla="*/ 3786 h 4063"/>
                  <a:gd name="T64" fmla="*/ 813 w 4063"/>
                  <a:gd name="T65" fmla="*/ 3657 h 4063"/>
                  <a:gd name="T66" fmla="*/ 637 w 4063"/>
                  <a:gd name="T67" fmla="*/ 3508 h 4063"/>
                  <a:gd name="T68" fmla="*/ 478 w 4063"/>
                  <a:gd name="T69" fmla="*/ 3340 h 4063"/>
                  <a:gd name="T70" fmla="*/ 339 w 4063"/>
                  <a:gd name="T71" fmla="*/ 3156 h 4063"/>
                  <a:gd name="T72" fmla="*/ 222 w 4063"/>
                  <a:gd name="T73" fmla="*/ 2955 h 4063"/>
                  <a:gd name="T74" fmla="*/ 127 w 4063"/>
                  <a:gd name="T75" fmla="*/ 2741 h 4063"/>
                  <a:gd name="T76" fmla="*/ 58 w 4063"/>
                  <a:gd name="T77" fmla="*/ 2514 h 4063"/>
                  <a:gd name="T78" fmla="*/ 15 w 4063"/>
                  <a:gd name="T79" fmla="*/ 2276 h 4063"/>
                  <a:gd name="T80" fmla="*/ 0 w 4063"/>
                  <a:gd name="T81" fmla="*/ 2031 h 4063"/>
                  <a:gd name="T82" fmla="*/ 15 w 4063"/>
                  <a:gd name="T83" fmla="*/ 1786 h 4063"/>
                  <a:gd name="T84" fmla="*/ 58 w 4063"/>
                  <a:gd name="T85" fmla="*/ 1549 h 4063"/>
                  <a:gd name="T86" fmla="*/ 127 w 4063"/>
                  <a:gd name="T87" fmla="*/ 1322 h 4063"/>
                  <a:gd name="T88" fmla="*/ 222 w 4063"/>
                  <a:gd name="T89" fmla="*/ 1108 h 4063"/>
                  <a:gd name="T90" fmla="*/ 339 w 4063"/>
                  <a:gd name="T91" fmla="*/ 907 h 4063"/>
                  <a:gd name="T92" fmla="*/ 478 w 4063"/>
                  <a:gd name="T93" fmla="*/ 723 h 4063"/>
                  <a:gd name="T94" fmla="*/ 637 w 4063"/>
                  <a:gd name="T95" fmla="*/ 555 h 4063"/>
                  <a:gd name="T96" fmla="*/ 813 w 4063"/>
                  <a:gd name="T97" fmla="*/ 406 h 4063"/>
                  <a:gd name="T98" fmla="*/ 1006 w 4063"/>
                  <a:gd name="T99" fmla="*/ 277 h 4063"/>
                  <a:gd name="T100" fmla="*/ 1214 w 4063"/>
                  <a:gd name="T101" fmla="*/ 171 h 4063"/>
                  <a:gd name="T102" fmla="*/ 1434 w 4063"/>
                  <a:gd name="T103" fmla="*/ 88 h 4063"/>
                  <a:gd name="T104" fmla="*/ 1666 w 4063"/>
                  <a:gd name="T105" fmla="*/ 33 h 4063"/>
                  <a:gd name="T106" fmla="*/ 1907 w 4063"/>
                  <a:gd name="T107" fmla="*/ 3 h 40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063" h="4063">
                    <a:moveTo>
                      <a:pt x="2030" y="0"/>
                    </a:moveTo>
                    <a:lnTo>
                      <a:pt x="2156" y="3"/>
                    </a:lnTo>
                    <a:lnTo>
                      <a:pt x="2277" y="15"/>
                    </a:lnTo>
                    <a:lnTo>
                      <a:pt x="2397" y="33"/>
                    </a:lnTo>
                    <a:lnTo>
                      <a:pt x="2514" y="58"/>
                    </a:lnTo>
                    <a:lnTo>
                      <a:pt x="2629" y="88"/>
                    </a:lnTo>
                    <a:lnTo>
                      <a:pt x="2741" y="127"/>
                    </a:lnTo>
                    <a:lnTo>
                      <a:pt x="2849" y="171"/>
                    </a:lnTo>
                    <a:lnTo>
                      <a:pt x="2955" y="221"/>
                    </a:lnTo>
                    <a:lnTo>
                      <a:pt x="3057" y="277"/>
                    </a:lnTo>
                    <a:lnTo>
                      <a:pt x="3156" y="338"/>
                    </a:lnTo>
                    <a:lnTo>
                      <a:pt x="3251" y="406"/>
                    </a:lnTo>
                    <a:lnTo>
                      <a:pt x="3340" y="478"/>
                    </a:lnTo>
                    <a:lnTo>
                      <a:pt x="3427" y="555"/>
                    </a:lnTo>
                    <a:lnTo>
                      <a:pt x="3508" y="636"/>
                    </a:lnTo>
                    <a:lnTo>
                      <a:pt x="3585" y="723"/>
                    </a:lnTo>
                    <a:lnTo>
                      <a:pt x="3657" y="812"/>
                    </a:lnTo>
                    <a:lnTo>
                      <a:pt x="3725" y="907"/>
                    </a:lnTo>
                    <a:lnTo>
                      <a:pt x="3786" y="1006"/>
                    </a:lnTo>
                    <a:lnTo>
                      <a:pt x="3842" y="1108"/>
                    </a:lnTo>
                    <a:lnTo>
                      <a:pt x="3892" y="1214"/>
                    </a:lnTo>
                    <a:lnTo>
                      <a:pt x="3936" y="1322"/>
                    </a:lnTo>
                    <a:lnTo>
                      <a:pt x="3975" y="1434"/>
                    </a:lnTo>
                    <a:lnTo>
                      <a:pt x="4005" y="1549"/>
                    </a:lnTo>
                    <a:lnTo>
                      <a:pt x="4030" y="1666"/>
                    </a:lnTo>
                    <a:lnTo>
                      <a:pt x="4048" y="1786"/>
                    </a:lnTo>
                    <a:lnTo>
                      <a:pt x="4060" y="1907"/>
                    </a:lnTo>
                    <a:lnTo>
                      <a:pt x="4063" y="2031"/>
                    </a:lnTo>
                    <a:lnTo>
                      <a:pt x="4060" y="2156"/>
                    </a:lnTo>
                    <a:lnTo>
                      <a:pt x="4048" y="2276"/>
                    </a:lnTo>
                    <a:lnTo>
                      <a:pt x="4030" y="2397"/>
                    </a:lnTo>
                    <a:lnTo>
                      <a:pt x="4005" y="2514"/>
                    </a:lnTo>
                    <a:lnTo>
                      <a:pt x="3975" y="2629"/>
                    </a:lnTo>
                    <a:lnTo>
                      <a:pt x="3936" y="2741"/>
                    </a:lnTo>
                    <a:lnTo>
                      <a:pt x="3892" y="2849"/>
                    </a:lnTo>
                    <a:lnTo>
                      <a:pt x="3842" y="2955"/>
                    </a:lnTo>
                    <a:lnTo>
                      <a:pt x="3786" y="3057"/>
                    </a:lnTo>
                    <a:lnTo>
                      <a:pt x="3725" y="3156"/>
                    </a:lnTo>
                    <a:lnTo>
                      <a:pt x="3657" y="3250"/>
                    </a:lnTo>
                    <a:lnTo>
                      <a:pt x="3585" y="3340"/>
                    </a:lnTo>
                    <a:lnTo>
                      <a:pt x="3508" y="3426"/>
                    </a:lnTo>
                    <a:lnTo>
                      <a:pt x="3427" y="3508"/>
                    </a:lnTo>
                    <a:lnTo>
                      <a:pt x="3340" y="3585"/>
                    </a:lnTo>
                    <a:lnTo>
                      <a:pt x="3251" y="3657"/>
                    </a:lnTo>
                    <a:lnTo>
                      <a:pt x="3156" y="3724"/>
                    </a:lnTo>
                    <a:lnTo>
                      <a:pt x="3057" y="3786"/>
                    </a:lnTo>
                    <a:lnTo>
                      <a:pt x="2955" y="3841"/>
                    </a:lnTo>
                    <a:lnTo>
                      <a:pt x="2849" y="3892"/>
                    </a:lnTo>
                    <a:lnTo>
                      <a:pt x="2741" y="3936"/>
                    </a:lnTo>
                    <a:lnTo>
                      <a:pt x="2629" y="3974"/>
                    </a:lnTo>
                    <a:lnTo>
                      <a:pt x="2514" y="4005"/>
                    </a:lnTo>
                    <a:lnTo>
                      <a:pt x="2397" y="4030"/>
                    </a:lnTo>
                    <a:lnTo>
                      <a:pt x="2277" y="4048"/>
                    </a:lnTo>
                    <a:lnTo>
                      <a:pt x="2156" y="4059"/>
                    </a:lnTo>
                    <a:lnTo>
                      <a:pt x="2030" y="4063"/>
                    </a:lnTo>
                    <a:lnTo>
                      <a:pt x="1907" y="4059"/>
                    </a:lnTo>
                    <a:lnTo>
                      <a:pt x="1787" y="4048"/>
                    </a:lnTo>
                    <a:lnTo>
                      <a:pt x="1666" y="4030"/>
                    </a:lnTo>
                    <a:lnTo>
                      <a:pt x="1549" y="4005"/>
                    </a:lnTo>
                    <a:lnTo>
                      <a:pt x="1434" y="3974"/>
                    </a:lnTo>
                    <a:lnTo>
                      <a:pt x="1322" y="3936"/>
                    </a:lnTo>
                    <a:lnTo>
                      <a:pt x="1214" y="3892"/>
                    </a:lnTo>
                    <a:lnTo>
                      <a:pt x="1108" y="3841"/>
                    </a:lnTo>
                    <a:lnTo>
                      <a:pt x="1006" y="3786"/>
                    </a:lnTo>
                    <a:lnTo>
                      <a:pt x="907" y="3724"/>
                    </a:lnTo>
                    <a:lnTo>
                      <a:pt x="813" y="3657"/>
                    </a:lnTo>
                    <a:lnTo>
                      <a:pt x="723" y="3585"/>
                    </a:lnTo>
                    <a:lnTo>
                      <a:pt x="637" y="3508"/>
                    </a:lnTo>
                    <a:lnTo>
                      <a:pt x="555" y="3426"/>
                    </a:lnTo>
                    <a:lnTo>
                      <a:pt x="478" y="3340"/>
                    </a:lnTo>
                    <a:lnTo>
                      <a:pt x="406" y="3250"/>
                    </a:lnTo>
                    <a:lnTo>
                      <a:pt x="339" y="3156"/>
                    </a:lnTo>
                    <a:lnTo>
                      <a:pt x="277" y="3057"/>
                    </a:lnTo>
                    <a:lnTo>
                      <a:pt x="222" y="2955"/>
                    </a:lnTo>
                    <a:lnTo>
                      <a:pt x="171" y="2849"/>
                    </a:lnTo>
                    <a:lnTo>
                      <a:pt x="127" y="2741"/>
                    </a:lnTo>
                    <a:lnTo>
                      <a:pt x="89" y="2629"/>
                    </a:lnTo>
                    <a:lnTo>
                      <a:pt x="58" y="2514"/>
                    </a:lnTo>
                    <a:lnTo>
                      <a:pt x="33" y="2397"/>
                    </a:lnTo>
                    <a:lnTo>
                      <a:pt x="15" y="2276"/>
                    </a:lnTo>
                    <a:lnTo>
                      <a:pt x="4" y="2156"/>
                    </a:lnTo>
                    <a:lnTo>
                      <a:pt x="0" y="2031"/>
                    </a:lnTo>
                    <a:lnTo>
                      <a:pt x="4" y="1907"/>
                    </a:lnTo>
                    <a:lnTo>
                      <a:pt x="15" y="1786"/>
                    </a:lnTo>
                    <a:lnTo>
                      <a:pt x="33" y="1666"/>
                    </a:lnTo>
                    <a:lnTo>
                      <a:pt x="58" y="1549"/>
                    </a:lnTo>
                    <a:lnTo>
                      <a:pt x="89" y="1434"/>
                    </a:lnTo>
                    <a:lnTo>
                      <a:pt x="127" y="1322"/>
                    </a:lnTo>
                    <a:lnTo>
                      <a:pt x="171" y="1214"/>
                    </a:lnTo>
                    <a:lnTo>
                      <a:pt x="222" y="1108"/>
                    </a:lnTo>
                    <a:lnTo>
                      <a:pt x="277" y="1006"/>
                    </a:lnTo>
                    <a:lnTo>
                      <a:pt x="339" y="907"/>
                    </a:lnTo>
                    <a:lnTo>
                      <a:pt x="406" y="812"/>
                    </a:lnTo>
                    <a:lnTo>
                      <a:pt x="478" y="723"/>
                    </a:lnTo>
                    <a:lnTo>
                      <a:pt x="555" y="636"/>
                    </a:lnTo>
                    <a:lnTo>
                      <a:pt x="637" y="555"/>
                    </a:lnTo>
                    <a:lnTo>
                      <a:pt x="723" y="478"/>
                    </a:lnTo>
                    <a:lnTo>
                      <a:pt x="813" y="406"/>
                    </a:lnTo>
                    <a:lnTo>
                      <a:pt x="907" y="338"/>
                    </a:lnTo>
                    <a:lnTo>
                      <a:pt x="1006" y="277"/>
                    </a:lnTo>
                    <a:lnTo>
                      <a:pt x="1108" y="221"/>
                    </a:lnTo>
                    <a:lnTo>
                      <a:pt x="1214" y="171"/>
                    </a:lnTo>
                    <a:lnTo>
                      <a:pt x="1322" y="127"/>
                    </a:lnTo>
                    <a:lnTo>
                      <a:pt x="1434" y="88"/>
                    </a:lnTo>
                    <a:lnTo>
                      <a:pt x="1549" y="58"/>
                    </a:lnTo>
                    <a:lnTo>
                      <a:pt x="1666" y="33"/>
                    </a:lnTo>
                    <a:lnTo>
                      <a:pt x="1787" y="15"/>
                    </a:lnTo>
                    <a:lnTo>
                      <a:pt x="1907" y="3"/>
                    </a:lnTo>
                    <a:lnTo>
                      <a:pt x="203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grpSp>
            <p:nvGrpSpPr>
              <p:cNvPr id="250" name="Group 249"/>
              <p:cNvGrpSpPr/>
              <p:nvPr/>
            </p:nvGrpSpPr>
            <p:grpSpPr>
              <a:xfrm>
                <a:off x="-1231900" y="-5329238"/>
                <a:ext cx="5008563" cy="5989638"/>
                <a:chOff x="-1231900" y="-5329238"/>
                <a:chExt cx="5008563" cy="5989638"/>
              </a:xfrm>
              <a:grpFill/>
            </p:grpSpPr>
            <p:sp>
              <p:nvSpPr>
                <p:cNvPr id="251" name="Freeform 39"/>
                <p:cNvSpPr>
                  <a:spLocks/>
                </p:cNvSpPr>
                <p:nvPr/>
              </p:nvSpPr>
              <p:spPr bwMode="auto">
                <a:xfrm>
                  <a:off x="1257300" y="-1182688"/>
                  <a:ext cx="30163" cy="3175"/>
                </a:xfrm>
                <a:custGeom>
                  <a:avLst/>
                  <a:gdLst>
                    <a:gd name="T0" fmla="*/ 0 w 19"/>
                    <a:gd name="T1" fmla="*/ 0 h 2"/>
                    <a:gd name="T2" fmla="*/ 19 w 19"/>
                    <a:gd name="T3" fmla="*/ 0 h 2"/>
                    <a:gd name="T4" fmla="*/ 16 w 19"/>
                    <a:gd name="T5" fmla="*/ 0 h 2"/>
                    <a:gd name="T6" fmla="*/ 13 w 19"/>
                    <a:gd name="T7" fmla="*/ 2 h 2"/>
                    <a:gd name="T8" fmla="*/ 8 w 19"/>
                    <a:gd name="T9" fmla="*/ 2 h 2"/>
                    <a:gd name="T10" fmla="*/ 6 w 19"/>
                    <a:gd name="T11" fmla="*/ 2 h 2"/>
                    <a:gd name="T12" fmla="*/ 3 w 19"/>
                    <a:gd name="T13" fmla="*/ 0 h 2"/>
                    <a:gd name="T14" fmla="*/ 0 w 19"/>
                    <a:gd name="T1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" h="2">
                      <a:moveTo>
                        <a:pt x="0" y="0"/>
                      </a:moveTo>
                      <a:lnTo>
                        <a:pt x="19" y="0"/>
                      </a:lnTo>
                      <a:lnTo>
                        <a:pt x="16" y="0"/>
                      </a:lnTo>
                      <a:lnTo>
                        <a:pt x="13" y="2"/>
                      </a:lnTo>
                      <a:lnTo>
                        <a:pt x="8" y="2"/>
                      </a:lnTo>
                      <a:lnTo>
                        <a:pt x="6" y="2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2" name="Freeform 40"/>
                <p:cNvSpPr>
                  <a:spLocks/>
                </p:cNvSpPr>
                <p:nvPr/>
              </p:nvSpPr>
              <p:spPr bwMode="auto">
                <a:xfrm>
                  <a:off x="-1231900" y="-1512888"/>
                  <a:ext cx="5008563" cy="2173288"/>
                </a:xfrm>
                <a:custGeom>
                  <a:avLst/>
                  <a:gdLst>
                    <a:gd name="T0" fmla="*/ 1001 w 3155"/>
                    <a:gd name="T1" fmla="*/ 81 h 1369"/>
                    <a:gd name="T2" fmla="*/ 1012 w 3155"/>
                    <a:gd name="T3" fmla="*/ 208 h 1369"/>
                    <a:gd name="T4" fmla="*/ 1037 w 3155"/>
                    <a:gd name="T5" fmla="*/ 325 h 1369"/>
                    <a:gd name="T6" fmla="*/ 1064 w 3155"/>
                    <a:gd name="T7" fmla="*/ 418 h 1369"/>
                    <a:gd name="T8" fmla="*/ 1085 w 3155"/>
                    <a:gd name="T9" fmla="*/ 475 h 1369"/>
                    <a:gd name="T10" fmla="*/ 1112 w 3155"/>
                    <a:gd name="T11" fmla="*/ 446 h 1369"/>
                    <a:gd name="T12" fmla="*/ 1198 w 3155"/>
                    <a:gd name="T13" fmla="*/ 347 h 1369"/>
                    <a:gd name="T14" fmla="*/ 1303 w 3155"/>
                    <a:gd name="T15" fmla="*/ 281 h 1369"/>
                    <a:gd name="T16" fmla="*/ 1411 w 3155"/>
                    <a:gd name="T17" fmla="*/ 240 h 1369"/>
                    <a:gd name="T18" fmla="*/ 1505 w 3155"/>
                    <a:gd name="T19" fmla="*/ 218 h 1369"/>
                    <a:gd name="T20" fmla="*/ 1564 w 3155"/>
                    <a:gd name="T21" fmla="*/ 209 h 1369"/>
                    <a:gd name="T22" fmla="*/ 1581 w 3155"/>
                    <a:gd name="T23" fmla="*/ 208 h 1369"/>
                    <a:gd name="T24" fmla="*/ 1626 w 3155"/>
                    <a:gd name="T25" fmla="*/ 213 h 1369"/>
                    <a:gd name="T26" fmla="*/ 1709 w 3155"/>
                    <a:gd name="T27" fmla="*/ 230 h 1369"/>
                    <a:gd name="T28" fmla="*/ 1814 w 3155"/>
                    <a:gd name="T29" fmla="*/ 265 h 1369"/>
                    <a:gd name="T30" fmla="*/ 1922 w 3155"/>
                    <a:gd name="T31" fmla="*/ 322 h 1369"/>
                    <a:gd name="T32" fmla="*/ 2016 w 3155"/>
                    <a:gd name="T33" fmla="*/ 409 h 1369"/>
                    <a:gd name="T34" fmla="*/ 2063 w 3155"/>
                    <a:gd name="T35" fmla="*/ 484 h 1369"/>
                    <a:gd name="T36" fmla="*/ 2080 w 3155"/>
                    <a:gd name="T37" fmla="*/ 442 h 1369"/>
                    <a:gd name="T38" fmla="*/ 2107 w 3155"/>
                    <a:gd name="T39" fmla="*/ 359 h 1369"/>
                    <a:gd name="T40" fmla="*/ 2133 w 3155"/>
                    <a:gd name="T41" fmla="*/ 249 h 1369"/>
                    <a:gd name="T42" fmla="*/ 2150 w 3155"/>
                    <a:gd name="T43" fmla="*/ 123 h 1369"/>
                    <a:gd name="T44" fmla="*/ 2148 w 3155"/>
                    <a:gd name="T45" fmla="*/ 0 h 1369"/>
                    <a:gd name="T46" fmla="*/ 2356 w 3155"/>
                    <a:gd name="T47" fmla="*/ 63 h 1369"/>
                    <a:gd name="T48" fmla="*/ 2571 w 3155"/>
                    <a:gd name="T49" fmla="*/ 152 h 1369"/>
                    <a:gd name="T50" fmla="*/ 2783 w 3155"/>
                    <a:gd name="T51" fmla="*/ 271 h 1369"/>
                    <a:gd name="T52" fmla="*/ 2981 w 3155"/>
                    <a:gd name="T53" fmla="*/ 425 h 1369"/>
                    <a:gd name="T54" fmla="*/ 3155 w 3155"/>
                    <a:gd name="T55" fmla="*/ 617 h 1369"/>
                    <a:gd name="T56" fmla="*/ 2910 w 3155"/>
                    <a:gd name="T57" fmla="*/ 872 h 1369"/>
                    <a:gd name="T58" fmla="*/ 2623 w 3155"/>
                    <a:gd name="T59" fmla="*/ 1080 h 1369"/>
                    <a:gd name="T60" fmla="*/ 2300 w 3155"/>
                    <a:gd name="T61" fmla="*/ 1236 h 1369"/>
                    <a:gd name="T62" fmla="*/ 1951 w 3155"/>
                    <a:gd name="T63" fmla="*/ 1335 h 1369"/>
                    <a:gd name="T64" fmla="*/ 1576 w 3155"/>
                    <a:gd name="T65" fmla="*/ 1369 h 1369"/>
                    <a:gd name="T66" fmla="*/ 1205 w 3155"/>
                    <a:gd name="T67" fmla="*/ 1335 h 1369"/>
                    <a:gd name="T68" fmla="*/ 855 w 3155"/>
                    <a:gd name="T69" fmla="*/ 1236 h 1369"/>
                    <a:gd name="T70" fmla="*/ 532 w 3155"/>
                    <a:gd name="T71" fmla="*/ 1080 h 1369"/>
                    <a:gd name="T72" fmla="*/ 245 w 3155"/>
                    <a:gd name="T73" fmla="*/ 872 h 1369"/>
                    <a:gd name="T74" fmla="*/ 0 w 3155"/>
                    <a:gd name="T75" fmla="*/ 617 h 1369"/>
                    <a:gd name="T76" fmla="*/ 189 w 3155"/>
                    <a:gd name="T77" fmla="*/ 412 h 1369"/>
                    <a:gd name="T78" fmla="*/ 403 w 3155"/>
                    <a:gd name="T79" fmla="*/ 252 h 1369"/>
                    <a:gd name="T80" fmla="*/ 630 w 3155"/>
                    <a:gd name="T81" fmla="*/ 130 h 1369"/>
                    <a:gd name="T82" fmla="*/ 859 w 3155"/>
                    <a:gd name="T83" fmla="*/ 43 h 1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155" h="1369">
                      <a:moveTo>
                        <a:pt x="1005" y="0"/>
                      </a:moveTo>
                      <a:lnTo>
                        <a:pt x="1001" y="40"/>
                      </a:lnTo>
                      <a:lnTo>
                        <a:pt x="1001" y="81"/>
                      </a:lnTo>
                      <a:lnTo>
                        <a:pt x="1003" y="123"/>
                      </a:lnTo>
                      <a:lnTo>
                        <a:pt x="1008" y="166"/>
                      </a:lnTo>
                      <a:lnTo>
                        <a:pt x="1012" y="208"/>
                      </a:lnTo>
                      <a:lnTo>
                        <a:pt x="1020" y="249"/>
                      </a:lnTo>
                      <a:lnTo>
                        <a:pt x="1028" y="287"/>
                      </a:lnTo>
                      <a:lnTo>
                        <a:pt x="1037" y="325"/>
                      </a:lnTo>
                      <a:lnTo>
                        <a:pt x="1047" y="359"/>
                      </a:lnTo>
                      <a:lnTo>
                        <a:pt x="1056" y="390"/>
                      </a:lnTo>
                      <a:lnTo>
                        <a:pt x="1064" y="418"/>
                      </a:lnTo>
                      <a:lnTo>
                        <a:pt x="1073" y="442"/>
                      </a:lnTo>
                      <a:lnTo>
                        <a:pt x="1080" y="462"/>
                      </a:lnTo>
                      <a:lnTo>
                        <a:pt x="1085" y="475"/>
                      </a:lnTo>
                      <a:lnTo>
                        <a:pt x="1090" y="484"/>
                      </a:lnTo>
                      <a:lnTo>
                        <a:pt x="1091" y="486"/>
                      </a:lnTo>
                      <a:lnTo>
                        <a:pt x="1112" y="446"/>
                      </a:lnTo>
                      <a:lnTo>
                        <a:pt x="1138" y="409"/>
                      </a:lnTo>
                      <a:lnTo>
                        <a:pt x="1166" y="377"/>
                      </a:lnTo>
                      <a:lnTo>
                        <a:pt x="1198" y="347"/>
                      </a:lnTo>
                      <a:lnTo>
                        <a:pt x="1232" y="322"/>
                      </a:lnTo>
                      <a:lnTo>
                        <a:pt x="1267" y="300"/>
                      </a:lnTo>
                      <a:lnTo>
                        <a:pt x="1303" y="281"/>
                      </a:lnTo>
                      <a:lnTo>
                        <a:pt x="1340" y="265"/>
                      </a:lnTo>
                      <a:lnTo>
                        <a:pt x="1377" y="251"/>
                      </a:lnTo>
                      <a:lnTo>
                        <a:pt x="1411" y="240"/>
                      </a:lnTo>
                      <a:lnTo>
                        <a:pt x="1445" y="230"/>
                      </a:lnTo>
                      <a:lnTo>
                        <a:pt x="1477" y="223"/>
                      </a:lnTo>
                      <a:lnTo>
                        <a:pt x="1505" y="218"/>
                      </a:lnTo>
                      <a:lnTo>
                        <a:pt x="1530" y="213"/>
                      </a:lnTo>
                      <a:lnTo>
                        <a:pt x="1549" y="210"/>
                      </a:lnTo>
                      <a:lnTo>
                        <a:pt x="1564" y="209"/>
                      </a:lnTo>
                      <a:lnTo>
                        <a:pt x="1574" y="208"/>
                      </a:lnTo>
                      <a:lnTo>
                        <a:pt x="1576" y="208"/>
                      </a:lnTo>
                      <a:lnTo>
                        <a:pt x="1581" y="208"/>
                      </a:lnTo>
                      <a:lnTo>
                        <a:pt x="1591" y="209"/>
                      </a:lnTo>
                      <a:lnTo>
                        <a:pt x="1606" y="210"/>
                      </a:lnTo>
                      <a:lnTo>
                        <a:pt x="1626" y="213"/>
                      </a:lnTo>
                      <a:lnTo>
                        <a:pt x="1650" y="218"/>
                      </a:lnTo>
                      <a:lnTo>
                        <a:pt x="1679" y="223"/>
                      </a:lnTo>
                      <a:lnTo>
                        <a:pt x="1709" y="230"/>
                      </a:lnTo>
                      <a:lnTo>
                        <a:pt x="1744" y="240"/>
                      </a:lnTo>
                      <a:lnTo>
                        <a:pt x="1778" y="251"/>
                      </a:lnTo>
                      <a:lnTo>
                        <a:pt x="1814" y="265"/>
                      </a:lnTo>
                      <a:lnTo>
                        <a:pt x="1851" y="281"/>
                      </a:lnTo>
                      <a:lnTo>
                        <a:pt x="1887" y="300"/>
                      </a:lnTo>
                      <a:lnTo>
                        <a:pt x="1922" y="322"/>
                      </a:lnTo>
                      <a:lnTo>
                        <a:pt x="1956" y="347"/>
                      </a:lnTo>
                      <a:lnTo>
                        <a:pt x="1988" y="377"/>
                      </a:lnTo>
                      <a:lnTo>
                        <a:pt x="2016" y="409"/>
                      </a:lnTo>
                      <a:lnTo>
                        <a:pt x="2041" y="446"/>
                      </a:lnTo>
                      <a:lnTo>
                        <a:pt x="2060" y="486"/>
                      </a:lnTo>
                      <a:lnTo>
                        <a:pt x="2063" y="484"/>
                      </a:lnTo>
                      <a:lnTo>
                        <a:pt x="2066" y="475"/>
                      </a:lnTo>
                      <a:lnTo>
                        <a:pt x="2073" y="462"/>
                      </a:lnTo>
                      <a:lnTo>
                        <a:pt x="2080" y="442"/>
                      </a:lnTo>
                      <a:lnTo>
                        <a:pt x="2087" y="418"/>
                      </a:lnTo>
                      <a:lnTo>
                        <a:pt x="2097" y="390"/>
                      </a:lnTo>
                      <a:lnTo>
                        <a:pt x="2107" y="359"/>
                      </a:lnTo>
                      <a:lnTo>
                        <a:pt x="2116" y="325"/>
                      </a:lnTo>
                      <a:lnTo>
                        <a:pt x="2126" y="287"/>
                      </a:lnTo>
                      <a:lnTo>
                        <a:pt x="2133" y="249"/>
                      </a:lnTo>
                      <a:lnTo>
                        <a:pt x="2140" y="208"/>
                      </a:lnTo>
                      <a:lnTo>
                        <a:pt x="2146" y="166"/>
                      </a:lnTo>
                      <a:lnTo>
                        <a:pt x="2150" y="123"/>
                      </a:lnTo>
                      <a:lnTo>
                        <a:pt x="2151" y="81"/>
                      </a:lnTo>
                      <a:lnTo>
                        <a:pt x="2151" y="40"/>
                      </a:lnTo>
                      <a:lnTo>
                        <a:pt x="2148" y="0"/>
                      </a:lnTo>
                      <a:lnTo>
                        <a:pt x="2215" y="18"/>
                      </a:lnTo>
                      <a:lnTo>
                        <a:pt x="2284" y="39"/>
                      </a:lnTo>
                      <a:lnTo>
                        <a:pt x="2356" y="63"/>
                      </a:lnTo>
                      <a:lnTo>
                        <a:pt x="2427" y="90"/>
                      </a:lnTo>
                      <a:lnTo>
                        <a:pt x="2500" y="119"/>
                      </a:lnTo>
                      <a:lnTo>
                        <a:pt x="2571" y="152"/>
                      </a:lnTo>
                      <a:lnTo>
                        <a:pt x="2643" y="188"/>
                      </a:lnTo>
                      <a:lnTo>
                        <a:pt x="2714" y="228"/>
                      </a:lnTo>
                      <a:lnTo>
                        <a:pt x="2783" y="271"/>
                      </a:lnTo>
                      <a:lnTo>
                        <a:pt x="2852" y="319"/>
                      </a:lnTo>
                      <a:lnTo>
                        <a:pt x="2917" y="369"/>
                      </a:lnTo>
                      <a:lnTo>
                        <a:pt x="2981" y="425"/>
                      </a:lnTo>
                      <a:lnTo>
                        <a:pt x="3043" y="485"/>
                      </a:lnTo>
                      <a:lnTo>
                        <a:pt x="3101" y="549"/>
                      </a:lnTo>
                      <a:lnTo>
                        <a:pt x="3155" y="617"/>
                      </a:lnTo>
                      <a:lnTo>
                        <a:pt x="3079" y="707"/>
                      </a:lnTo>
                      <a:lnTo>
                        <a:pt x="2996" y="792"/>
                      </a:lnTo>
                      <a:lnTo>
                        <a:pt x="2910" y="872"/>
                      </a:lnTo>
                      <a:lnTo>
                        <a:pt x="2819" y="945"/>
                      </a:lnTo>
                      <a:lnTo>
                        <a:pt x="2723" y="1016"/>
                      </a:lnTo>
                      <a:lnTo>
                        <a:pt x="2623" y="1080"/>
                      </a:lnTo>
                      <a:lnTo>
                        <a:pt x="2520" y="1138"/>
                      </a:lnTo>
                      <a:lnTo>
                        <a:pt x="2411" y="1190"/>
                      </a:lnTo>
                      <a:lnTo>
                        <a:pt x="2300" y="1236"/>
                      </a:lnTo>
                      <a:lnTo>
                        <a:pt x="2187" y="1275"/>
                      </a:lnTo>
                      <a:lnTo>
                        <a:pt x="2070" y="1309"/>
                      </a:lnTo>
                      <a:lnTo>
                        <a:pt x="1951" y="1335"/>
                      </a:lnTo>
                      <a:lnTo>
                        <a:pt x="1829" y="1354"/>
                      </a:lnTo>
                      <a:lnTo>
                        <a:pt x="1704" y="1365"/>
                      </a:lnTo>
                      <a:lnTo>
                        <a:pt x="1576" y="1369"/>
                      </a:lnTo>
                      <a:lnTo>
                        <a:pt x="1451" y="1365"/>
                      </a:lnTo>
                      <a:lnTo>
                        <a:pt x="1326" y="1354"/>
                      </a:lnTo>
                      <a:lnTo>
                        <a:pt x="1205" y="1335"/>
                      </a:lnTo>
                      <a:lnTo>
                        <a:pt x="1085" y="1309"/>
                      </a:lnTo>
                      <a:lnTo>
                        <a:pt x="968" y="1275"/>
                      </a:lnTo>
                      <a:lnTo>
                        <a:pt x="855" y="1236"/>
                      </a:lnTo>
                      <a:lnTo>
                        <a:pt x="744" y="1190"/>
                      </a:lnTo>
                      <a:lnTo>
                        <a:pt x="636" y="1138"/>
                      </a:lnTo>
                      <a:lnTo>
                        <a:pt x="532" y="1080"/>
                      </a:lnTo>
                      <a:lnTo>
                        <a:pt x="433" y="1016"/>
                      </a:lnTo>
                      <a:lnTo>
                        <a:pt x="336" y="945"/>
                      </a:lnTo>
                      <a:lnTo>
                        <a:pt x="245" y="872"/>
                      </a:lnTo>
                      <a:lnTo>
                        <a:pt x="159" y="792"/>
                      </a:lnTo>
                      <a:lnTo>
                        <a:pt x="77" y="707"/>
                      </a:lnTo>
                      <a:lnTo>
                        <a:pt x="0" y="617"/>
                      </a:lnTo>
                      <a:lnTo>
                        <a:pt x="59" y="544"/>
                      </a:lnTo>
                      <a:lnTo>
                        <a:pt x="122" y="475"/>
                      </a:lnTo>
                      <a:lnTo>
                        <a:pt x="189" y="412"/>
                      </a:lnTo>
                      <a:lnTo>
                        <a:pt x="258" y="354"/>
                      </a:lnTo>
                      <a:lnTo>
                        <a:pt x="329" y="301"/>
                      </a:lnTo>
                      <a:lnTo>
                        <a:pt x="403" y="252"/>
                      </a:lnTo>
                      <a:lnTo>
                        <a:pt x="477" y="208"/>
                      </a:lnTo>
                      <a:lnTo>
                        <a:pt x="553" y="167"/>
                      </a:lnTo>
                      <a:lnTo>
                        <a:pt x="630" y="130"/>
                      </a:lnTo>
                      <a:lnTo>
                        <a:pt x="707" y="98"/>
                      </a:lnTo>
                      <a:lnTo>
                        <a:pt x="783" y="69"/>
                      </a:lnTo>
                      <a:lnTo>
                        <a:pt x="859" y="43"/>
                      </a:lnTo>
                      <a:lnTo>
                        <a:pt x="932" y="20"/>
                      </a:lnTo>
                      <a:lnTo>
                        <a:pt x="100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3" name="Freeform 41"/>
                <p:cNvSpPr>
                  <a:spLocks/>
                </p:cNvSpPr>
                <p:nvPr/>
              </p:nvSpPr>
              <p:spPr bwMode="auto">
                <a:xfrm>
                  <a:off x="546100" y="-2027238"/>
                  <a:ext cx="1454150" cy="838200"/>
                </a:xfrm>
                <a:custGeom>
                  <a:avLst/>
                  <a:gdLst>
                    <a:gd name="T0" fmla="*/ 19 w 916"/>
                    <a:gd name="T1" fmla="*/ 0 h 528"/>
                    <a:gd name="T2" fmla="*/ 62 w 916"/>
                    <a:gd name="T3" fmla="*/ 50 h 528"/>
                    <a:gd name="T4" fmla="*/ 107 w 916"/>
                    <a:gd name="T5" fmla="*/ 97 h 528"/>
                    <a:gd name="T6" fmla="*/ 152 w 916"/>
                    <a:gd name="T7" fmla="*/ 138 h 528"/>
                    <a:gd name="T8" fmla="*/ 200 w 916"/>
                    <a:gd name="T9" fmla="*/ 175 h 528"/>
                    <a:gd name="T10" fmla="*/ 248 w 916"/>
                    <a:gd name="T11" fmla="*/ 206 h 528"/>
                    <a:gd name="T12" fmla="*/ 299 w 916"/>
                    <a:gd name="T13" fmla="*/ 230 h 528"/>
                    <a:gd name="T14" fmla="*/ 350 w 916"/>
                    <a:gd name="T15" fmla="*/ 247 h 528"/>
                    <a:gd name="T16" fmla="*/ 403 w 916"/>
                    <a:gd name="T17" fmla="*/ 259 h 528"/>
                    <a:gd name="T18" fmla="*/ 456 w 916"/>
                    <a:gd name="T19" fmla="*/ 263 h 528"/>
                    <a:gd name="T20" fmla="*/ 512 w 916"/>
                    <a:gd name="T21" fmla="*/ 259 h 528"/>
                    <a:gd name="T22" fmla="*/ 565 w 916"/>
                    <a:gd name="T23" fmla="*/ 247 h 528"/>
                    <a:gd name="T24" fmla="*/ 616 w 916"/>
                    <a:gd name="T25" fmla="*/ 230 h 528"/>
                    <a:gd name="T26" fmla="*/ 667 w 916"/>
                    <a:gd name="T27" fmla="*/ 206 h 528"/>
                    <a:gd name="T28" fmla="*/ 715 w 916"/>
                    <a:gd name="T29" fmla="*/ 175 h 528"/>
                    <a:gd name="T30" fmla="*/ 763 w 916"/>
                    <a:gd name="T31" fmla="*/ 138 h 528"/>
                    <a:gd name="T32" fmla="*/ 809 w 916"/>
                    <a:gd name="T33" fmla="*/ 97 h 528"/>
                    <a:gd name="T34" fmla="*/ 853 w 916"/>
                    <a:gd name="T35" fmla="*/ 50 h 528"/>
                    <a:gd name="T36" fmla="*/ 896 w 916"/>
                    <a:gd name="T37" fmla="*/ 0 h 528"/>
                    <a:gd name="T38" fmla="*/ 905 w 916"/>
                    <a:gd name="T39" fmla="*/ 42 h 528"/>
                    <a:gd name="T40" fmla="*/ 912 w 916"/>
                    <a:gd name="T41" fmla="*/ 84 h 528"/>
                    <a:gd name="T42" fmla="*/ 916 w 916"/>
                    <a:gd name="T43" fmla="*/ 126 h 528"/>
                    <a:gd name="T44" fmla="*/ 916 w 916"/>
                    <a:gd name="T45" fmla="*/ 128 h 528"/>
                    <a:gd name="T46" fmla="*/ 914 w 916"/>
                    <a:gd name="T47" fmla="*/ 135 h 528"/>
                    <a:gd name="T48" fmla="*/ 914 w 916"/>
                    <a:gd name="T49" fmla="*/ 147 h 528"/>
                    <a:gd name="T50" fmla="*/ 912 w 916"/>
                    <a:gd name="T51" fmla="*/ 160 h 528"/>
                    <a:gd name="T52" fmla="*/ 907 w 916"/>
                    <a:gd name="T53" fmla="*/ 177 h 528"/>
                    <a:gd name="T54" fmla="*/ 901 w 916"/>
                    <a:gd name="T55" fmla="*/ 196 h 528"/>
                    <a:gd name="T56" fmla="*/ 891 w 916"/>
                    <a:gd name="T57" fmla="*/ 218 h 528"/>
                    <a:gd name="T58" fmla="*/ 879 w 916"/>
                    <a:gd name="T59" fmla="*/ 241 h 528"/>
                    <a:gd name="T60" fmla="*/ 863 w 916"/>
                    <a:gd name="T61" fmla="*/ 266 h 528"/>
                    <a:gd name="T62" fmla="*/ 842 w 916"/>
                    <a:gd name="T63" fmla="*/ 293 h 528"/>
                    <a:gd name="T64" fmla="*/ 817 w 916"/>
                    <a:gd name="T65" fmla="*/ 320 h 528"/>
                    <a:gd name="T66" fmla="*/ 786 w 916"/>
                    <a:gd name="T67" fmla="*/ 350 h 528"/>
                    <a:gd name="T68" fmla="*/ 751 w 916"/>
                    <a:gd name="T69" fmla="*/ 379 h 528"/>
                    <a:gd name="T70" fmla="*/ 709 w 916"/>
                    <a:gd name="T71" fmla="*/ 409 h 528"/>
                    <a:gd name="T72" fmla="*/ 660 w 916"/>
                    <a:gd name="T73" fmla="*/ 440 h 528"/>
                    <a:gd name="T74" fmla="*/ 603 w 916"/>
                    <a:gd name="T75" fmla="*/ 469 h 528"/>
                    <a:gd name="T76" fmla="*/ 539 w 916"/>
                    <a:gd name="T77" fmla="*/ 499 h 528"/>
                    <a:gd name="T78" fmla="*/ 467 w 916"/>
                    <a:gd name="T79" fmla="*/ 528 h 528"/>
                    <a:gd name="T80" fmla="*/ 448 w 916"/>
                    <a:gd name="T81" fmla="*/ 528 h 528"/>
                    <a:gd name="T82" fmla="*/ 376 w 916"/>
                    <a:gd name="T83" fmla="*/ 499 h 528"/>
                    <a:gd name="T84" fmla="*/ 312 w 916"/>
                    <a:gd name="T85" fmla="*/ 469 h 528"/>
                    <a:gd name="T86" fmla="*/ 256 w 916"/>
                    <a:gd name="T87" fmla="*/ 440 h 528"/>
                    <a:gd name="T88" fmla="*/ 206 w 916"/>
                    <a:gd name="T89" fmla="*/ 409 h 528"/>
                    <a:gd name="T90" fmla="*/ 165 w 916"/>
                    <a:gd name="T91" fmla="*/ 379 h 528"/>
                    <a:gd name="T92" fmla="*/ 129 w 916"/>
                    <a:gd name="T93" fmla="*/ 350 h 528"/>
                    <a:gd name="T94" fmla="*/ 98 w 916"/>
                    <a:gd name="T95" fmla="*/ 320 h 528"/>
                    <a:gd name="T96" fmla="*/ 73 w 916"/>
                    <a:gd name="T97" fmla="*/ 293 h 528"/>
                    <a:gd name="T98" fmla="*/ 53 w 916"/>
                    <a:gd name="T99" fmla="*/ 266 h 528"/>
                    <a:gd name="T100" fmla="*/ 37 w 916"/>
                    <a:gd name="T101" fmla="*/ 241 h 528"/>
                    <a:gd name="T102" fmla="*/ 24 w 916"/>
                    <a:gd name="T103" fmla="*/ 218 h 528"/>
                    <a:gd name="T104" fmla="*/ 14 w 916"/>
                    <a:gd name="T105" fmla="*/ 196 h 528"/>
                    <a:gd name="T106" fmla="*/ 8 w 916"/>
                    <a:gd name="T107" fmla="*/ 177 h 528"/>
                    <a:gd name="T108" fmla="*/ 3 w 916"/>
                    <a:gd name="T109" fmla="*/ 160 h 528"/>
                    <a:gd name="T110" fmla="*/ 1 w 916"/>
                    <a:gd name="T111" fmla="*/ 147 h 528"/>
                    <a:gd name="T112" fmla="*/ 1 w 916"/>
                    <a:gd name="T113" fmla="*/ 135 h 528"/>
                    <a:gd name="T114" fmla="*/ 0 w 916"/>
                    <a:gd name="T115" fmla="*/ 128 h 528"/>
                    <a:gd name="T116" fmla="*/ 0 w 916"/>
                    <a:gd name="T117" fmla="*/ 126 h 528"/>
                    <a:gd name="T118" fmla="*/ 3 w 916"/>
                    <a:gd name="T119" fmla="*/ 84 h 528"/>
                    <a:gd name="T120" fmla="*/ 11 w 916"/>
                    <a:gd name="T121" fmla="*/ 42 h 528"/>
                    <a:gd name="T122" fmla="*/ 19 w 916"/>
                    <a:gd name="T123" fmla="*/ 0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916" h="528">
                      <a:moveTo>
                        <a:pt x="19" y="0"/>
                      </a:moveTo>
                      <a:lnTo>
                        <a:pt x="62" y="50"/>
                      </a:lnTo>
                      <a:lnTo>
                        <a:pt x="107" y="97"/>
                      </a:lnTo>
                      <a:lnTo>
                        <a:pt x="152" y="138"/>
                      </a:lnTo>
                      <a:lnTo>
                        <a:pt x="200" y="175"/>
                      </a:lnTo>
                      <a:lnTo>
                        <a:pt x="248" y="206"/>
                      </a:lnTo>
                      <a:lnTo>
                        <a:pt x="299" y="230"/>
                      </a:lnTo>
                      <a:lnTo>
                        <a:pt x="350" y="247"/>
                      </a:lnTo>
                      <a:lnTo>
                        <a:pt x="403" y="259"/>
                      </a:lnTo>
                      <a:lnTo>
                        <a:pt x="456" y="263"/>
                      </a:lnTo>
                      <a:lnTo>
                        <a:pt x="512" y="259"/>
                      </a:lnTo>
                      <a:lnTo>
                        <a:pt x="565" y="247"/>
                      </a:lnTo>
                      <a:lnTo>
                        <a:pt x="616" y="230"/>
                      </a:lnTo>
                      <a:lnTo>
                        <a:pt x="667" y="206"/>
                      </a:lnTo>
                      <a:lnTo>
                        <a:pt x="715" y="175"/>
                      </a:lnTo>
                      <a:lnTo>
                        <a:pt x="763" y="138"/>
                      </a:lnTo>
                      <a:lnTo>
                        <a:pt x="809" y="97"/>
                      </a:lnTo>
                      <a:lnTo>
                        <a:pt x="853" y="50"/>
                      </a:lnTo>
                      <a:lnTo>
                        <a:pt x="896" y="0"/>
                      </a:lnTo>
                      <a:lnTo>
                        <a:pt x="905" y="42"/>
                      </a:lnTo>
                      <a:lnTo>
                        <a:pt x="912" y="84"/>
                      </a:lnTo>
                      <a:lnTo>
                        <a:pt x="916" y="126"/>
                      </a:lnTo>
                      <a:lnTo>
                        <a:pt x="916" y="128"/>
                      </a:lnTo>
                      <a:lnTo>
                        <a:pt x="914" y="135"/>
                      </a:lnTo>
                      <a:lnTo>
                        <a:pt x="914" y="147"/>
                      </a:lnTo>
                      <a:lnTo>
                        <a:pt x="912" y="160"/>
                      </a:lnTo>
                      <a:lnTo>
                        <a:pt x="907" y="177"/>
                      </a:lnTo>
                      <a:lnTo>
                        <a:pt x="901" y="196"/>
                      </a:lnTo>
                      <a:lnTo>
                        <a:pt x="891" y="218"/>
                      </a:lnTo>
                      <a:lnTo>
                        <a:pt x="879" y="241"/>
                      </a:lnTo>
                      <a:lnTo>
                        <a:pt x="863" y="266"/>
                      </a:lnTo>
                      <a:lnTo>
                        <a:pt x="842" y="293"/>
                      </a:lnTo>
                      <a:lnTo>
                        <a:pt x="817" y="320"/>
                      </a:lnTo>
                      <a:lnTo>
                        <a:pt x="786" y="350"/>
                      </a:lnTo>
                      <a:lnTo>
                        <a:pt x="751" y="379"/>
                      </a:lnTo>
                      <a:lnTo>
                        <a:pt x="709" y="409"/>
                      </a:lnTo>
                      <a:lnTo>
                        <a:pt x="660" y="440"/>
                      </a:lnTo>
                      <a:lnTo>
                        <a:pt x="603" y="469"/>
                      </a:lnTo>
                      <a:lnTo>
                        <a:pt x="539" y="499"/>
                      </a:lnTo>
                      <a:lnTo>
                        <a:pt x="467" y="528"/>
                      </a:lnTo>
                      <a:lnTo>
                        <a:pt x="448" y="528"/>
                      </a:lnTo>
                      <a:lnTo>
                        <a:pt x="376" y="499"/>
                      </a:lnTo>
                      <a:lnTo>
                        <a:pt x="312" y="469"/>
                      </a:lnTo>
                      <a:lnTo>
                        <a:pt x="256" y="440"/>
                      </a:lnTo>
                      <a:lnTo>
                        <a:pt x="206" y="409"/>
                      </a:lnTo>
                      <a:lnTo>
                        <a:pt x="165" y="379"/>
                      </a:lnTo>
                      <a:lnTo>
                        <a:pt x="129" y="350"/>
                      </a:lnTo>
                      <a:lnTo>
                        <a:pt x="98" y="320"/>
                      </a:lnTo>
                      <a:lnTo>
                        <a:pt x="73" y="293"/>
                      </a:lnTo>
                      <a:lnTo>
                        <a:pt x="53" y="266"/>
                      </a:lnTo>
                      <a:lnTo>
                        <a:pt x="37" y="241"/>
                      </a:lnTo>
                      <a:lnTo>
                        <a:pt x="24" y="218"/>
                      </a:lnTo>
                      <a:lnTo>
                        <a:pt x="14" y="196"/>
                      </a:lnTo>
                      <a:lnTo>
                        <a:pt x="8" y="177"/>
                      </a:lnTo>
                      <a:lnTo>
                        <a:pt x="3" y="160"/>
                      </a:lnTo>
                      <a:lnTo>
                        <a:pt x="1" y="147"/>
                      </a:lnTo>
                      <a:lnTo>
                        <a:pt x="1" y="135"/>
                      </a:lnTo>
                      <a:lnTo>
                        <a:pt x="0" y="128"/>
                      </a:lnTo>
                      <a:lnTo>
                        <a:pt x="0" y="126"/>
                      </a:lnTo>
                      <a:lnTo>
                        <a:pt x="3" y="84"/>
                      </a:lnTo>
                      <a:lnTo>
                        <a:pt x="11" y="42"/>
                      </a:lnTo>
                      <a:lnTo>
                        <a:pt x="1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4" name="Freeform 42"/>
                <p:cNvSpPr>
                  <a:spLocks/>
                </p:cNvSpPr>
                <p:nvPr/>
              </p:nvSpPr>
              <p:spPr bwMode="auto">
                <a:xfrm>
                  <a:off x="1270000" y="-1827213"/>
                  <a:ext cx="915988" cy="1090613"/>
                </a:xfrm>
                <a:custGeom>
                  <a:avLst/>
                  <a:gdLst>
                    <a:gd name="T0" fmla="*/ 460 w 577"/>
                    <a:gd name="T1" fmla="*/ 0 h 687"/>
                    <a:gd name="T2" fmla="*/ 488 w 577"/>
                    <a:gd name="T3" fmla="*/ 18 h 687"/>
                    <a:gd name="T4" fmla="*/ 511 w 577"/>
                    <a:gd name="T5" fmla="*/ 41 h 687"/>
                    <a:gd name="T6" fmla="*/ 531 w 577"/>
                    <a:gd name="T7" fmla="*/ 69 h 687"/>
                    <a:gd name="T8" fmla="*/ 547 w 577"/>
                    <a:gd name="T9" fmla="*/ 98 h 687"/>
                    <a:gd name="T10" fmla="*/ 559 w 577"/>
                    <a:gd name="T11" fmla="*/ 131 h 687"/>
                    <a:gd name="T12" fmla="*/ 568 w 577"/>
                    <a:gd name="T13" fmla="*/ 166 h 687"/>
                    <a:gd name="T14" fmla="*/ 574 w 577"/>
                    <a:gd name="T15" fmla="*/ 203 h 687"/>
                    <a:gd name="T16" fmla="*/ 577 w 577"/>
                    <a:gd name="T17" fmla="*/ 240 h 687"/>
                    <a:gd name="T18" fmla="*/ 577 w 577"/>
                    <a:gd name="T19" fmla="*/ 279 h 687"/>
                    <a:gd name="T20" fmla="*/ 575 w 577"/>
                    <a:gd name="T21" fmla="*/ 318 h 687"/>
                    <a:gd name="T22" fmla="*/ 572 w 577"/>
                    <a:gd name="T23" fmla="*/ 358 h 687"/>
                    <a:gd name="T24" fmla="*/ 567 w 577"/>
                    <a:gd name="T25" fmla="*/ 397 h 687"/>
                    <a:gd name="T26" fmla="*/ 561 w 577"/>
                    <a:gd name="T27" fmla="*/ 435 h 687"/>
                    <a:gd name="T28" fmla="*/ 553 w 577"/>
                    <a:gd name="T29" fmla="*/ 472 h 687"/>
                    <a:gd name="T30" fmla="*/ 545 w 577"/>
                    <a:gd name="T31" fmla="*/ 508 h 687"/>
                    <a:gd name="T32" fmla="*/ 536 w 577"/>
                    <a:gd name="T33" fmla="*/ 543 h 687"/>
                    <a:gd name="T34" fmla="*/ 527 w 577"/>
                    <a:gd name="T35" fmla="*/ 573 h 687"/>
                    <a:gd name="T36" fmla="*/ 518 w 577"/>
                    <a:gd name="T37" fmla="*/ 602 h 687"/>
                    <a:gd name="T38" fmla="*/ 510 w 577"/>
                    <a:gd name="T39" fmla="*/ 626 h 687"/>
                    <a:gd name="T40" fmla="*/ 503 w 577"/>
                    <a:gd name="T41" fmla="*/ 648 h 687"/>
                    <a:gd name="T42" fmla="*/ 495 w 577"/>
                    <a:gd name="T43" fmla="*/ 666 h 687"/>
                    <a:gd name="T44" fmla="*/ 490 w 577"/>
                    <a:gd name="T45" fmla="*/ 678 h 687"/>
                    <a:gd name="T46" fmla="*/ 487 w 577"/>
                    <a:gd name="T47" fmla="*/ 685 h 687"/>
                    <a:gd name="T48" fmla="*/ 484 w 577"/>
                    <a:gd name="T49" fmla="*/ 687 h 687"/>
                    <a:gd name="T50" fmla="*/ 465 w 577"/>
                    <a:gd name="T51" fmla="*/ 647 h 687"/>
                    <a:gd name="T52" fmla="*/ 440 w 577"/>
                    <a:gd name="T53" fmla="*/ 610 h 687"/>
                    <a:gd name="T54" fmla="*/ 412 w 577"/>
                    <a:gd name="T55" fmla="*/ 578 h 687"/>
                    <a:gd name="T56" fmla="*/ 380 w 577"/>
                    <a:gd name="T57" fmla="*/ 549 h 687"/>
                    <a:gd name="T58" fmla="*/ 346 w 577"/>
                    <a:gd name="T59" fmla="*/ 523 h 687"/>
                    <a:gd name="T60" fmla="*/ 311 w 577"/>
                    <a:gd name="T61" fmla="*/ 501 h 687"/>
                    <a:gd name="T62" fmla="*/ 275 w 577"/>
                    <a:gd name="T63" fmla="*/ 482 h 687"/>
                    <a:gd name="T64" fmla="*/ 238 w 577"/>
                    <a:gd name="T65" fmla="*/ 466 h 687"/>
                    <a:gd name="T66" fmla="*/ 202 w 577"/>
                    <a:gd name="T67" fmla="*/ 451 h 687"/>
                    <a:gd name="T68" fmla="*/ 168 w 577"/>
                    <a:gd name="T69" fmla="*/ 440 h 687"/>
                    <a:gd name="T70" fmla="*/ 133 w 577"/>
                    <a:gd name="T71" fmla="*/ 432 h 687"/>
                    <a:gd name="T72" fmla="*/ 103 w 577"/>
                    <a:gd name="T73" fmla="*/ 424 h 687"/>
                    <a:gd name="T74" fmla="*/ 74 w 577"/>
                    <a:gd name="T75" fmla="*/ 418 h 687"/>
                    <a:gd name="T76" fmla="*/ 50 w 577"/>
                    <a:gd name="T77" fmla="*/ 415 h 687"/>
                    <a:gd name="T78" fmla="*/ 30 w 577"/>
                    <a:gd name="T79" fmla="*/ 412 h 687"/>
                    <a:gd name="T80" fmla="*/ 15 w 577"/>
                    <a:gd name="T81" fmla="*/ 410 h 687"/>
                    <a:gd name="T82" fmla="*/ 5 w 577"/>
                    <a:gd name="T83" fmla="*/ 410 h 687"/>
                    <a:gd name="T84" fmla="*/ 0 w 577"/>
                    <a:gd name="T85" fmla="*/ 408 h 687"/>
                    <a:gd name="T86" fmla="*/ 73 w 577"/>
                    <a:gd name="T87" fmla="*/ 380 h 687"/>
                    <a:gd name="T88" fmla="*/ 137 w 577"/>
                    <a:gd name="T89" fmla="*/ 350 h 687"/>
                    <a:gd name="T90" fmla="*/ 194 w 577"/>
                    <a:gd name="T91" fmla="*/ 321 h 687"/>
                    <a:gd name="T92" fmla="*/ 243 w 577"/>
                    <a:gd name="T93" fmla="*/ 291 h 687"/>
                    <a:gd name="T94" fmla="*/ 286 w 577"/>
                    <a:gd name="T95" fmla="*/ 262 h 687"/>
                    <a:gd name="T96" fmla="*/ 323 w 577"/>
                    <a:gd name="T97" fmla="*/ 232 h 687"/>
                    <a:gd name="T98" fmla="*/ 354 w 577"/>
                    <a:gd name="T99" fmla="*/ 204 h 687"/>
                    <a:gd name="T100" fmla="*/ 380 w 577"/>
                    <a:gd name="T101" fmla="*/ 177 h 687"/>
                    <a:gd name="T102" fmla="*/ 402 w 577"/>
                    <a:gd name="T103" fmla="*/ 150 h 687"/>
                    <a:gd name="T104" fmla="*/ 419 w 577"/>
                    <a:gd name="T105" fmla="*/ 124 h 687"/>
                    <a:gd name="T106" fmla="*/ 431 w 577"/>
                    <a:gd name="T107" fmla="*/ 101 h 687"/>
                    <a:gd name="T108" fmla="*/ 442 w 577"/>
                    <a:gd name="T109" fmla="*/ 80 h 687"/>
                    <a:gd name="T110" fmla="*/ 450 w 577"/>
                    <a:gd name="T111" fmla="*/ 60 h 687"/>
                    <a:gd name="T112" fmla="*/ 455 w 577"/>
                    <a:gd name="T113" fmla="*/ 41 h 687"/>
                    <a:gd name="T114" fmla="*/ 457 w 577"/>
                    <a:gd name="T115" fmla="*/ 28 h 687"/>
                    <a:gd name="T116" fmla="*/ 458 w 577"/>
                    <a:gd name="T117" fmla="*/ 16 h 687"/>
                    <a:gd name="T118" fmla="*/ 460 w 577"/>
                    <a:gd name="T119" fmla="*/ 7 h 687"/>
                    <a:gd name="T120" fmla="*/ 460 w 577"/>
                    <a:gd name="T121" fmla="*/ 1 h 687"/>
                    <a:gd name="T122" fmla="*/ 460 w 577"/>
                    <a:gd name="T123" fmla="*/ 0 h 6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77" h="687">
                      <a:moveTo>
                        <a:pt x="460" y="0"/>
                      </a:moveTo>
                      <a:lnTo>
                        <a:pt x="488" y="18"/>
                      </a:lnTo>
                      <a:lnTo>
                        <a:pt x="511" y="41"/>
                      </a:lnTo>
                      <a:lnTo>
                        <a:pt x="531" y="69"/>
                      </a:lnTo>
                      <a:lnTo>
                        <a:pt x="547" y="98"/>
                      </a:lnTo>
                      <a:lnTo>
                        <a:pt x="559" y="131"/>
                      </a:lnTo>
                      <a:lnTo>
                        <a:pt x="568" y="166"/>
                      </a:lnTo>
                      <a:lnTo>
                        <a:pt x="574" y="203"/>
                      </a:lnTo>
                      <a:lnTo>
                        <a:pt x="577" y="240"/>
                      </a:lnTo>
                      <a:lnTo>
                        <a:pt x="577" y="279"/>
                      </a:lnTo>
                      <a:lnTo>
                        <a:pt x="575" y="318"/>
                      </a:lnTo>
                      <a:lnTo>
                        <a:pt x="572" y="358"/>
                      </a:lnTo>
                      <a:lnTo>
                        <a:pt x="567" y="397"/>
                      </a:lnTo>
                      <a:lnTo>
                        <a:pt x="561" y="435"/>
                      </a:lnTo>
                      <a:lnTo>
                        <a:pt x="553" y="472"/>
                      </a:lnTo>
                      <a:lnTo>
                        <a:pt x="545" y="508"/>
                      </a:lnTo>
                      <a:lnTo>
                        <a:pt x="536" y="543"/>
                      </a:lnTo>
                      <a:lnTo>
                        <a:pt x="527" y="573"/>
                      </a:lnTo>
                      <a:lnTo>
                        <a:pt x="518" y="602"/>
                      </a:lnTo>
                      <a:lnTo>
                        <a:pt x="510" y="626"/>
                      </a:lnTo>
                      <a:lnTo>
                        <a:pt x="503" y="648"/>
                      </a:lnTo>
                      <a:lnTo>
                        <a:pt x="495" y="666"/>
                      </a:lnTo>
                      <a:lnTo>
                        <a:pt x="490" y="678"/>
                      </a:lnTo>
                      <a:lnTo>
                        <a:pt x="487" y="685"/>
                      </a:lnTo>
                      <a:lnTo>
                        <a:pt x="484" y="687"/>
                      </a:lnTo>
                      <a:lnTo>
                        <a:pt x="465" y="647"/>
                      </a:lnTo>
                      <a:lnTo>
                        <a:pt x="440" y="610"/>
                      </a:lnTo>
                      <a:lnTo>
                        <a:pt x="412" y="578"/>
                      </a:lnTo>
                      <a:lnTo>
                        <a:pt x="380" y="549"/>
                      </a:lnTo>
                      <a:lnTo>
                        <a:pt x="346" y="523"/>
                      </a:lnTo>
                      <a:lnTo>
                        <a:pt x="311" y="501"/>
                      </a:lnTo>
                      <a:lnTo>
                        <a:pt x="275" y="482"/>
                      </a:lnTo>
                      <a:lnTo>
                        <a:pt x="238" y="466"/>
                      </a:lnTo>
                      <a:lnTo>
                        <a:pt x="202" y="451"/>
                      </a:lnTo>
                      <a:lnTo>
                        <a:pt x="168" y="440"/>
                      </a:lnTo>
                      <a:lnTo>
                        <a:pt x="133" y="432"/>
                      </a:lnTo>
                      <a:lnTo>
                        <a:pt x="103" y="424"/>
                      </a:lnTo>
                      <a:lnTo>
                        <a:pt x="74" y="418"/>
                      </a:lnTo>
                      <a:lnTo>
                        <a:pt x="50" y="415"/>
                      </a:lnTo>
                      <a:lnTo>
                        <a:pt x="30" y="412"/>
                      </a:lnTo>
                      <a:lnTo>
                        <a:pt x="15" y="410"/>
                      </a:lnTo>
                      <a:lnTo>
                        <a:pt x="5" y="410"/>
                      </a:lnTo>
                      <a:lnTo>
                        <a:pt x="0" y="408"/>
                      </a:lnTo>
                      <a:lnTo>
                        <a:pt x="73" y="380"/>
                      </a:lnTo>
                      <a:lnTo>
                        <a:pt x="137" y="350"/>
                      </a:lnTo>
                      <a:lnTo>
                        <a:pt x="194" y="321"/>
                      </a:lnTo>
                      <a:lnTo>
                        <a:pt x="243" y="291"/>
                      </a:lnTo>
                      <a:lnTo>
                        <a:pt x="286" y="262"/>
                      </a:lnTo>
                      <a:lnTo>
                        <a:pt x="323" y="232"/>
                      </a:lnTo>
                      <a:lnTo>
                        <a:pt x="354" y="204"/>
                      </a:lnTo>
                      <a:lnTo>
                        <a:pt x="380" y="177"/>
                      </a:lnTo>
                      <a:lnTo>
                        <a:pt x="402" y="150"/>
                      </a:lnTo>
                      <a:lnTo>
                        <a:pt x="419" y="124"/>
                      </a:lnTo>
                      <a:lnTo>
                        <a:pt x="431" y="101"/>
                      </a:lnTo>
                      <a:lnTo>
                        <a:pt x="442" y="80"/>
                      </a:lnTo>
                      <a:lnTo>
                        <a:pt x="450" y="60"/>
                      </a:lnTo>
                      <a:lnTo>
                        <a:pt x="455" y="41"/>
                      </a:lnTo>
                      <a:lnTo>
                        <a:pt x="457" y="28"/>
                      </a:lnTo>
                      <a:lnTo>
                        <a:pt x="458" y="16"/>
                      </a:lnTo>
                      <a:lnTo>
                        <a:pt x="460" y="7"/>
                      </a:lnTo>
                      <a:lnTo>
                        <a:pt x="460" y="1"/>
                      </a:lnTo>
                      <a:lnTo>
                        <a:pt x="46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5" name="Freeform 43"/>
                <p:cNvSpPr>
                  <a:spLocks/>
                </p:cNvSpPr>
                <p:nvPr/>
              </p:nvSpPr>
              <p:spPr bwMode="auto">
                <a:xfrm>
                  <a:off x="360363" y="-1827213"/>
                  <a:ext cx="909638" cy="1085850"/>
                </a:xfrm>
                <a:custGeom>
                  <a:avLst/>
                  <a:gdLst>
                    <a:gd name="T0" fmla="*/ 117 w 573"/>
                    <a:gd name="T1" fmla="*/ 0 h 684"/>
                    <a:gd name="T2" fmla="*/ 117 w 573"/>
                    <a:gd name="T3" fmla="*/ 1 h 684"/>
                    <a:gd name="T4" fmla="*/ 117 w 573"/>
                    <a:gd name="T5" fmla="*/ 7 h 684"/>
                    <a:gd name="T6" fmla="*/ 118 w 573"/>
                    <a:gd name="T7" fmla="*/ 16 h 684"/>
                    <a:gd name="T8" fmla="*/ 119 w 573"/>
                    <a:gd name="T9" fmla="*/ 27 h 684"/>
                    <a:gd name="T10" fmla="*/ 122 w 573"/>
                    <a:gd name="T11" fmla="*/ 41 h 684"/>
                    <a:gd name="T12" fmla="*/ 126 w 573"/>
                    <a:gd name="T13" fmla="*/ 59 h 684"/>
                    <a:gd name="T14" fmla="*/ 134 w 573"/>
                    <a:gd name="T15" fmla="*/ 78 h 684"/>
                    <a:gd name="T16" fmla="*/ 145 w 573"/>
                    <a:gd name="T17" fmla="*/ 101 h 684"/>
                    <a:gd name="T18" fmla="*/ 157 w 573"/>
                    <a:gd name="T19" fmla="*/ 124 h 684"/>
                    <a:gd name="T20" fmla="*/ 174 w 573"/>
                    <a:gd name="T21" fmla="*/ 150 h 684"/>
                    <a:gd name="T22" fmla="*/ 197 w 573"/>
                    <a:gd name="T23" fmla="*/ 176 h 684"/>
                    <a:gd name="T24" fmla="*/ 222 w 573"/>
                    <a:gd name="T25" fmla="*/ 203 h 684"/>
                    <a:gd name="T26" fmla="*/ 253 w 573"/>
                    <a:gd name="T27" fmla="*/ 231 h 684"/>
                    <a:gd name="T28" fmla="*/ 290 w 573"/>
                    <a:gd name="T29" fmla="*/ 261 h 684"/>
                    <a:gd name="T30" fmla="*/ 333 w 573"/>
                    <a:gd name="T31" fmla="*/ 290 h 684"/>
                    <a:gd name="T32" fmla="*/ 383 w 573"/>
                    <a:gd name="T33" fmla="*/ 320 h 684"/>
                    <a:gd name="T34" fmla="*/ 439 w 573"/>
                    <a:gd name="T35" fmla="*/ 348 h 684"/>
                    <a:gd name="T36" fmla="*/ 503 w 573"/>
                    <a:gd name="T37" fmla="*/ 378 h 684"/>
                    <a:gd name="T38" fmla="*/ 573 w 573"/>
                    <a:gd name="T39" fmla="*/ 406 h 684"/>
                    <a:gd name="T40" fmla="*/ 571 w 573"/>
                    <a:gd name="T41" fmla="*/ 406 h 684"/>
                    <a:gd name="T42" fmla="*/ 562 w 573"/>
                    <a:gd name="T43" fmla="*/ 407 h 684"/>
                    <a:gd name="T44" fmla="*/ 546 w 573"/>
                    <a:gd name="T45" fmla="*/ 408 h 684"/>
                    <a:gd name="T46" fmla="*/ 527 w 573"/>
                    <a:gd name="T47" fmla="*/ 411 h 684"/>
                    <a:gd name="T48" fmla="*/ 502 w 573"/>
                    <a:gd name="T49" fmla="*/ 416 h 684"/>
                    <a:gd name="T50" fmla="*/ 474 w 573"/>
                    <a:gd name="T51" fmla="*/ 421 h 684"/>
                    <a:gd name="T52" fmla="*/ 443 w 573"/>
                    <a:gd name="T53" fmla="*/ 428 h 684"/>
                    <a:gd name="T54" fmla="*/ 410 w 573"/>
                    <a:gd name="T55" fmla="*/ 438 h 684"/>
                    <a:gd name="T56" fmla="*/ 375 w 573"/>
                    <a:gd name="T57" fmla="*/ 449 h 684"/>
                    <a:gd name="T58" fmla="*/ 339 w 573"/>
                    <a:gd name="T59" fmla="*/ 463 h 684"/>
                    <a:gd name="T60" fmla="*/ 303 w 573"/>
                    <a:gd name="T61" fmla="*/ 479 h 684"/>
                    <a:gd name="T62" fmla="*/ 267 w 573"/>
                    <a:gd name="T63" fmla="*/ 498 h 684"/>
                    <a:gd name="T64" fmla="*/ 231 w 573"/>
                    <a:gd name="T65" fmla="*/ 520 h 684"/>
                    <a:gd name="T66" fmla="*/ 198 w 573"/>
                    <a:gd name="T67" fmla="*/ 545 h 684"/>
                    <a:gd name="T68" fmla="*/ 166 w 573"/>
                    <a:gd name="T69" fmla="*/ 575 h 684"/>
                    <a:gd name="T70" fmla="*/ 138 w 573"/>
                    <a:gd name="T71" fmla="*/ 607 h 684"/>
                    <a:gd name="T72" fmla="*/ 113 w 573"/>
                    <a:gd name="T73" fmla="*/ 644 h 684"/>
                    <a:gd name="T74" fmla="*/ 92 w 573"/>
                    <a:gd name="T75" fmla="*/ 684 h 684"/>
                    <a:gd name="T76" fmla="*/ 89 w 573"/>
                    <a:gd name="T77" fmla="*/ 682 h 684"/>
                    <a:gd name="T78" fmla="*/ 86 w 573"/>
                    <a:gd name="T79" fmla="*/ 676 h 684"/>
                    <a:gd name="T80" fmla="*/ 81 w 573"/>
                    <a:gd name="T81" fmla="*/ 663 h 684"/>
                    <a:gd name="T82" fmla="*/ 73 w 573"/>
                    <a:gd name="T83" fmla="*/ 646 h 684"/>
                    <a:gd name="T84" fmla="*/ 66 w 573"/>
                    <a:gd name="T85" fmla="*/ 625 h 684"/>
                    <a:gd name="T86" fmla="*/ 59 w 573"/>
                    <a:gd name="T87" fmla="*/ 600 h 684"/>
                    <a:gd name="T88" fmla="*/ 49 w 573"/>
                    <a:gd name="T89" fmla="*/ 572 h 684"/>
                    <a:gd name="T90" fmla="*/ 40 w 573"/>
                    <a:gd name="T91" fmla="*/ 541 h 684"/>
                    <a:gd name="T92" fmla="*/ 32 w 573"/>
                    <a:gd name="T93" fmla="*/ 508 h 684"/>
                    <a:gd name="T94" fmla="*/ 23 w 573"/>
                    <a:gd name="T95" fmla="*/ 472 h 684"/>
                    <a:gd name="T96" fmla="*/ 16 w 573"/>
                    <a:gd name="T97" fmla="*/ 435 h 684"/>
                    <a:gd name="T98" fmla="*/ 9 w 573"/>
                    <a:gd name="T99" fmla="*/ 397 h 684"/>
                    <a:gd name="T100" fmla="*/ 5 w 573"/>
                    <a:gd name="T101" fmla="*/ 358 h 684"/>
                    <a:gd name="T102" fmla="*/ 1 w 573"/>
                    <a:gd name="T103" fmla="*/ 318 h 684"/>
                    <a:gd name="T104" fmla="*/ 0 w 573"/>
                    <a:gd name="T105" fmla="*/ 279 h 684"/>
                    <a:gd name="T106" fmla="*/ 0 w 573"/>
                    <a:gd name="T107" fmla="*/ 240 h 684"/>
                    <a:gd name="T108" fmla="*/ 2 w 573"/>
                    <a:gd name="T109" fmla="*/ 203 h 684"/>
                    <a:gd name="T110" fmla="*/ 8 w 573"/>
                    <a:gd name="T111" fmla="*/ 166 h 684"/>
                    <a:gd name="T112" fmla="*/ 17 w 573"/>
                    <a:gd name="T113" fmla="*/ 131 h 684"/>
                    <a:gd name="T114" fmla="*/ 29 w 573"/>
                    <a:gd name="T115" fmla="*/ 98 h 684"/>
                    <a:gd name="T116" fmla="*/ 45 w 573"/>
                    <a:gd name="T117" fmla="*/ 69 h 684"/>
                    <a:gd name="T118" fmla="*/ 65 w 573"/>
                    <a:gd name="T119" fmla="*/ 41 h 684"/>
                    <a:gd name="T120" fmla="*/ 88 w 573"/>
                    <a:gd name="T121" fmla="*/ 18 h 684"/>
                    <a:gd name="T122" fmla="*/ 117 w 573"/>
                    <a:gd name="T123" fmla="*/ 0 h 6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73" h="684">
                      <a:moveTo>
                        <a:pt x="117" y="0"/>
                      </a:moveTo>
                      <a:lnTo>
                        <a:pt x="117" y="1"/>
                      </a:lnTo>
                      <a:lnTo>
                        <a:pt x="117" y="7"/>
                      </a:lnTo>
                      <a:lnTo>
                        <a:pt x="118" y="16"/>
                      </a:lnTo>
                      <a:lnTo>
                        <a:pt x="119" y="27"/>
                      </a:lnTo>
                      <a:lnTo>
                        <a:pt x="122" y="41"/>
                      </a:lnTo>
                      <a:lnTo>
                        <a:pt x="126" y="59"/>
                      </a:lnTo>
                      <a:lnTo>
                        <a:pt x="134" y="78"/>
                      </a:lnTo>
                      <a:lnTo>
                        <a:pt x="145" y="101"/>
                      </a:lnTo>
                      <a:lnTo>
                        <a:pt x="157" y="124"/>
                      </a:lnTo>
                      <a:lnTo>
                        <a:pt x="174" y="150"/>
                      </a:lnTo>
                      <a:lnTo>
                        <a:pt x="197" y="176"/>
                      </a:lnTo>
                      <a:lnTo>
                        <a:pt x="222" y="203"/>
                      </a:lnTo>
                      <a:lnTo>
                        <a:pt x="253" y="231"/>
                      </a:lnTo>
                      <a:lnTo>
                        <a:pt x="290" y="261"/>
                      </a:lnTo>
                      <a:lnTo>
                        <a:pt x="333" y="290"/>
                      </a:lnTo>
                      <a:lnTo>
                        <a:pt x="383" y="320"/>
                      </a:lnTo>
                      <a:lnTo>
                        <a:pt x="439" y="348"/>
                      </a:lnTo>
                      <a:lnTo>
                        <a:pt x="503" y="378"/>
                      </a:lnTo>
                      <a:lnTo>
                        <a:pt x="573" y="406"/>
                      </a:lnTo>
                      <a:lnTo>
                        <a:pt x="571" y="406"/>
                      </a:lnTo>
                      <a:lnTo>
                        <a:pt x="562" y="407"/>
                      </a:lnTo>
                      <a:lnTo>
                        <a:pt x="546" y="408"/>
                      </a:lnTo>
                      <a:lnTo>
                        <a:pt x="527" y="411"/>
                      </a:lnTo>
                      <a:lnTo>
                        <a:pt x="502" y="416"/>
                      </a:lnTo>
                      <a:lnTo>
                        <a:pt x="474" y="421"/>
                      </a:lnTo>
                      <a:lnTo>
                        <a:pt x="443" y="428"/>
                      </a:lnTo>
                      <a:lnTo>
                        <a:pt x="410" y="438"/>
                      </a:lnTo>
                      <a:lnTo>
                        <a:pt x="375" y="449"/>
                      </a:lnTo>
                      <a:lnTo>
                        <a:pt x="339" y="463"/>
                      </a:lnTo>
                      <a:lnTo>
                        <a:pt x="303" y="479"/>
                      </a:lnTo>
                      <a:lnTo>
                        <a:pt x="267" y="498"/>
                      </a:lnTo>
                      <a:lnTo>
                        <a:pt x="231" y="520"/>
                      </a:lnTo>
                      <a:lnTo>
                        <a:pt x="198" y="545"/>
                      </a:lnTo>
                      <a:lnTo>
                        <a:pt x="166" y="575"/>
                      </a:lnTo>
                      <a:lnTo>
                        <a:pt x="138" y="607"/>
                      </a:lnTo>
                      <a:lnTo>
                        <a:pt x="113" y="644"/>
                      </a:lnTo>
                      <a:lnTo>
                        <a:pt x="92" y="684"/>
                      </a:lnTo>
                      <a:lnTo>
                        <a:pt x="89" y="682"/>
                      </a:lnTo>
                      <a:lnTo>
                        <a:pt x="86" y="676"/>
                      </a:lnTo>
                      <a:lnTo>
                        <a:pt x="81" y="663"/>
                      </a:lnTo>
                      <a:lnTo>
                        <a:pt x="73" y="646"/>
                      </a:lnTo>
                      <a:lnTo>
                        <a:pt x="66" y="625"/>
                      </a:lnTo>
                      <a:lnTo>
                        <a:pt x="59" y="600"/>
                      </a:lnTo>
                      <a:lnTo>
                        <a:pt x="49" y="572"/>
                      </a:lnTo>
                      <a:lnTo>
                        <a:pt x="40" y="541"/>
                      </a:lnTo>
                      <a:lnTo>
                        <a:pt x="32" y="508"/>
                      </a:lnTo>
                      <a:lnTo>
                        <a:pt x="23" y="472"/>
                      </a:lnTo>
                      <a:lnTo>
                        <a:pt x="16" y="435"/>
                      </a:lnTo>
                      <a:lnTo>
                        <a:pt x="9" y="397"/>
                      </a:lnTo>
                      <a:lnTo>
                        <a:pt x="5" y="358"/>
                      </a:lnTo>
                      <a:lnTo>
                        <a:pt x="1" y="318"/>
                      </a:lnTo>
                      <a:lnTo>
                        <a:pt x="0" y="279"/>
                      </a:lnTo>
                      <a:lnTo>
                        <a:pt x="0" y="240"/>
                      </a:lnTo>
                      <a:lnTo>
                        <a:pt x="2" y="203"/>
                      </a:lnTo>
                      <a:lnTo>
                        <a:pt x="8" y="166"/>
                      </a:lnTo>
                      <a:lnTo>
                        <a:pt x="17" y="131"/>
                      </a:lnTo>
                      <a:lnTo>
                        <a:pt x="29" y="98"/>
                      </a:lnTo>
                      <a:lnTo>
                        <a:pt x="45" y="69"/>
                      </a:lnTo>
                      <a:lnTo>
                        <a:pt x="65" y="41"/>
                      </a:lnTo>
                      <a:lnTo>
                        <a:pt x="88" y="18"/>
                      </a:lnTo>
                      <a:lnTo>
                        <a:pt x="11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6" name="Freeform 44"/>
                <p:cNvSpPr>
                  <a:spLocks/>
                </p:cNvSpPr>
                <p:nvPr/>
              </p:nvSpPr>
              <p:spPr bwMode="auto">
                <a:xfrm>
                  <a:off x="236538" y="-4418013"/>
                  <a:ext cx="2135188" cy="2254250"/>
                </a:xfrm>
                <a:custGeom>
                  <a:avLst/>
                  <a:gdLst>
                    <a:gd name="T0" fmla="*/ 648 w 1345"/>
                    <a:gd name="T1" fmla="*/ 1 h 1420"/>
                    <a:gd name="T2" fmla="*/ 697 w 1345"/>
                    <a:gd name="T3" fmla="*/ 5 h 1420"/>
                    <a:gd name="T4" fmla="*/ 738 w 1345"/>
                    <a:gd name="T5" fmla="*/ 10 h 1420"/>
                    <a:gd name="T6" fmla="*/ 770 w 1345"/>
                    <a:gd name="T7" fmla="*/ 16 h 1420"/>
                    <a:gd name="T8" fmla="*/ 789 w 1345"/>
                    <a:gd name="T9" fmla="*/ 20 h 1420"/>
                    <a:gd name="T10" fmla="*/ 797 w 1345"/>
                    <a:gd name="T11" fmla="*/ 22 h 1420"/>
                    <a:gd name="T12" fmla="*/ 919 w 1345"/>
                    <a:gd name="T13" fmla="*/ 22 h 1420"/>
                    <a:gd name="T14" fmla="*/ 1021 w 1345"/>
                    <a:gd name="T15" fmla="*/ 38 h 1420"/>
                    <a:gd name="T16" fmla="*/ 1107 w 1345"/>
                    <a:gd name="T17" fmla="*/ 69 h 1420"/>
                    <a:gd name="T18" fmla="*/ 1177 w 1345"/>
                    <a:gd name="T19" fmla="*/ 113 h 1420"/>
                    <a:gd name="T20" fmla="*/ 1233 w 1345"/>
                    <a:gd name="T21" fmla="*/ 169 h 1420"/>
                    <a:gd name="T22" fmla="*/ 1276 w 1345"/>
                    <a:gd name="T23" fmla="*/ 233 h 1420"/>
                    <a:gd name="T24" fmla="*/ 1306 w 1345"/>
                    <a:gd name="T25" fmla="*/ 305 h 1420"/>
                    <a:gd name="T26" fmla="*/ 1327 w 1345"/>
                    <a:gd name="T27" fmla="*/ 382 h 1420"/>
                    <a:gd name="T28" fmla="*/ 1340 w 1345"/>
                    <a:gd name="T29" fmla="*/ 463 h 1420"/>
                    <a:gd name="T30" fmla="*/ 1343 w 1345"/>
                    <a:gd name="T31" fmla="*/ 546 h 1420"/>
                    <a:gd name="T32" fmla="*/ 1343 w 1345"/>
                    <a:gd name="T33" fmla="*/ 628 h 1420"/>
                    <a:gd name="T34" fmla="*/ 1337 w 1345"/>
                    <a:gd name="T35" fmla="*/ 709 h 1420"/>
                    <a:gd name="T36" fmla="*/ 1330 w 1345"/>
                    <a:gd name="T37" fmla="*/ 786 h 1420"/>
                    <a:gd name="T38" fmla="*/ 1311 w 1345"/>
                    <a:gd name="T39" fmla="*/ 895 h 1420"/>
                    <a:gd name="T40" fmla="*/ 1268 w 1345"/>
                    <a:gd name="T41" fmla="*/ 1038 h 1420"/>
                    <a:gd name="T42" fmla="*/ 1203 w 1345"/>
                    <a:gd name="T43" fmla="*/ 1171 h 1420"/>
                    <a:gd name="T44" fmla="*/ 1117 w 1345"/>
                    <a:gd name="T45" fmla="*/ 1292 h 1420"/>
                    <a:gd name="T46" fmla="*/ 1037 w 1345"/>
                    <a:gd name="T47" fmla="*/ 1373 h 1420"/>
                    <a:gd name="T48" fmla="*/ 979 w 1345"/>
                    <a:gd name="T49" fmla="*/ 1420 h 1420"/>
                    <a:gd name="T50" fmla="*/ 378 w 1345"/>
                    <a:gd name="T51" fmla="*/ 1257 h 1420"/>
                    <a:gd name="T52" fmla="*/ 300 w 1345"/>
                    <a:gd name="T53" fmla="*/ 1400 h 1420"/>
                    <a:gd name="T54" fmla="*/ 241 w 1345"/>
                    <a:gd name="T55" fmla="*/ 1347 h 1420"/>
                    <a:gd name="T56" fmla="*/ 177 w 1345"/>
                    <a:gd name="T57" fmla="*/ 1279 h 1420"/>
                    <a:gd name="T58" fmla="*/ 115 w 1345"/>
                    <a:gd name="T59" fmla="*/ 1199 h 1420"/>
                    <a:gd name="T60" fmla="*/ 60 w 1345"/>
                    <a:gd name="T61" fmla="*/ 1113 h 1420"/>
                    <a:gd name="T62" fmla="*/ 22 w 1345"/>
                    <a:gd name="T63" fmla="*/ 1021 h 1420"/>
                    <a:gd name="T64" fmla="*/ 6 w 1345"/>
                    <a:gd name="T65" fmla="*/ 927 h 1420"/>
                    <a:gd name="T66" fmla="*/ 0 w 1345"/>
                    <a:gd name="T67" fmla="*/ 757 h 1420"/>
                    <a:gd name="T68" fmla="*/ 9 w 1345"/>
                    <a:gd name="T69" fmla="*/ 610 h 1420"/>
                    <a:gd name="T70" fmla="*/ 30 w 1345"/>
                    <a:gd name="T71" fmla="*/ 482 h 1420"/>
                    <a:gd name="T72" fmla="*/ 62 w 1345"/>
                    <a:gd name="T73" fmla="*/ 372 h 1420"/>
                    <a:gd name="T74" fmla="*/ 103 w 1345"/>
                    <a:gd name="T75" fmla="*/ 280 h 1420"/>
                    <a:gd name="T76" fmla="*/ 153 w 1345"/>
                    <a:gd name="T77" fmla="*/ 205 h 1420"/>
                    <a:gd name="T78" fmla="*/ 209 w 1345"/>
                    <a:gd name="T79" fmla="*/ 143 h 1420"/>
                    <a:gd name="T80" fmla="*/ 271 w 1345"/>
                    <a:gd name="T81" fmla="*/ 95 h 1420"/>
                    <a:gd name="T82" fmla="*/ 335 w 1345"/>
                    <a:gd name="T83" fmla="*/ 58 h 1420"/>
                    <a:gd name="T84" fmla="*/ 401 w 1345"/>
                    <a:gd name="T85" fmla="*/ 32 h 1420"/>
                    <a:gd name="T86" fmla="*/ 467 w 1345"/>
                    <a:gd name="T87" fmla="*/ 15 h 1420"/>
                    <a:gd name="T88" fmla="*/ 531 w 1345"/>
                    <a:gd name="T89" fmla="*/ 5 h 1420"/>
                    <a:gd name="T90" fmla="*/ 591 w 1345"/>
                    <a:gd name="T91" fmla="*/ 0 h 1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345" h="1420">
                      <a:moveTo>
                        <a:pt x="621" y="0"/>
                      </a:moveTo>
                      <a:lnTo>
                        <a:pt x="648" y="1"/>
                      </a:lnTo>
                      <a:lnTo>
                        <a:pt x="674" y="3"/>
                      </a:lnTo>
                      <a:lnTo>
                        <a:pt x="697" y="5"/>
                      </a:lnTo>
                      <a:lnTo>
                        <a:pt x="719" y="8"/>
                      </a:lnTo>
                      <a:lnTo>
                        <a:pt x="738" y="10"/>
                      </a:lnTo>
                      <a:lnTo>
                        <a:pt x="755" y="14"/>
                      </a:lnTo>
                      <a:lnTo>
                        <a:pt x="770" y="16"/>
                      </a:lnTo>
                      <a:lnTo>
                        <a:pt x="781" y="19"/>
                      </a:lnTo>
                      <a:lnTo>
                        <a:pt x="789" y="20"/>
                      </a:lnTo>
                      <a:lnTo>
                        <a:pt x="794" y="21"/>
                      </a:lnTo>
                      <a:lnTo>
                        <a:pt x="797" y="22"/>
                      </a:lnTo>
                      <a:lnTo>
                        <a:pt x="859" y="20"/>
                      </a:lnTo>
                      <a:lnTo>
                        <a:pt x="919" y="22"/>
                      </a:lnTo>
                      <a:lnTo>
                        <a:pt x="972" y="28"/>
                      </a:lnTo>
                      <a:lnTo>
                        <a:pt x="1021" y="38"/>
                      </a:lnTo>
                      <a:lnTo>
                        <a:pt x="1066" y="52"/>
                      </a:lnTo>
                      <a:lnTo>
                        <a:pt x="1107" y="69"/>
                      </a:lnTo>
                      <a:lnTo>
                        <a:pt x="1144" y="90"/>
                      </a:lnTo>
                      <a:lnTo>
                        <a:pt x="1177" y="113"/>
                      </a:lnTo>
                      <a:lnTo>
                        <a:pt x="1207" y="139"/>
                      </a:lnTo>
                      <a:lnTo>
                        <a:pt x="1233" y="169"/>
                      </a:lnTo>
                      <a:lnTo>
                        <a:pt x="1255" y="200"/>
                      </a:lnTo>
                      <a:lnTo>
                        <a:pt x="1276" y="233"/>
                      </a:lnTo>
                      <a:lnTo>
                        <a:pt x="1292" y="269"/>
                      </a:lnTo>
                      <a:lnTo>
                        <a:pt x="1306" y="305"/>
                      </a:lnTo>
                      <a:lnTo>
                        <a:pt x="1318" y="342"/>
                      </a:lnTo>
                      <a:lnTo>
                        <a:pt x="1327" y="382"/>
                      </a:lnTo>
                      <a:lnTo>
                        <a:pt x="1334" y="422"/>
                      </a:lnTo>
                      <a:lnTo>
                        <a:pt x="1340" y="463"/>
                      </a:lnTo>
                      <a:lnTo>
                        <a:pt x="1342" y="504"/>
                      </a:lnTo>
                      <a:lnTo>
                        <a:pt x="1343" y="546"/>
                      </a:lnTo>
                      <a:lnTo>
                        <a:pt x="1345" y="587"/>
                      </a:lnTo>
                      <a:lnTo>
                        <a:pt x="1343" y="628"/>
                      </a:lnTo>
                      <a:lnTo>
                        <a:pt x="1341" y="669"/>
                      </a:lnTo>
                      <a:lnTo>
                        <a:pt x="1337" y="709"/>
                      </a:lnTo>
                      <a:lnTo>
                        <a:pt x="1334" y="748"/>
                      </a:lnTo>
                      <a:lnTo>
                        <a:pt x="1330" y="786"/>
                      </a:lnTo>
                      <a:lnTo>
                        <a:pt x="1325" y="821"/>
                      </a:lnTo>
                      <a:lnTo>
                        <a:pt x="1311" y="895"/>
                      </a:lnTo>
                      <a:lnTo>
                        <a:pt x="1292" y="968"/>
                      </a:lnTo>
                      <a:lnTo>
                        <a:pt x="1268" y="1038"/>
                      </a:lnTo>
                      <a:lnTo>
                        <a:pt x="1239" y="1106"/>
                      </a:lnTo>
                      <a:lnTo>
                        <a:pt x="1203" y="1171"/>
                      </a:lnTo>
                      <a:lnTo>
                        <a:pt x="1162" y="1233"/>
                      </a:lnTo>
                      <a:lnTo>
                        <a:pt x="1117" y="1292"/>
                      </a:lnTo>
                      <a:lnTo>
                        <a:pt x="1065" y="1347"/>
                      </a:lnTo>
                      <a:lnTo>
                        <a:pt x="1037" y="1373"/>
                      </a:lnTo>
                      <a:lnTo>
                        <a:pt x="1010" y="1398"/>
                      </a:lnTo>
                      <a:lnTo>
                        <a:pt x="979" y="1420"/>
                      </a:lnTo>
                      <a:lnTo>
                        <a:pt x="927" y="1257"/>
                      </a:lnTo>
                      <a:lnTo>
                        <a:pt x="378" y="1257"/>
                      </a:lnTo>
                      <a:lnTo>
                        <a:pt x="326" y="1420"/>
                      </a:lnTo>
                      <a:lnTo>
                        <a:pt x="300" y="1400"/>
                      </a:lnTo>
                      <a:lnTo>
                        <a:pt x="272" y="1375"/>
                      </a:lnTo>
                      <a:lnTo>
                        <a:pt x="241" y="1347"/>
                      </a:lnTo>
                      <a:lnTo>
                        <a:pt x="209" y="1315"/>
                      </a:lnTo>
                      <a:lnTo>
                        <a:pt x="177" y="1279"/>
                      </a:lnTo>
                      <a:lnTo>
                        <a:pt x="145" y="1241"/>
                      </a:lnTo>
                      <a:lnTo>
                        <a:pt x="115" y="1199"/>
                      </a:lnTo>
                      <a:lnTo>
                        <a:pt x="85" y="1158"/>
                      </a:lnTo>
                      <a:lnTo>
                        <a:pt x="60" y="1113"/>
                      </a:lnTo>
                      <a:lnTo>
                        <a:pt x="38" y="1068"/>
                      </a:lnTo>
                      <a:lnTo>
                        <a:pt x="22" y="1021"/>
                      </a:lnTo>
                      <a:lnTo>
                        <a:pt x="11" y="974"/>
                      </a:lnTo>
                      <a:lnTo>
                        <a:pt x="6" y="927"/>
                      </a:lnTo>
                      <a:lnTo>
                        <a:pt x="1" y="840"/>
                      </a:lnTo>
                      <a:lnTo>
                        <a:pt x="0" y="757"/>
                      </a:lnTo>
                      <a:lnTo>
                        <a:pt x="2" y="681"/>
                      </a:lnTo>
                      <a:lnTo>
                        <a:pt x="9" y="610"/>
                      </a:lnTo>
                      <a:lnTo>
                        <a:pt x="17" y="543"/>
                      </a:lnTo>
                      <a:lnTo>
                        <a:pt x="30" y="482"/>
                      </a:lnTo>
                      <a:lnTo>
                        <a:pt x="44" y="424"/>
                      </a:lnTo>
                      <a:lnTo>
                        <a:pt x="62" y="372"/>
                      </a:lnTo>
                      <a:lnTo>
                        <a:pt x="81" y="324"/>
                      </a:lnTo>
                      <a:lnTo>
                        <a:pt x="103" y="280"/>
                      </a:lnTo>
                      <a:lnTo>
                        <a:pt x="127" y="240"/>
                      </a:lnTo>
                      <a:lnTo>
                        <a:pt x="153" y="205"/>
                      </a:lnTo>
                      <a:lnTo>
                        <a:pt x="181" y="171"/>
                      </a:lnTo>
                      <a:lnTo>
                        <a:pt x="209" y="143"/>
                      </a:lnTo>
                      <a:lnTo>
                        <a:pt x="240" y="117"/>
                      </a:lnTo>
                      <a:lnTo>
                        <a:pt x="271" y="95"/>
                      </a:lnTo>
                      <a:lnTo>
                        <a:pt x="303" y="75"/>
                      </a:lnTo>
                      <a:lnTo>
                        <a:pt x="335" y="58"/>
                      </a:lnTo>
                      <a:lnTo>
                        <a:pt x="368" y="44"/>
                      </a:lnTo>
                      <a:lnTo>
                        <a:pt x="401" y="32"/>
                      </a:lnTo>
                      <a:lnTo>
                        <a:pt x="433" y="22"/>
                      </a:lnTo>
                      <a:lnTo>
                        <a:pt x="467" y="15"/>
                      </a:lnTo>
                      <a:lnTo>
                        <a:pt x="499" y="9"/>
                      </a:lnTo>
                      <a:lnTo>
                        <a:pt x="531" y="5"/>
                      </a:lnTo>
                      <a:lnTo>
                        <a:pt x="562" y="3"/>
                      </a:lnTo>
                      <a:lnTo>
                        <a:pt x="591" y="0"/>
                      </a:lnTo>
                      <a:lnTo>
                        <a:pt x="62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7" name="Freeform 45"/>
                <p:cNvSpPr>
                  <a:spLocks/>
                </p:cNvSpPr>
                <p:nvPr/>
              </p:nvSpPr>
              <p:spPr bwMode="auto">
                <a:xfrm>
                  <a:off x="2266950" y="-3270250"/>
                  <a:ext cx="346075" cy="715963"/>
                </a:xfrm>
                <a:custGeom>
                  <a:avLst/>
                  <a:gdLst>
                    <a:gd name="T0" fmla="*/ 128 w 218"/>
                    <a:gd name="T1" fmla="*/ 0 h 451"/>
                    <a:gd name="T2" fmla="*/ 148 w 218"/>
                    <a:gd name="T3" fmla="*/ 4 h 451"/>
                    <a:gd name="T4" fmla="*/ 167 w 218"/>
                    <a:gd name="T5" fmla="*/ 12 h 451"/>
                    <a:gd name="T6" fmla="*/ 186 w 218"/>
                    <a:gd name="T7" fmla="*/ 28 h 451"/>
                    <a:gd name="T8" fmla="*/ 201 w 218"/>
                    <a:gd name="T9" fmla="*/ 49 h 451"/>
                    <a:gd name="T10" fmla="*/ 211 w 218"/>
                    <a:gd name="T11" fmla="*/ 74 h 451"/>
                    <a:gd name="T12" fmla="*/ 217 w 218"/>
                    <a:gd name="T13" fmla="*/ 101 h 451"/>
                    <a:gd name="T14" fmla="*/ 218 w 218"/>
                    <a:gd name="T15" fmla="*/ 132 h 451"/>
                    <a:gd name="T16" fmla="*/ 216 w 218"/>
                    <a:gd name="T17" fmla="*/ 165 h 451"/>
                    <a:gd name="T18" fmla="*/ 208 w 218"/>
                    <a:gd name="T19" fmla="*/ 199 h 451"/>
                    <a:gd name="T20" fmla="*/ 199 w 218"/>
                    <a:gd name="T21" fmla="*/ 235 h 451"/>
                    <a:gd name="T22" fmla="*/ 183 w 218"/>
                    <a:gd name="T23" fmla="*/ 271 h 451"/>
                    <a:gd name="T24" fmla="*/ 164 w 218"/>
                    <a:gd name="T25" fmla="*/ 306 h 451"/>
                    <a:gd name="T26" fmla="*/ 136 w 218"/>
                    <a:gd name="T27" fmla="*/ 348 h 451"/>
                    <a:gd name="T28" fmla="*/ 104 w 218"/>
                    <a:gd name="T29" fmla="*/ 384 h 451"/>
                    <a:gd name="T30" fmla="*/ 71 w 218"/>
                    <a:gd name="T31" fmla="*/ 414 h 451"/>
                    <a:gd name="T32" fmla="*/ 36 w 218"/>
                    <a:gd name="T33" fmla="*/ 436 h 451"/>
                    <a:gd name="T34" fmla="*/ 0 w 218"/>
                    <a:gd name="T35" fmla="*/ 451 h 451"/>
                    <a:gd name="T36" fmla="*/ 32 w 218"/>
                    <a:gd name="T37" fmla="*/ 372 h 451"/>
                    <a:gd name="T38" fmla="*/ 58 w 218"/>
                    <a:gd name="T39" fmla="*/ 290 h 451"/>
                    <a:gd name="T40" fmla="*/ 58 w 218"/>
                    <a:gd name="T41" fmla="*/ 288 h 451"/>
                    <a:gd name="T42" fmla="*/ 96 w 218"/>
                    <a:gd name="T43" fmla="*/ 144 h 451"/>
                    <a:gd name="T44" fmla="*/ 94 w 218"/>
                    <a:gd name="T45" fmla="*/ 144 h 451"/>
                    <a:gd name="T46" fmla="*/ 112 w 218"/>
                    <a:gd name="T47" fmla="*/ 71 h 451"/>
                    <a:gd name="T48" fmla="*/ 128 w 218"/>
                    <a:gd name="T49" fmla="*/ 0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18" h="451">
                      <a:moveTo>
                        <a:pt x="128" y="0"/>
                      </a:moveTo>
                      <a:lnTo>
                        <a:pt x="148" y="4"/>
                      </a:lnTo>
                      <a:lnTo>
                        <a:pt x="167" y="12"/>
                      </a:lnTo>
                      <a:lnTo>
                        <a:pt x="186" y="28"/>
                      </a:lnTo>
                      <a:lnTo>
                        <a:pt x="201" y="49"/>
                      </a:lnTo>
                      <a:lnTo>
                        <a:pt x="211" y="74"/>
                      </a:lnTo>
                      <a:lnTo>
                        <a:pt x="217" y="101"/>
                      </a:lnTo>
                      <a:lnTo>
                        <a:pt x="218" y="132"/>
                      </a:lnTo>
                      <a:lnTo>
                        <a:pt x="216" y="165"/>
                      </a:lnTo>
                      <a:lnTo>
                        <a:pt x="208" y="199"/>
                      </a:lnTo>
                      <a:lnTo>
                        <a:pt x="199" y="235"/>
                      </a:lnTo>
                      <a:lnTo>
                        <a:pt x="183" y="271"/>
                      </a:lnTo>
                      <a:lnTo>
                        <a:pt x="164" y="306"/>
                      </a:lnTo>
                      <a:lnTo>
                        <a:pt x="136" y="348"/>
                      </a:lnTo>
                      <a:lnTo>
                        <a:pt x="104" y="384"/>
                      </a:lnTo>
                      <a:lnTo>
                        <a:pt x="71" y="414"/>
                      </a:lnTo>
                      <a:lnTo>
                        <a:pt x="36" y="436"/>
                      </a:lnTo>
                      <a:lnTo>
                        <a:pt x="0" y="451"/>
                      </a:lnTo>
                      <a:lnTo>
                        <a:pt x="32" y="372"/>
                      </a:lnTo>
                      <a:lnTo>
                        <a:pt x="58" y="290"/>
                      </a:lnTo>
                      <a:lnTo>
                        <a:pt x="58" y="288"/>
                      </a:lnTo>
                      <a:lnTo>
                        <a:pt x="96" y="144"/>
                      </a:lnTo>
                      <a:lnTo>
                        <a:pt x="94" y="144"/>
                      </a:lnTo>
                      <a:lnTo>
                        <a:pt x="112" y="71"/>
                      </a:lnTo>
                      <a:lnTo>
                        <a:pt x="12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8" name="Freeform 46"/>
                <p:cNvSpPr>
                  <a:spLocks/>
                </p:cNvSpPr>
                <p:nvPr/>
              </p:nvSpPr>
              <p:spPr bwMode="auto">
                <a:xfrm>
                  <a:off x="-69850" y="-3254375"/>
                  <a:ext cx="347663" cy="700088"/>
                </a:xfrm>
                <a:custGeom>
                  <a:avLst/>
                  <a:gdLst>
                    <a:gd name="T0" fmla="*/ 69 w 219"/>
                    <a:gd name="T1" fmla="*/ 0 h 441"/>
                    <a:gd name="T2" fmla="*/ 81 w 219"/>
                    <a:gd name="T3" fmla="*/ 48 h 441"/>
                    <a:gd name="T4" fmla="*/ 95 w 219"/>
                    <a:gd name="T5" fmla="*/ 93 h 441"/>
                    <a:gd name="T6" fmla="*/ 107 w 219"/>
                    <a:gd name="T7" fmla="*/ 135 h 441"/>
                    <a:gd name="T8" fmla="*/ 119 w 219"/>
                    <a:gd name="T9" fmla="*/ 172 h 441"/>
                    <a:gd name="T10" fmla="*/ 131 w 219"/>
                    <a:gd name="T11" fmla="*/ 205 h 441"/>
                    <a:gd name="T12" fmla="*/ 141 w 219"/>
                    <a:gd name="T13" fmla="*/ 234 h 441"/>
                    <a:gd name="T14" fmla="*/ 150 w 219"/>
                    <a:gd name="T15" fmla="*/ 256 h 441"/>
                    <a:gd name="T16" fmla="*/ 156 w 219"/>
                    <a:gd name="T17" fmla="*/ 273 h 441"/>
                    <a:gd name="T18" fmla="*/ 161 w 219"/>
                    <a:gd name="T19" fmla="*/ 284 h 441"/>
                    <a:gd name="T20" fmla="*/ 187 w 219"/>
                    <a:gd name="T21" fmla="*/ 363 h 441"/>
                    <a:gd name="T22" fmla="*/ 219 w 219"/>
                    <a:gd name="T23" fmla="*/ 441 h 441"/>
                    <a:gd name="T24" fmla="*/ 183 w 219"/>
                    <a:gd name="T25" fmla="*/ 426 h 441"/>
                    <a:gd name="T26" fmla="*/ 149 w 219"/>
                    <a:gd name="T27" fmla="*/ 404 h 441"/>
                    <a:gd name="T28" fmla="*/ 115 w 219"/>
                    <a:gd name="T29" fmla="*/ 374 h 441"/>
                    <a:gd name="T30" fmla="*/ 83 w 219"/>
                    <a:gd name="T31" fmla="*/ 338 h 441"/>
                    <a:gd name="T32" fmla="*/ 55 w 219"/>
                    <a:gd name="T33" fmla="*/ 296 h 441"/>
                    <a:gd name="T34" fmla="*/ 35 w 219"/>
                    <a:gd name="T35" fmla="*/ 261 h 441"/>
                    <a:gd name="T36" fmla="*/ 19 w 219"/>
                    <a:gd name="T37" fmla="*/ 225 h 441"/>
                    <a:gd name="T38" fmla="*/ 8 w 219"/>
                    <a:gd name="T39" fmla="*/ 189 h 441"/>
                    <a:gd name="T40" fmla="*/ 2 w 219"/>
                    <a:gd name="T41" fmla="*/ 155 h 441"/>
                    <a:gd name="T42" fmla="*/ 0 w 219"/>
                    <a:gd name="T43" fmla="*/ 123 h 441"/>
                    <a:gd name="T44" fmla="*/ 2 w 219"/>
                    <a:gd name="T45" fmla="*/ 92 h 441"/>
                    <a:gd name="T46" fmla="*/ 8 w 219"/>
                    <a:gd name="T47" fmla="*/ 65 h 441"/>
                    <a:gd name="T48" fmla="*/ 18 w 219"/>
                    <a:gd name="T49" fmla="*/ 40 h 441"/>
                    <a:gd name="T50" fmla="*/ 33 w 219"/>
                    <a:gd name="T51" fmla="*/ 21 h 441"/>
                    <a:gd name="T52" fmla="*/ 53 w 219"/>
                    <a:gd name="T53" fmla="*/ 6 h 441"/>
                    <a:gd name="T54" fmla="*/ 56 w 219"/>
                    <a:gd name="T55" fmla="*/ 3 h 441"/>
                    <a:gd name="T56" fmla="*/ 60 w 219"/>
                    <a:gd name="T57" fmla="*/ 1 h 441"/>
                    <a:gd name="T58" fmla="*/ 64 w 219"/>
                    <a:gd name="T59" fmla="*/ 0 h 441"/>
                    <a:gd name="T60" fmla="*/ 69 w 219"/>
                    <a:gd name="T61" fmla="*/ 0 h 4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19" h="441">
                      <a:moveTo>
                        <a:pt x="69" y="0"/>
                      </a:moveTo>
                      <a:lnTo>
                        <a:pt x="81" y="48"/>
                      </a:lnTo>
                      <a:lnTo>
                        <a:pt x="95" y="93"/>
                      </a:lnTo>
                      <a:lnTo>
                        <a:pt x="107" y="135"/>
                      </a:lnTo>
                      <a:lnTo>
                        <a:pt x="119" y="172"/>
                      </a:lnTo>
                      <a:lnTo>
                        <a:pt x="131" y="205"/>
                      </a:lnTo>
                      <a:lnTo>
                        <a:pt x="141" y="234"/>
                      </a:lnTo>
                      <a:lnTo>
                        <a:pt x="150" y="256"/>
                      </a:lnTo>
                      <a:lnTo>
                        <a:pt x="156" y="273"/>
                      </a:lnTo>
                      <a:lnTo>
                        <a:pt x="161" y="284"/>
                      </a:lnTo>
                      <a:lnTo>
                        <a:pt x="187" y="363"/>
                      </a:lnTo>
                      <a:lnTo>
                        <a:pt x="219" y="441"/>
                      </a:lnTo>
                      <a:lnTo>
                        <a:pt x="183" y="426"/>
                      </a:lnTo>
                      <a:lnTo>
                        <a:pt x="149" y="404"/>
                      </a:lnTo>
                      <a:lnTo>
                        <a:pt x="115" y="374"/>
                      </a:lnTo>
                      <a:lnTo>
                        <a:pt x="83" y="338"/>
                      </a:lnTo>
                      <a:lnTo>
                        <a:pt x="55" y="296"/>
                      </a:lnTo>
                      <a:lnTo>
                        <a:pt x="35" y="261"/>
                      </a:lnTo>
                      <a:lnTo>
                        <a:pt x="19" y="225"/>
                      </a:lnTo>
                      <a:lnTo>
                        <a:pt x="8" y="189"/>
                      </a:lnTo>
                      <a:lnTo>
                        <a:pt x="2" y="155"/>
                      </a:lnTo>
                      <a:lnTo>
                        <a:pt x="0" y="123"/>
                      </a:lnTo>
                      <a:lnTo>
                        <a:pt x="2" y="92"/>
                      </a:lnTo>
                      <a:lnTo>
                        <a:pt x="8" y="65"/>
                      </a:lnTo>
                      <a:lnTo>
                        <a:pt x="18" y="40"/>
                      </a:lnTo>
                      <a:lnTo>
                        <a:pt x="33" y="21"/>
                      </a:lnTo>
                      <a:lnTo>
                        <a:pt x="53" y="6"/>
                      </a:lnTo>
                      <a:lnTo>
                        <a:pt x="56" y="3"/>
                      </a:lnTo>
                      <a:lnTo>
                        <a:pt x="60" y="1"/>
                      </a:lnTo>
                      <a:lnTo>
                        <a:pt x="64" y="0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59" name="Freeform 47"/>
                <p:cNvSpPr>
                  <a:spLocks noEditPoints="1"/>
                </p:cNvSpPr>
                <p:nvPr/>
              </p:nvSpPr>
              <p:spPr bwMode="auto">
                <a:xfrm>
                  <a:off x="-119063" y="-5329238"/>
                  <a:ext cx="2790825" cy="3719513"/>
                </a:xfrm>
                <a:custGeom>
                  <a:avLst/>
                  <a:gdLst>
                    <a:gd name="T0" fmla="*/ 755 w 1758"/>
                    <a:gd name="T1" fmla="*/ 582 h 2343"/>
                    <a:gd name="T2" fmla="*/ 625 w 1758"/>
                    <a:gd name="T3" fmla="*/ 610 h 2343"/>
                    <a:gd name="T4" fmla="*/ 495 w 1758"/>
                    <a:gd name="T5" fmla="*/ 671 h 2343"/>
                    <a:gd name="T6" fmla="*/ 377 w 1758"/>
                    <a:gd name="T7" fmla="*/ 781 h 2343"/>
                    <a:gd name="T8" fmla="*/ 286 w 1758"/>
                    <a:gd name="T9" fmla="*/ 948 h 2343"/>
                    <a:gd name="T10" fmla="*/ 233 w 1758"/>
                    <a:gd name="T11" fmla="*/ 1186 h 2343"/>
                    <a:gd name="T12" fmla="*/ 230 w 1758"/>
                    <a:gd name="T13" fmla="*/ 1505 h 2343"/>
                    <a:gd name="T14" fmla="*/ 291 w 1758"/>
                    <a:gd name="T15" fmla="*/ 1693 h 2343"/>
                    <a:gd name="T16" fmla="*/ 453 w 1758"/>
                    <a:gd name="T17" fmla="*/ 1911 h 2343"/>
                    <a:gd name="T18" fmla="*/ 1151 w 1758"/>
                    <a:gd name="T19" fmla="*/ 1834 h 2343"/>
                    <a:gd name="T20" fmla="*/ 1341 w 1758"/>
                    <a:gd name="T21" fmla="*/ 1866 h 2343"/>
                    <a:gd name="T22" fmla="*/ 1492 w 1758"/>
                    <a:gd name="T23" fmla="*/ 1612 h 2343"/>
                    <a:gd name="T24" fmla="*/ 1554 w 1758"/>
                    <a:gd name="T25" fmla="*/ 1360 h 2343"/>
                    <a:gd name="T26" fmla="*/ 1567 w 1758"/>
                    <a:gd name="T27" fmla="*/ 1202 h 2343"/>
                    <a:gd name="T28" fmla="*/ 1564 w 1758"/>
                    <a:gd name="T29" fmla="*/ 1037 h 2343"/>
                    <a:gd name="T30" fmla="*/ 1530 w 1758"/>
                    <a:gd name="T31" fmla="*/ 879 h 2343"/>
                    <a:gd name="T32" fmla="*/ 1457 w 1758"/>
                    <a:gd name="T33" fmla="*/ 744 h 2343"/>
                    <a:gd name="T34" fmla="*/ 1331 w 1758"/>
                    <a:gd name="T35" fmla="*/ 644 h 2343"/>
                    <a:gd name="T36" fmla="*/ 1143 w 1758"/>
                    <a:gd name="T37" fmla="*/ 599 h 2343"/>
                    <a:gd name="T38" fmla="*/ 1013 w 1758"/>
                    <a:gd name="T39" fmla="*/ 598 h 2343"/>
                    <a:gd name="T40" fmla="*/ 962 w 1758"/>
                    <a:gd name="T41" fmla="*/ 588 h 2343"/>
                    <a:gd name="T42" fmla="*/ 872 w 1758"/>
                    <a:gd name="T43" fmla="*/ 579 h 2343"/>
                    <a:gd name="T44" fmla="*/ 840 w 1758"/>
                    <a:gd name="T45" fmla="*/ 2 h 2343"/>
                    <a:gd name="T46" fmla="*/ 941 w 1758"/>
                    <a:gd name="T47" fmla="*/ 11 h 2343"/>
                    <a:gd name="T48" fmla="*/ 1058 w 1758"/>
                    <a:gd name="T49" fmla="*/ 42 h 2343"/>
                    <a:gd name="T50" fmla="*/ 1162 w 1758"/>
                    <a:gd name="T51" fmla="*/ 104 h 2343"/>
                    <a:gd name="T52" fmla="*/ 1221 w 1758"/>
                    <a:gd name="T53" fmla="*/ 206 h 2343"/>
                    <a:gd name="T54" fmla="*/ 1231 w 1758"/>
                    <a:gd name="T55" fmla="*/ 274 h 2343"/>
                    <a:gd name="T56" fmla="*/ 1276 w 1758"/>
                    <a:gd name="T57" fmla="*/ 260 h 2343"/>
                    <a:gd name="T58" fmla="*/ 1351 w 1758"/>
                    <a:gd name="T59" fmla="*/ 245 h 2343"/>
                    <a:gd name="T60" fmla="*/ 1444 w 1758"/>
                    <a:gd name="T61" fmla="*/ 239 h 2343"/>
                    <a:gd name="T62" fmla="*/ 1545 w 1758"/>
                    <a:gd name="T63" fmla="*/ 256 h 2343"/>
                    <a:gd name="T64" fmla="*/ 1639 w 1758"/>
                    <a:gd name="T65" fmla="*/ 307 h 2343"/>
                    <a:gd name="T66" fmla="*/ 1713 w 1758"/>
                    <a:gd name="T67" fmla="*/ 404 h 2343"/>
                    <a:gd name="T68" fmla="*/ 1753 w 1758"/>
                    <a:gd name="T69" fmla="*/ 558 h 2343"/>
                    <a:gd name="T70" fmla="*/ 1751 w 1758"/>
                    <a:gd name="T71" fmla="*/ 783 h 2343"/>
                    <a:gd name="T72" fmla="*/ 1724 w 1758"/>
                    <a:gd name="T73" fmla="*/ 939 h 2343"/>
                    <a:gd name="T74" fmla="*/ 1699 w 1758"/>
                    <a:gd name="T75" fmla="*/ 1033 h 2343"/>
                    <a:gd name="T76" fmla="*/ 1656 w 1758"/>
                    <a:gd name="T77" fmla="*/ 1193 h 2343"/>
                    <a:gd name="T78" fmla="*/ 1606 w 1758"/>
                    <a:gd name="T79" fmla="*/ 1389 h 2343"/>
                    <a:gd name="T80" fmla="*/ 1561 w 1758"/>
                    <a:gd name="T81" fmla="*/ 1585 h 2343"/>
                    <a:gd name="T82" fmla="*/ 1480 w 1758"/>
                    <a:gd name="T83" fmla="*/ 1804 h 2343"/>
                    <a:gd name="T84" fmla="*/ 1332 w 1758"/>
                    <a:gd name="T85" fmla="*/ 2058 h 2343"/>
                    <a:gd name="T86" fmla="*/ 1146 w 1758"/>
                    <a:gd name="T87" fmla="*/ 2247 h 2343"/>
                    <a:gd name="T88" fmla="*/ 933 w 1758"/>
                    <a:gd name="T89" fmla="*/ 2339 h 2343"/>
                    <a:gd name="T90" fmla="*/ 710 w 1758"/>
                    <a:gd name="T91" fmla="*/ 2307 h 2343"/>
                    <a:gd name="T92" fmla="*/ 510 w 1758"/>
                    <a:gd name="T93" fmla="*/ 2162 h 2343"/>
                    <a:gd name="T94" fmla="*/ 342 w 1758"/>
                    <a:gd name="T95" fmla="*/ 1937 h 2343"/>
                    <a:gd name="T96" fmla="*/ 215 w 1758"/>
                    <a:gd name="T97" fmla="*/ 1661 h 2343"/>
                    <a:gd name="T98" fmla="*/ 174 w 1758"/>
                    <a:gd name="T99" fmla="*/ 1542 h 2343"/>
                    <a:gd name="T100" fmla="*/ 129 w 1758"/>
                    <a:gd name="T101" fmla="*/ 1411 h 2343"/>
                    <a:gd name="T102" fmla="*/ 80 w 1758"/>
                    <a:gd name="T103" fmla="*/ 1224 h 2343"/>
                    <a:gd name="T104" fmla="*/ 48 w 1758"/>
                    <a:gd name="T105" fmla="*/ 1009 h 2343"/>
                    <a:gd name="T106" fmla="*/ 54 w 1758"/>
                    <a:gd name="T107" fmla="*/ 793 h 2343"/>
                    <a:gd name="T108" fmla="*/ 0 w 1758"/>
                    <a:gd name="T109" fmla="*/ 763 h 2343"/>
                    <a:gd name="T110" fmla="*/ 7 w 1758"/>
                    <a:gd name="T111" fmla="*/ 723 h 2343"/>
                    <a:gd name="T112" fmla="*/ 34 w 1758"/>
                    <a:gd name="T113" fmla="*/ 621 h 2343"/>
                    <a:gd name="T114" fmla="*/ 94 w 1758"/>
                    <a:gd name="T115" fmla="*/ 478 h 2343"/>
                    <a:gd name="T116" fmla="*/ 196 w 1758"/>
                    <a:gd name="T117" fmla="*/ 320 h 2343"/>
                    <a:gd name="T118" fmla="*/ 351 w 1758"/>
                    <a:gd name="T119" fmla="*/ 171 h 2343"/>
                    <a:gd name="T120" fmla="*/ 571 w 1758"/>
                    <a:gd name="T121" fmla="*/ 55 h 2343"/>
                    <a:gd name="T122" fmla="*/ 787 w 1758"/>
                    <a:gd name="T123" fmla="*/ 0 h 2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58" h="2343">
                      <a:moveTo>
                        <a:pt x="845" y="578"/>
                      </a:moveTo>
                      <a:lnTo>
                        <a:pt x="815" y="578"/>
                      </a:lnTo>
                      <a:lnTo>
                        <a:pt x="786" y="579"/>
                      </a:lnTo>
                      <a:lnTo>
                        <a:pt x="755" y="582"/>
                      </a:lnTo>
                      <a:lnTo>
                        <a:pt x="723" y="586"/>
                      </a:lnTo>
                      <a:lnTo>
                        <a:pt x="691" y="591"/>
                      </a:lnTo>
                      <a:lnTo>
                        <a:pt x="657" y="600"/>
                      </a:lnTo>
                      <a:lnTo>
                        <a:pt x="625" y="610"/>
                      </a:lnTo>
                      <a:lnTo>
                        <a:pt x="592" y="621"/>
                      </a:lnTo>
                      <a:lnTo>
                        <a:pt x="559" y="636"/>
                      </a:lnTo>
                      <a:lnTo>
                        <a:pt x="527" y="653"/>
                      </a:lnTo>
                      <a:lnTo>
                        <a:pt x="495" y="671"/>
                      </a:lnTo>
                      <a:lnTo>
                        <a:pt x="464" y="695"/>
                      </a:lnTo>
                      <a:lnTo>
                        <a:pt x="433" y="721"/>
                      </a:lnTo>
                      <a:lnTo>
                        <a:pt x="405" y="749"/>
                      </a:lnTo>
                      <a:lnTo>
                        <a:pt x="377" y="781"/>
                      </a:lnTo>
                      <a:lnTo>
                        <a:pt x="351" y="818"/>
                      </a:lnTo>
                      <a:lnTo>
                        <a:pt x="327" y="857"/>
                      </a:lnTo>
                      <a:lnTo>
                        <a:pt x="305" y="900"/>
                      </a:lnTo>
                      <a:lnTo>
                        <a:pt x="286" y="948"/>
                      </a:lnTo>
                      <a:lnTo>
                        <a:pt x="268" y="1001"/>
                      </a:lnTo>
                      <a:lnTo>
                        <a:pt x="254" y="1058"/>
                      </a:lnTo>
                      <a:lnTo>
                        <a:pt x="241" y="1120"/>
                      </a:lnTo>
                      <a:lnTo>
                        <a:pt x="233" y="1186"/>
                      </a:lnTo>
                      <a:lnTo>
                        <a:pt x="226" y="1257"/>
                      </a:lnTo>
                      <a:lnTo>
                        <a:pt x="224" y="1335"/>
                      </a:lnTo>
                      <a:lnTo>
                        <a:pt x="225" y="1416"/>
                      </a:lnTo>
                      <a:lnTo>
                        <a:pt x="230" y="1505"/>
                      </a:lnTo>
                      <a:lnTo>
                        <a:pt x="239" y="1549"/>
                      </a:lnTo>
                      <a:lnTo>
                        <a:pt x="252" y="1596"/>
                      </a:lnTo>
                      <a:lnTo>
                        <a:pt x="270" y="1645"/>
                      </a:lnTo>
                      <a:lnTo>
                        <a:pt x="291" y="1693"/>
                      </a:lnTo>
                      <a:lnTo>
                        <a:pt x="327" y="1752"/>
                      </a:lnTo>
                      <a:lnTo>
                        <a:pt x="367" y="1809"/>
                      </a:lnTo>
                      <a:lnTo>
                        <a:pt x="409" y="1862"/>
                      </a:lnTo>
                      <a:lnTo>
                        <a:pt x="453" y="1911"/>
                      </a:lnTo>
                      <a:lnTo>
                        <a:pt x="500" y="1957"/>
                      </a:lnTo>
                      <a:lnTo>
                        <a:pt x="550" y="1997"/>
                      </a:lnTo>
                      <a:lnTo>
                        <a:pt x="602" y="1834"/>
                      </a:lnTo>
                      <a:lnTo>
                        <a:pt x="1151" y="1834"/>
                      </a:lnTo>
                      <a:lnTo>
                        <a:pt x="1203" y="1994"/>
                      </a:lnTo>
                      <a:lnTo>
                        <a:pt x="1246" y="1959"/>
                      </a:lnTo>
                      <a:lnTo>
                        <a:pt x="1289" y="1921"/>
                      </a:lnTo>
                      <a:lnTo>
                        <a:pt x="1341" y="1866"/>
                      </a:lnTo>
                      <a:lnTo>
                        <a:pt x="1386" y="1807"/>
                      </a:lnTo>
                      <a:lnTo>
                        <a:pt x="1427" y="1745"/>
                      </a:lnTo>
                      <a:lnTo>
                        <a:pt x="1463" y="1680"/>
                      </a:lnTo>
                      <a:lnTo>
                        <a:pt x="1492" y="1612"/>
                      </a:lnTo>
                      <a:lnTo>
                        <a:pt x="1516" y="1542"/>
                      </a:lnTo>
                      <a:lnTo>
                        <a:pt x="1535" y="1469"/>
                      </a:lnTo>
                      <a:lnTo>
                        <a:pt x="1549" y="1395"/>
                      </a:lnTo>
                      <a:lnTo>
                        <a:pt x="1554" y="1360"/>
                      </a:lnTo>
                      <a:lnTo>
                        <a:pt x="1558" y="1322"/>
                      </a:lnTo>
                      <a:lnTo>
                        <a:pt x="1561" y="1283"/>
                      </a:lnTo>
                      <a:lnTo>
                        <a:pt x="1565" y="1243"/>
                      </a:lnTo>
                      <a:lnTo>
                        <a:pt x="1567" y="1202"/>
                      </a:lnTo>
                      <a:lnTo>
                        <a:pt x="1569" y="1161"/>
                      </a:lnTo>
                      <a:lnTo>
                        <a:pt x="1567" y="1120"/>
                      </a:lnTo>
                      <a:lnTo>
                        <a:pt x="1566" y="1079"/>
                      </a:lnTo>
                      <a:lnTo>
                        <a:pt x="1564" y="1037"/>
                      </a:lnTo>
                      <a:lnTo>
                        <a:pt x="1558" y="996"/>
                      </a:lnTo>
                      <a:lnTo>
                        <a:pt x="1551" y="956"/>
                      </a:lnTo>
                      <a:lnTo>
                        <a:pt x="1542" y="918"/>
                      </a:lnTo>
                      <a:lnTo>
                        <a:pt x="1530" y="879"/>
                      </a:lnTo>
                      <a:lnTo>
                        <a:pt x="1516" y="843"/>
                      </a:lnTo>
                      <a:lnTo>
                        <a:pt x="1500" y="808"/>
                      </a:lnTo>
                      <a:lnTo>
                        <a:pt x="1479" y="775"/>
                      </a:lnTo>
                      <a:lnTo>
                        <a:pt x="1457" y="744"/>
                      </a:lnTo>
                      <a:lnTo>
                        <a:pt x="1431" y="714"/>
                      </a:lnTo>
                      <a:lnTo>
                        <a:pt x="1401" y="689"/>
                      </a:lnTo>
                      <a:lnTo>
                        <a:pt x="1368" y="665"/>
                      </a:lnTo>
                      <a:lnTo>
                        <a:pt x="1331" y="644"/>
                      </a:lnTo>
                      <a:lnTo>
                        <a:pt x="1290" y="628"/>
                      </a:lnTo>
                      <a:lnTo>
                        <a:pt x="1245" y="614"/>
                      </a:lnTo>
                      <a:lnTo>
                        <a:pt x="1196" y="604"/>
                      </a:lnTo>
                      <a:lnTo>
                        <a:pt x="1143" y="599"/>
                      </a:lnTo>
                      <a:lnTo>
                        <a:pt x="1083" y="596"/>
                      </a:lnTo>
                      <a:lnTo>
                        <a:pt x="1021" y="599"/>
                      </a:lnTo>
                      <a:lnTo>
                        <a:pt x="1018" y="599"/>
                      </a:lnTo>
                      <a:lnTo>
                        <a:pt x="1013" y="598"/>
                      </a:lnTo>
                      <a:lnTo>
                        <a:pt x="1005" y="595"/>
                      </a:lnTo>
                      <a:lnTo>
                        <a:pt x="994" y="593"/>
                      </a:lnTo>
                      <a:lnTo>
                        <a:pt x="979" y="590"/>
                      </a:lnTo>
                      <a:lnTo>
                        <a:pt x="962" y="588"/>
                      </a:lnTo>
                      <a:lnTo>
                        <a:pt x="943" y="585"/>
                      </a:lnTo>
                      <a:lnTo>
                        <a:pt x="921" y="582"/>
                      </a:lnTo>
                      <a:lnTo>
                        <a:pt x="898" y="580"/>
                      </a:lnTo>
                      <a:lnTo>
                        <a:pt x="872" y="579"/>
                      </a:lnTo>
                      <a:lnTo>
                        <a:pt x="845" y="578"/>
                      </a:lnTo>
                      <a:close/>
                      <a:moveTo>
                        <a:pt x="805" y="0"/>
                      </a:moveTo>
                      <a:lnTo>
                        <a:pt x="821" y="0"/>
                      </a:lnTo>
                      <a:lnTo>
                        <a:pt x="840" y="2"/>
                      </a:lnTo>
                      <a:lnTo>
                        <a:pt x="862" y="3"/>
                      </a:lnTo>
                      <a:lnTo>
                        <a:pt x="886" y="5"/>
                      </a:lnTo>
                      <a:lnTo>
                        <a:pt x="914" y="8"/>
                      </a:lnTo>
                      <a:lnTo>
                        <a:pt x="941" y="11"/>
                      </a:lnTo>
                      <a:lnTo>
                        <a:pt x="970" y="18"/>
                      </a:lnTo>
                      <a:lnTo>
                        <a:pt x="1000" y="24"/>
                      </a:lnTo>
                      <a:lnTo>
                        <a:pt x="1029" y="32"/>
                      </a:lnTo>
                      <a:lnTo>
                        <a:pt x="1058" y="42"/>
                      </a:lnTo>
                      <a:lnTo>
                        <a:pt x="1087" y="55"/>
                      </a:lnTo>
                      <a:lnTo>
                        <a:pt x="1113" y="69"/>
                      </a:lnTo>
                      <a:lnTo>
                        <a:pt x="1139" y="85"/>
                      </a:lnTo>
                      <a:lnTo>
                        <a:pt x="1162" y="104"/>
                      </a:lnTo>
                      <a:lnTo>
                        <a:pt x="1182" y="125"/>
                      </a:lnTo>
                      <a:lnTo>
                        <a:pt x="1199" y="149"/>
                      </a:lnTo>
                      <a:lnTo>
                        <a:pt x="1213" y="176"/>
                      </a:lnTo>
                      <a:lnTo>
                        <a:pt x="1221" y="206"/>
                      </a:lnTo>
                      <a:lnTo>
                        <a:pt x="1226" y="239"/>
                      </a:lnTo>
                      <a:lnTo>
                        <a:pt x="1225" y="276"/>
                      </a:lnTo>
                      <a:lnTo>
                        <a:pt x="1226" y="275"/>
                      </a:lnTo>
                      <a:lnTo>
                        <a:pt x="1231" y="274"/>
                      </a:lnTo>
                      <a:lnTo>
                        <a:pt x="1239" y="271"/>
                      </a:lnTo>
                      <a:lnTo>
                        <a:pt x="1248" y="268"/>
                      </a:lnTo>
                      <a:lnTo>
                        <a:pt x="1261" y="264"/>
                      </a:lnTo>
                      <a:lnTo>
                        <a:pt x="1276" y="260"/>
                      </a:lnTo>
                      <a:lnTo>
                        <a:pt x="1292" y="256"/>
                      </a:lnTo>
                      <a:lnTo>
                        <a:pt x="1310" y="253"/>
                      </a:lnTo>
                      <a:lnTo>
                        <a:pt x="1330" y="248"/>
                      </a:lnTo>
                      <a:lnTo>
                        <a:pt x="1351" y="245"/>
                      </a:lnTo>
                      <a:lnTo>
                        <a:pt x="1373" y="243"/>
                      </a:lnTo>
                      <a:lnTo>
                        <a:pt x="1396" y="240"/>
                      </a:lnTo>
                      <a:lnTo>
                        <a:pt x="1420" y="239"/>
                      </a:lnTo>
                      <a:lnTo>
                        <a:pt x="1444" y="239"/>
                      </a:lnTo>
                      <a:lnTo>
                        <a:pt x="1470" y="242"/>
                      </a:lnTo>
                      <a:lnTo>
                        <a:pt x="1495" y="244"/>
                      </a:lnTo>
                      <a:lnTo>
                        <a:pt x="1521" y="249"/>
                      </a:lnTo>
                      <a:lnTo>
                        <a:pt x="1545" y="256"/>
                      </a:lnTo>
                      <a:lnTo>
                        <a:pt x="1570" y="265"/>
                      </a:lnTo>
                      <a:lnTo>
                        <a:pt x="1593" y="277"/>
                      </a:lnTo>
                      <a:lnTo>
                        <a:pt x="1617" y="291"/>
                      </a:lnTo>
                      <a:lnTo>
                        <a:pt x="1639" y="307"/>
                      </a:lnTo>
                      <a:lnTo>
                        <a:pt x="1660" y="327"/>
                      </a:lnTo>
                      <a:lnTo>
                        <a:pt x="1678" y="349"/>
                      </a:lnTo>
                      <a:lnTo>
                        <a:pt x="1697" y="375"/>
                      </a:lnTo>
                      <a:lnTo>
                        <a:pt x="1713" y="404"/>
                      </a:lnTo>
                      <a:lnTo>
                        <a:pt x="1726" y="436"/>
                      </a:lnTo>
                      <a:lnTo>
                        <a:pt x="1737" y="473"/>
                      </a:lnTo>
                      <a:lnTo>
                        <a:pt x="1747" y="514"/>
                      </a:lnTo>
                      <a:lnTo>
                        <a:pt x="1753" y="558"/>
                      </a:lnTo>
                      <a:lnTo>
                        <a:pt x="1758" y="607"/>
                      </a:lnTo>
                      <a:lnTo>
                        <a:pt x="1758" y="662"/>
                      </a:lnTo>
                      <a:lnTo>
                        <a:pt x="1756" y="719"/>
                      </a:lnTo>
                      <a:lnTo>
                        <a:pt x="1751" y="783"/>
                      </a:lnTo>
                      <a:lnTo>
                        <a:pt x="1741" y="851"/>
                      </a:lnTo>
                      <a:lnTo>
                        <a:pt x="1727" y="925"/>
                      </a:lnTo>
                      <a:lnTo>
                        <a:pt x="1726" y="929"/>
                      </a:lnTo>
                      <a:lnTo>
                        <a:pt x="1724" y="939"/>
                      </a:lnTo>
                      <a:lnTo>
                        <a:pt x="1720" y="955"/>
                      </a:lnTo>
                      <a:lnTo>
                        <a:pt x="1714" y="976"/>
                      </a:lnTo>
                      <a:lnTo>
                        <a:pt x="1706" y="1003"/>
                      </a:lnTo>
                      <a:lnTo>
                        <a:pt x="1699" y="1033"/>
                      </a:lnTo>
                      <a:lnTo>
                        <a:pt x="1689" y="1068"/>
                      </a:lnTo>
                      <a:lnTo>
                        <a:pt x="1679" y="1107"/>
                      </a:lnTo>
                      <a:lnTo>
                        <a:pt x="1668" y="1149"/>
                      </a:lnTo>
                      <a:lnTo>
                        <a:pt x="1656" y="1193"/>
                      </a:lnTo>
                      <a:lnTo>
                        <a:pt x="1645" y="1240"/>
                      </a:lnTo>
                      <a:lnTo>
                        <a:pt x="1631" y="1288"/>
                      </a:lnTo>
                      <a:lnTo>
                        <a:pt x="1619" y="1339"/>
                      </a:lnTo>
                      <a:lnTo>
                        <a:pt x="1606" y="1389"/>
                      </a:lnTo>
                      <a:lnTo>
                        <a:pt x="1593" y="1441"/>
                      </a:lnTo>
                      <a:lnTo>
                        <a:pt x="1597" y="1441"/>
                      </a:lnTo>
                      <a:lnTo>
                        <a:pt x="1580" y="1512"/>
                      </a:lnTo>
                      <a:lnTo>
                        <a:pt x="1561" y="1585"/>
                      </a:lnTo>
                      <a:lnTo>
                        <a:pt x="1561" y="1587"/>
                      </a:lnTo>
                      <a:lnTo>
                        <a:pt x="1538" y="1661"/>
                      </a:lnTo>
                      <a:lnTo>
                        <a:pt x="1511" y="1733"/>
                      </a:lnTo>
                      <a:lnTo>
                        <a:pt x="1480" y="1804"/>
                      </a:lnTo>
                      <a:lnTo>
                        <a:pt x="1447" y="1872"/>
                      </a:lnTo>
                      <a:lnTo>
                        <a:pt x="1411" y="1937"/>
                      </a:lnTo>
                      <a:lnTo>
                        <a:pt x="1373" y="2000"/>
                      </a:lnTo>
                      <a:lnTo>
                        <a:pt x="1332" y="2058"/>
                      </a:lnTo>
                      <a:lnTo>
                        <a:pt x="1289" y="2113"/>
                      </a:lnTo>
                      <a:lnTo>
                        <a:pt x="1244" y="2162"/>
                      </a:lnTo>
                      <a:lnTo>
                        <a:pt x="1196" y="2208"/>
                      </a:lnTo>
                      <a:lnTo>
                        <a:pt x="1146" y="2247"/>
                      </a:lnTo>
                      <a:lnTo>
                        <a:pt x="1096" y="2281"/>
                      </a:lnTo>
                      <a:lnTo>
                        <a:pt x="1043" y="2307"/>
                      </a:lnTo>
                      <a:lnTo>
                        <a:pt x="989" y="2326"/>
                      </a:lnTo>
                      <a:lnTo>
                        <a:pt x="933" y="2339"/>
                      </a:lnTo>
                      <a:lnTo>
                        <a:pt x="875" y="2343"/>
                      </a:lnTo>
                      <a:lnTo>
                        <a:pt x="820" y="2339"/>
                      </a:lnTo>
                      <a:lnTo>
                        <a:pt x="765" y="2326"/>
                      </a:lnTo>
                      <a:lnTo>
                        <a:pt x="710" y="2307"/>
                      </a:lnTo>
                      <a:lnTo>
                        <a:pt x="657" y="2281"/>
                      </a:lnTo>
                      <a:lnTo>
                        <a:pt x="607" y="2247"/>
                      </a:lnTo>
                      <a:lnTo>
                        <a:pt x="558" y="2208"/>
                      </a:lnTo>
                      <a:lnTo>
                        <a:pt x="510" y="2162"/>
                      </a:lnTo>
                      <a:lnTo>
                        <a:pt x="464" y="2113"/>
                      </a:lnTo>
                      <a:lnTo>
                        <a:pt x="421" y="2058"/>
                      </a:lnTo>
                      <a:lnTo>
                        <a:pt x="380" y="2000"/>
                      </a:lnTo>
                      <a:lnTo>
                        <a:pt x="342" y="1937"/>
                      </a:lnTo>
                      <a:lnTo>
                        <a:pt x="307" y="1872"/>
                      </a:lnTo>
                      <a:lnTo>
                        <a:pt x="273" y="1804"/>
                      </a:lnTo>
                      <a:lnTo>
                        <a:pt x="243" y="1733"/>
                      </a:lnTo>
                      <a:lnTo>
                        <a:pt x="215" y="1661"/>
                      </a:lnTo>
                      <a:lnTo>
                        <a:pt x="192" y="1587"/>
                      </a:lnTo>
                      <a:lnTo>
                        <a:pt x="188" y="1579"/>
                      </a:lnTo>
                      <a:lnTo>
                        <a:pt x="182" y="1563"/>
                      </a:lnTo>
                      <a:lnTo>
                        <a:pt x="174" y="1542"/>
                      </a:lnTo>
                      <a:lnTo>
                        <a:pt x="165" y="1516"/>
                      </a:lnTo>
                      <a:lnTo>
                        <a:pt x="154" y="1485"/>
                      </a:lnTo>
                      <a:lnTo>
                        <a:pt x="142" y="1450"/>
                      </a:lnTo>
                      <a:lnTo>
                        <a:pt x="129" y="1411"/>
                      </a:lnTo>
                      <a:lnTo>
                        <a:pt x="117" y="1368"/>
                      </a:lnTo>
                      <a:lnTo>
                        <a:pt x="105" y="1323"/>
                      </a:lnTo>
                      <a:lnTo>
                        <a:pt x="92" y="1275"/>
                      </a:lnTo>
                      <a:lnTo>
                        <a:pt x="80" y="1224"/>
                      </a:lnTo>
                      <a:lnTo>
                        <a:pt x="70" y="1173"/>
                      </a:lnTo>
                      <a:lnTo>
                        <a:pt x="60" y="1118"/>
                      </a:lnTo>
                      <a:lnTo>
                        <a:pt x="54" y="1064"/>
                      </a:lnTo>
                      <a:lnTo>
                        <a:pt x="48" y="1009"/>
                      </a:lnTo>
                      <a:lnTo>
                        <a:pt x="46" y="955"/>
                      </a:lnTo>
                      <a:lnTo>
                        <a:pt x="46" y="899"/>
                      </a:lnTo>
                      <a:lnTo>
                        <a:pt x="48" y="846"/>
                      </a:lnTo>
                      <a:lnTo>
                        <a:pt x="54" y="793"/>
                      </a:lnTo>
                      <a:lnTo>
                        <a:pt x="64" y="743"/>
                      </a:lnTo>
                      <a:lnTo>
                        <a:pt x="78" y="694"/>
                      </a:lnTo>
                      <a:lnTo>
                        <a:pt x="96" y="647"/>
                      </a:lnTo>
                      <a:lnTo>
                        <a:pt x="0" y="763"/>
                      </a:lnTo>
                      <a:lnTo>
                        <a:pt x="0" y="760"/>
                      </a:lnTo>
                      <a:lnTo>
                        <a:pt x="1" y="751"/>
                      </a:lnTo>
                      <a:lnTo>
                        <a:pt x="4" y="739"/>
                      </a:lnTo>
                      <a:lnTo>
                        <a:pt x="7" y="723"/>
                      </a:lnTo>
                      <a:lnTo>
                        <a:pt x="11" y="702"/>
                      </a:lnTo>
                      <a:lnTo>
                        <a:pt x="17" y="678"/>
                      </a:lnTo>
                      <a:lnTo>
                        <a:pt x="25" y="650"/>
                      </a:lnTo>
                      <a:lnTo>
                        <a:pt x="34" y="621"/>
                      </a:lnTo>
                      <a:lnTo>
                        <a:pt x="46" y="588"/>
                      </a:lnTo>
                      <a:lnTo>
                        <a:pt x="60" y="553"/>
                      </a:lnTo>
                      <a:lnTo>
                        <a:pt x="75" y="516"/>
                      </a:lnTo>
                      <a:lnTo>
                        <a:pt x="94" y="478"/>
                      </a:lnTo>
                      <a:lnTo>
                        <a:pt x="116" y="440"/>
                      </a:lnTo>
                      <a:lnTo>
                        <a:pt x="139" y="401"/>
                      </a:lnTo>
                      <a:lnTo>
                        <a:pt x="166" y="361"/>
                      </a:lnTo>
                      <a:lnTo>
                        <a:pt x="196" y="320"/>
                      </a:lnTo>
                      <a:lnTo>
                        <a:pt x="229" y="282"/>
                      </a:lnTo>
                      <a:lnTo>
                        <a:pt x="266" y="244"/>
                      </a:lnTo>
                      <a:lnTo>
                        <a:pt x="307" y="207"/>
                      </a:lnTo>
                      <a:lnTo>
                        <a:pt x="351" y="171"/>
                      </a:lnTo>
                      <a:lnTo>
                        <a:pt x="400" y="138"/>
                      </a:lnTo>
                      <a:lnTo>
                        <a:pt x="452" y="107"/>
                      </a:lnTo>
                      <a:lnTo>
                        <a:pt x="510" y="79"/>
                      </a:lnTo>
                      <a:lnTo>
                        <a:pt x="571" y="55"/>
                      </a:lnTo>
                      <a:lnTo>
                        <a:pt x="637" y="32"/>
                      </a:lnTo>
                      <a:lnTo>
                        <a:pt x="708" y="15"/>
                      </a:lnTo>
                      <a:lnTo>
                        <a:pt x="784" y="0"/>
                      </a:lnTo>
                      <a:lnTo>
                        <a:pt x="787" y="0"/>
                      </a:lnTo>
                      <a:lnTo>
                        <a:pt x="794" y="0"/>
                      </a:lnTo>
                      <a:lnTo>
                        <a:pt x="80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60" name="Freeform 48"/>
                <p:cNvSpPr>
                  <a:spLocks noEditPoints="1"/>
                </p:cNvSpPr>
                <p:nvPr/>
              </p:nvSpPr>
              <p:spPr bwMode="auto">
                <a:xfrm>
                  <a:off x="-119063" y="-5329238"/>
                  <a:ext cx="2790825" cy="3719513"/>
                </a:xfrm>
                <a:custGeom>
                  <a:avLst/>
                  <a:gdLst>
                    <a:gd name="T0" fmla="*/ 755 w 1758"/>
                    <a:gd name="T1" fmla="*/ 582 h 2343"/>
                    <a:gd name="T2" fmla="*/ 625 w 1758"/>
                    <a:gd name="T3" fmla="*/ 610 h 2343"/>
                    <a:gd name="T4" fmla="*/ 495 w 1758"/>
                    <a:gd name="T5" fmla="*/ 671 h 2343"/>
                    <a:gd name="T6" fmla="*/ 377 w 1758"/>
                    <a:gd name="T7" fmla="*/ 781 h 2343"/>
                    <a:gd name="T8" fmla="*/ 286 w 1758"/>
                    <a:gd name="T9" fmla="*/ 948 h 2343"/>
                    <a:gd name="T10" fmla="*/ 233 w 1758"/>
                    <a:gd name="T11" fmla="*/ 1186 h 2343"/>
                    <a:gd name="T12" fmla="*/ 230 w 1758"/>
                    <a:gd name="T13" fmla="*/ 1505 h 2343"/>
                    <a:gd name="T14" fmla="*/ 291 w 1758"/>
                    <a:gd name="T15" fmla="*/ 1693 h 2343"/>
                    <a:gd name="T16" fmla="*/ 453 w 1758"/>
                    <a:gd name="T17" fmla="*/ 1911 h 2343"/>
                    <a:gd name="T18" fmla="*/ 1151 w 1758"/>
                    <a:gd name="T19" fmla="*/ 1834 h 2343"/>
                    <a:gd name="T20" fmla="*/ 1341 w 1758"/>
                    <a:gd name="T21" fmla="*/ 1866 h 2343"/>
                    <a:gd name="T22" fmla="*/ 1492 w 1758"/>
                    <a:gd name="T23" fmla="*/ 1612 h 2343"/>
                    <a:gd name="T24" fmla="*/ 1554 w 1758"/>
                    <a:gd name="T25" fmla="*/ 1360 h 2343"/>
                    <a:gd name="T26" fmla="*/ 1567 w 1758"/>
                    <a:gd name="T27" fmla="*/ 1202 h 2343"/>
                    <a:gd name="T28" fmla="*/ 1564 w 1758"/>
                    <a:gd name="T29" fmla="*/ 1037 h 2343"/>
                    <a:gd name="T30" fmla="*/ 1530 w 1758"/>
                    <a:gd name="T31" fmla="*/ 879 h 2343"/>
                    <a:gd name="T32" fmla="*/ 1457 w 1758"/>
                    <a:gd name="T33" fmla="*/ 744 h 2343"/>
                    <a:gd name="T34" fmla="*/ 1331 w 1758"/>
                    <a:gd name="T35" fmla="*/ 644 h 2343"/>
                    <a:gd name="T36" fmla="*/ 1143 w 1758"/>
                    <a:gd name="T37" fmla="*/ 599 h 2343"/>
                    <a:gd name="T38" fmla="*/ 1013 w 1758"/>
                    <a:gd name="T39" fmla="*/ 598 h 2343"/>
                    <a:gd name="T40" fmla="*/ 962 w 1758"/>
                    <a:gd name="T41" fmla="*/ 588 h 2343"/>
                    <a:gd name="T42" fmla="*/ 872 w 1758"/>
                    <a:gd name="T43" fmla="*/ 579 h 2343"/>
                    <a:gd name="T44" fmla="*/ 840 w 1758"/>
                    <a:gd name="T45" fmla="*/ 2 h 2343"/>
                    <a:gd name="T46" fmla="*/ 941 w 1758"/>
                    <a:gd name="T47" fmla="*/ 11 h 2343"/>
                    <a:gd name="T48" fmla="*/ 1058 w 1758"/>
                    <a:gd name="T49" fmla="*/ 42 h 2343"/>
                    <a:gd name="T50" fmla="*/ 1162 w 1758"/>
                    <a:gd name="T51" fmla="*/ 104 h 2343"/>
                    <a:gd name="T52" fmla="*/ 1221 w 1758"/>
                    <a:gd name="T53" fmla="*/ 206 h 2343"/>
                    <a:gd name="T54" fmla="*/ 1231 w 1758"/>
                    <a:gd name="T55" fmla="*/ 274 h 2343"/>
                    <a:gd name="T56" fmla="*/ 1276 w 1758"/>
                    <a:gd name="T57" fmla="*/ 260 h 2343"/>
                    <a:gd name="T58" fmla="*/ 1351 w 1758"/>
                    <a:gd name="T59" fmla="*/ 245 h 2343"/>
                    <a:gd name="T60" fmla="*/ 1444 w 1758"/>
                    <a:gd name="T61" fmla="*/ 239 h 2343"/>
                    <a:gd name="T62" fmla="*/ 1545 w 1758"/>
                    <a:gd name="T63" fmla="*/ 256 h 2343"/>
                    <a:gd name="T64" fmla="*/ 1639 w 1758"/>
                    <a:gd name="T65" fmla="*/ 307 h 2343"/>
                    <a:gd name="T66" fmla="*/ 1713 w 1758"/>
                    <a:gd name="T67" fmla="*/ 404 h 2343"/>
                    <a:gd name="T68" fmla="*/ 1753 w 1758"/>
                    <a:gd name="T69" fmla="*/ 558 h 2343"/>
                    <a:gd name="T70" fmla="*/ 1751 w 1758"/>
                    <a:gd name="T71" fmla="*/ 783 h 2343"/>
                    <a:gd name="T72" fmla="*/ 1724 w 1758"/>
                    <a:gd name="T73" fmla="*/ 939 h 2343"/>
                    <a:gd name="T74" fmla="*/ 1699 w 1758"/>
                    <a:gd name="T75" fmla="*/ 1033 h 2343"/>
                    <a:gd name="T76" fmla="*/ 1656 w 1758"/>
                    <a:gd name="T77" fmla="*/ 1193 h 2343"/>
                    <a:gd name="T78" fmla="*/ 1606 w 1758"/>
                    <a:gd name="T79" fmla="*/ 1389 h 2343"/>
                    <a:gd name="T80" fmla="*/ 1561 w 1758"/>
                    <a:gd name="T81" fmla="*/ 1585 h 2343"/>
                    <a:gd name="T82" fmla="*/ 1480 w 1758"/>
                    <a:gd name="T83" fmla="*/ 1804 h 2343"/>
                    <a:gd name="T84" fmla="*/ 1332 w 1758"/>
                    <a:gd name="T85" fmla="*/ 2058 h 2343"/>
                    <a:gd name="T86" fmla="*/ 1146 w 1758"/>
                    <a:gd name="T87" fmla="*/ 2247 h 2343"/>
                    <a:gd name="T88" fmla="*/ 933 w 1758"/>
                    <a:gd name="T89" fmla="*/ 2339 h 2343"/>
                    <a:gd name="T90" fmla="*/ 710 w 1758"/>
                    <a:gd name="T91" fmla="*/ 2307 h 2343"/>
                    <a:gd name="T92" fmla="*/ 510 w 1758"/>
                    <a:gd name="T93" fmla="*/ 2162 h 2343"/>
                    <a:gd name="T94" fmla="*/ 342 w 1758"/>
                    <a:gd name="T95" fmla="*/ 1937 h 2343"/>
                    <a:gd name="T96" fmla="*/ 215 w 1758"/>
                    <a:gd name="T97" fmla="*/ 1661 h 2343"/>
                    <a:gd name="T98" fmla="*/ 174 w 1758"/>
                    <a:gd name="T99" fmla="*/ 1542 h 2343"/>
                    <a:gd name="T100" fmla="*/ 129 w 1758"/>
                    <a:gd name="T101" fmla="*/ 1411 h 2343"/>
                    <a:gd name="T102" fmla="*/ 80 w 1758"/>
                    <a:gd name="T103" fmla="*/ 1224 h 2343"/>
                    <a:gd name="T104" fmla="*/ 48 w 1758"/>
                    <a:gd name="T105" fmla="*/ 1009 h 2343"/>
                    <a:gd name="T106" fmla="*/ 54 w 1758"/>
                    <a:gd name="T107" fmla="*/ 793 h 2343"/>
                    <a:gd name="T108" fmla="*/ 0 w 1758"/>
                    <a:gd name="T109" fmla="*/ 763 h 2343"/>
                    <a:gd name="T110" fmla="*/ 7 w 1758"/>
                    <a:gd name="T111" fmla="*/ 723 h 2343"/>
                    <a:gd name="T112" fmla="*/ 34 w 1758"/>
                    <a:gd name="T113" fmla="*/ 621 h 2343"/>
                    <a:gd name="T114" fmla="*/ 94 w 1758"/>
                    <a:gd name="T115" fmla="*/ 478 h 2343"/>
                    <a:gd name="T116" fmla="*/ 196 w 1758"/>
                    <a:gd name="T117" fmla="*/ 320 h 2343"/>
                    <a:gd name="T118" fmla="*/ 351 w 1758"/>
                    <a:gd name="T119" fmla="*/ 171 h 2343"/>
                    <a:gd name="T120" fmla="*/ 571 w 1758"/>
                    <a:gd name="T121" fmla="*/ 55 h 2343"/>
                    <a:gd name="T122" fmla="*/ 787 w 1758"/>
                    <a:gd name="T123" fmla="*/ 0 h 2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58" h="2343">
                      <a:moveTo>
                        <a:pt x="845" y="578"/>
                      </a:moveTo>
                      <a:lnTo>
                        <a:pt x="815" y="578"/>
                      </a:lnTo>
                      <a:lnTo>
                        <a:pt x="786" y="579"/>
                      </a:lnTo>
                      <a:lnTo>
                        <a:pt x="755" y="582"/>
                      </a:lnTo>
                      <a:lnTo>
                        <a:pt x="723" y="586"/>
                      </a:lnTo>
                      <a:lnTo>
                        <a:pt x="691" y="591"/>
                      </a:lnTo>
                      <a:lnTo>
                        <a:pt x="657" y="600"/>
                      </a:lnTo>
                      <a:lnTo>
                        <a:pt x="625" y="610"/>
                      </a:lnTo>
                      <a:lnTo>
                        <a:pt x="592" y="621"/>
                      </a:lnTo>
                      <a:lnTo>
                        <a:pt x="559" y="636"/>
                      </a:lnTo>
                      <a:lnTo>
                        <a:pt x="527" y="653"/>
                      </a:lnTo>
                      <a:lnTo>
                        <a:pt x="495" y="671"/>
                      </a:lnTo>
                      <a:lnTo>
                        <a:pt x="464" y="695"/>
                      </a:lnTo>
                      <a:lnTo>
                        <a:pt x="433" y="721"/>
                      </a:lnTo>
                      <a:lnTo>
                        <a:pt x="405" y="749"/>
                      </a:lnTo>
                      <a:lnTo>
                        <a:pt x="377" y="781"/>
                      </a:lnTo>
                      <a:lnTo>
                        <a:pt x="351" y="818"/>
                      </a:lnTo>
                      <a:lnTo>
                        <a:pt x="327" y="857"/>
                      </a:lnTo>
                      <a:lnTo>
                        <a:pt x="305" y="900"/>
                      </a:lnTo>
                      <a:lnTo>
                        <a:pt x="286" y="948"/>
                      </a:lnTo>
                      <a:lnTo>
                        <a:pt x="268" y="1001"/>
                      </a:lnTo>
                      <a:lnTo>
                        <a:pt x="254" y="1058"/>
                      </a:lnTo>
                      <a:lnTo>
                        <a:pt x="241" y="1120"/>
                      </a:lnTo>
                      <a:lnTo>
                        <a:pt x="233" y="1186"/>
                      </a:lnTo>
                      <a:lnTo>
                        <a:pt x="226" y="1257"/>
                      </a:lnTo>
                      <a:lnTo>
                        <a:pt x="224" y="1335"/>
                      </a:lnTo>
                      <a:lnTo>
                        <a:pt x="225" y="1416"/>
                      </a:lnTo>
                      <a:lnTo>
                        <a:pt x="230" y="1505"/>
                      </a:lnTo>
                      <a:lnTo>
                        <a:pt x="239" y="1549"/>
                      </a:lnTo>
                      <a:lnTo>
                        <a:pt x="252" y="1596"/>
                      </a:lnTo>
                      <a:lnTo>
                        <a:pt x="270" y="1645"/>
                      </a:lnTo>
                      <a:lnTo>
                        <a:pt x="291" y="1693"/>
                      </a:lnTo>
                      <a:lnTo>
                        <a:pt x="327" y="1752"/>
                      </a:lnTo>
                      <a:lnTo>
                        <a:pt x="367" y="1809"/>
                      </a:lnTo>
                      <a:lnTo>
                        <a:pt x="409" y="1862"/>
                      </a:lnTo>
                      <a:lnTo>
                        <a:pt x="453" y="1911"/>
                      </a:lnTo>
                      <a:lnTo>
                        <a:pt x="500" y="1957"/>
                      </a:lnTo>
                      <a:lnTo>
                        <a:pt x="550" y="1997"/>
                      </a:lnTo>
                      <a:lnTo>
                        <a:pt x="602" y="1834"/>
                      </a:lnTo>
                      <a:lnTo>
                        <a:pt x="1151" y="1834"/>
                      </a:lnTo>
                      <a:lnTo>
                        <a:pt x="1203" y="1994"/>
                      </a:lnTo>
                      <a:lnTo>
                        <a:pt x="1246" y="1959"/>
                      </a:lnTo>
                      <a:lnTo>
                        <a:pt x="1289" y="1921"/>
                      </a:lnTo>
                      <a:lnTo>
                        <a:pt x="1341" y="1866"/>
                      </a:lnTo>
                      <a:lnTo>
                        <a:pt x="1386" y="1807"/>
                      </a:lnTo>
                      <a:lnTo>
                        <a:pt x="1427" y="1745"/>
                      </a:lnTo>
                      <a:lnTo>
                        <a:pt x="1463" y="1680"/>
                      </a:lnTo>
                      <a:lnTo>
                        <a:pt x="1492" y="1612"/>
                      </a:lnTo>
                      <a:lnTo>
                        <a:pt x="1516" y="1542"/>
                      </a:lnTo>
                      <a:lnTo>
                        <a:pt x="1535" y="1469"/>
                      </a:lnTo>
                      <a:lnTo>
                        <a:pt x="1549" y="1395"/>
                      </a:lnTo>
                      <a:lnTo>
                        <a:pt x="1554" y="1360"/>
                      </a:lnTo>
                      <a:lnTo>
                        <a:pt x="1558" y="1322"/>
                      </a:lnTo>
                      <a:lnTo>
                        <a:pt x="1561" y="1283"/>
                      </a:lnTo>
                      <a:lnTo>
                        <a:pt x="1565" y="1243"/>
                      </a:lnTo>
                      <a:lnTo>
                        <a:pt x="1567" y="1202"/>
                      </a:lnTo>
                      <a:lnTo>
                        <a:pt x="1569" y="1161"/>
                      </a:lnTo>
                      <a:lnTo>
                        <a:pt x="1567" y="1120"/>
                      </a:lnTo>
                      <a:lnTo>
                        <a:pt x="1566" y="1079"/>
                      </a:lnTo>
                      <a:lnTo>
                        <a:pt x="1564" y="1037"/>
                      </a:lnTo>
                      <a:lnTo>
                        <a:pt x="1558" y="996"/>
                      </a:lnTo>
                      <a:lnTo>
                        <a:pt x="1551" y="956"/>
                      </a:lnTo>
                      <a:lnTo>
                        <a:pt x="1542" y="918"/>
                      </a:lnTo>
                      <a:lnTo>
                        <a:pt x="1530" y="879"/>
                      </a:lnTo>
                      <a:lnTo>
                        <a:pt x="1516" y="843"/>
                      </a:lnTo>
                      <a:lnTo>
                        <a:pt x="1500" y="808"/>
                      </a:lnTo>
                      <a:lnTo>
                        <a:pt x="1479" y="775"/>
                      </a:lnTo>
                      <a:lnTo>
                        <a:pt x="1457" y="744"/>
                      </a:lnTo>
                      <a:lnTo>
                        <a:pt x="1431" y="714"/>
                      </a:lnTo>
                      <a:lnTo>
                        <a:pt x="1401" y="689"/>
                      </a:lnTo>
                      <a:lnTo>
                        <a:pt x="1368" y="665"/>
                      </a:lnTo>
                      <a:lnTo>
                        <a:pt x="1331" y="644"/>
                      </a:lnTo>
                      <a:lnTo>
                        <a:pt x="1290" y="628"/>
                      </a:lnTo>
                      <a:lnTo>
                        <a:pt x="1245" y="614"/>
                      </a:lnTo>
                      <a:lnTo>
                        <a:pt x="1196" y="604"/>
                      </a:lnTo>
                      <a:lnTo>
                        <a:pt x="1143" y="599"/>
                      </a:lnTo>
                      <a:lnTo>
                        <a:pt x="1083" y="596"/>
                      </a:lnTo>
                      <a:lnTo>
                        <a:pt x="1021" y="599"/>
                      </a:lnTo>
                      <a:lnTo>
                        <a:pt x="1018" y="599"/>
                      </a:lnTo>
                      <a:lnTo>
                        <a:pt x="1013" y="598"/>
                      </a:lnTo>
                      <a:lnTo>
                        <a:pt x="1005" y="595"/>
                      </a:lnTo>
                      <a:lnTo>
                        <a:pt x="994" y="593"/>
                      </a:lnTo>
                      <a:lnTo>
                        <a:pt x="979" y="590"/>
                      </a:lnTo>
                      <a:lnTo>
                        <a:pt x="962" y="588"/>
                      </a:lnTo>
                      <a:lnTo>
                        <a:pt x="943" y="585"/>
                      </a:lnTo>
                      <a:lnTo>
                        <a:pt x="921" y="582"/>
                      </a:lnTo>
                      <a:lnTo>
                        <a:pt x="898" y="580"/>
                      </a:lnTo>
                      <a:lnTo>
                        <a:pt x="872" y="579"/>
                      </a:lnTo>
                      <a:lnTo>
                        <a:pt x="845" y="578"/>
                      </a:lnTo>
                      <a:close/>
                      <a:moveTo>
                        <a:pt x="805" y="0"/>
                      </a:moveTo>
                      <a:lnTo>
                        <a:pt x="821" y="0"/>
                      </a:lnTo>
                      <a:lnTo>
                        <a:pt x="840" y="2"/>
                      </a:lnTo>
                      <a:lnTo>
                        <a:pt x="862" y="3"/>
                      </a:lnTo>
                      <a:lnTo>
                        <a:pt x="886" y="5"/>
                      </a:lnTo>
                      <a:lnTo>
                        <a:pt x="914" y="8"/>
                      </a:lnTo>
                      <a:lnTo>
                        <a:pt x="941" y="11"/>
                      </a:lnTo>
                      <a:lnTo>
                        <a:pt x="970" y="18"/>
                      </a:lnTo>
                      <a:lnTo>
                        <a:pt x="1000" y="24"/>
                      </a:lnTo>
                      <a:lnTo>
                        <a:pt x="1029" y="32"/>
                      </a:lnTo>
                      <a:lnTo>
                        <a:pt x="1058" y="42"/>
                      </a:lnTo>
                      <a:lnTo>
                        <a:pt x="1087" y="55"/>
                      </a:lnTo>
                      <a:lnTo>
                        <a:pt x="1113" y="69"/>
                      </a:lnTo>
                      <a:lnTo>
                        <a:pt x="1139" y="85"/>
                      </a:lnTo>
                      <a:lnTo>
                        <a:pt x="1162" y="104"/>
                      </a:lnTo>
                      <a:lnTo>
                        <a:pt x="1182" y="125"/>
                      </a:lnTo>
                      <a:lnTo>
                        <a:pt x="1199" y="149"/>
                      </a:lnTo>
                      <a:lnTo>
                        <a:pt x="1213" y="176"/>
                      </a:lnTo>
                      <a:lnTo>
                        <a:pt x="1221" y="206"/>
                      </a:lnTo>
                      <a:lnTo>
                        <a:pt x="1226" y="239"/>
                      </a:lnTo>
                      <a:lnTo>
                        <a:pt x="1225" y="276"/>
                      </a:lnTo>
                      <a:lnTo>
                        <a:pt x="1226" y="275"/>
                      </a:lnTo>
                      <a:lnTo>
                        <a:pt x="1231" y="274"/>
                      </a:lnTo>
                      <a:lnTo>
                        <a:pt x="1239" y="271"/>
                      </a:lnTo>
                      <a:lnTo>
                        <a:pt x="1248" y="268"/>
                      </a:lnTo>
                      <a:lnTo>
                        <a:pt x="1261" y="264"/>
                      </a:lnTo>
                      <a:lnTo>
                        <a:pt x="1276" y="260"/>
                      </a:lnTo>
                      <a:lnTo>
                        <a:pt x="1292" y="256"/>
                      </a:lnTo>
                      <a:lnTo>
                        <a:pt x="1310" y="253"/>
                      </a:lnTo>
                      <a:lnTo>
                        <a:pt x="1330" y="248"/>
                      </a:lnTo>
                      <a:lnTo>
                        <a:pt x="1351" y="245"/>
                      </a:lnTo>
                      <a:lnTo>
                        <a:pt x="1373" y="243"/>
                      </a:lnTo>
                      <a:lnTo>
                        <a:pt x="1396" y="240"/>
                      </a:lnTo>
                      <a:lnTo>
                        <a:pt x="1420" y="239"/>
                      </a:lnTo>
                      <a:lnTo>
                        <a:pt x="1444" y="239"/>
                      </a:lnTo>
                      <a:lnTo>
                        <a:pt x="1470" y="242"/>
                      </a:lnTo>
                      <a:lnTo>
                        <a:pt x="1495" y="244"/>
                      </a:lnTo>
                      <a:lnTo>
                        <a:pt x="1521" y="249"/>
                      </a:lnTo>
                      <a:lnTo>
                        <a:pt x="1545" y="256"/>
                      </a:lnTo>
                      <a:lnTo>
                        <a:pt x="1570" y="265"/>
                      </a:lnTo>
                      <a:lnTo>
                        <a:pt x="1593" y="277"/>
                      </a:lnTo>
                      <a:lnTo>
                        <a:pt x="1617" y="291"/>
                      </a:lnTo>
                      <a:lnTo>
                        <a:pt x="1639" y="307"/>
                      </a:lnTo>
                      <a:lnTo>
                        <a:pt x="1660" y="327"/>
                      </a:lnTo>
                      <a:lnTo>
                        <a:pt x="1678" y="349"/>
                      </a:lnTo>
                      <a:lnTo>
                        <a:pt x="1697" y="375"/>
                      </a:lnTo>
                      <a:lnTo>
                        <a:pt x="1713" y="404"/>
                      </a:lnTo>
                      <a:lnTo>
                        <a:pt x="1726" y="436"/>
                      </a:lnTo>
                      <a:lnTo>
                        <a:pt x="1737" y="473"/>
                      </a:lnTo>
                      <a:lnTo>
                        <a:pt x="1747" y="514"/>
                      </a:lnTo>
                      <a:lnTo>
                        <a:pt x="1753" y="558"/>
                      </a:lnTo>
                      <a:lnTo>
                        <a:pt x="1758" y="607"/>
                      </a:lnTo>
                      <a:lnTo>
                        <a:pt x="1758" y="662"/>
                      </a:lnTo>
                      <a:lnTo>
                        <a:pt x="1756" y="719"/>
                      </a:lnTo>
                      <a:lnTo>
                        <a:pt x="1751" y="783"/>
                      </a:lnTo>
                      <a:lnTo>
                        <a:pt x="1741" y="851"/>
                      </a:lnTo>
                      <a:lnTo>
                        <a:pt x="1727" y="925"/>
                      </a:lnTo>
                      <a:lnTo>
                        <a:pt x="1726" y="929"/>
                      </a:lnTo>
                      <a:lnTo>
                        <a:pt x="1724" y="939"/>
                      </a:lnTo>
                      <a:lnTo>
                        <a:pt x="1720" y="955"/>
                      </a:lnTo>
                      <a:lnTo>
                        <a:pt x="1714" y="976"/>
                      </a:lnTo>
                      <a:lnTo>
                        <a:pt x="1706" y="1003"/>
                      </a:lnTo>
                      <a:lnTo>
                        <a:pt x="1699" y="1033"/>
                      </a:lnTo>
                      <a:lnTo>
                        <a:pt x="1689" y="1068"/>
                      </a:lnTo>
                      <a:lnTo>
                        <a:pt x="1679" y="1107"/>
                      </a:lnTo>
                      <a:lnTo>
                        <a:pt x="1668" y="1149"/>
                      </a:lnTo>
                      <a:lnTo>
                        <a:pt x="1656" y="1193"/>
                      </a:lnTo>
                      <a:lnTo>
                        <a:pt x="1645" y="1240"/>
                      </a:lnTo>
                      <a:lnTo>
                        <a:pt x="1631" y="1288"/>
                      </a:lnTo>
                      <a:lnTo>
                        <a:pt x="1619" y="1339"/>
                      </a:lnTo>
                      <a:lnTo>
                        <a:pt x="1606" y="1389"/>
                      </a:lnTo>
                      <a:lnTo>
                        <a:pt x="1593" y="1441"/>
                      </a:lnTo>
                      <a:lnTo>
                        <a:pt x="1597" y="1441"/>
                      </a:lnTo>
                      <a:lnTo>
                        <a:pt x="1580" y="1512"/>
                      </a:lnTo>
                      <a:lnTo>
                        <a:pt x="1561" y="1585"/>
                      </a:lnTo>
                      <a:lnTo>
                        <a:pt x="1561" y="1587"/>
                      </a:lnTo>
                      <a:lnTo>
                        <a:pt x="1538" y="1661"/>
                      </a:lnTo>
                      <a:lnTo>
                        <a:pt x="1511" y="1733"/>
                      </a:lnTo>
                      <a:lnTo>
                        <a:pt x="1480" y="1804"/>
                      </a:lnTo>
                      <a:lnTo>
                        <a:pt x="1447" y="1872"/>
                      </a:lnTo>
                      <a:lnTo>
                        <a:pt x="1411" y="1937"/>
                      </a:lnTo>
                      <a:lnTo>
                        <a:pt x="1373" y="2000"/>
                      </a:lnTo>
                      <a:lnTo>
                        <a:pt x="1332" y="2058"/>
                      </a:lnTo>
                      <a:lnTo>
                        <a:pt x="1289" y="2113"/>
                      </a:lnTo>
                      <a:lnTo>
                        <a:pt x="1244" y="2162"/>
                      </a:lnTo>
                      <a:lnTo>
                        <a:pt x="1196" y="2208"/>
                      </a:lnTo>
                      <a:lnTo>
                        <a:pt x="1146" y="2247"/>
                      </a:lnTo>
                      <a:lnTo>
                        <a:pt x="1096" y="2281"/>
                      </a:lnTo>
                      <a:lnTo>
                        <a:pt x="1043" y="2307"/>
                      </a:lnTo>
                      <a:lnTo>
                        <a:pt x="989" y="2326"/>
                      </a:lnTo>
                      <a:lnTo>
                        <a:pt x="933" y="2339"/>
                      </a:lnTo>
                      <a:lnTo>
                        <a:pt x="875" y="2343"/>
                      </a:lnTo>
                      <a:lnTo>
                        <a:pt x="820" y="2339"/>
                      </a:lnTo>
                      <a:lnTo>
                        <a:pt x="765" y="2326"/>
                      </a:lnTo>
                      <a:lnTo>
                        <a:pt x="710" y="2307"/>
                      </a:lnTo>
                      <a:lnTo>
                        <a:pt x="657" y="2281"/>
                      </a:lnTo>
                      <a:lnTo>
                        <a:pt x="607" y="2247"/>
                      </a:lnTo>
                      <a:lnTo>
                        <a:pt x="558" y="2208"/>
                      </a:lnTo>
                      <a:lnTo>
                        <a:pt x="510" y="2162"/>
                      </a:lnTo>
                      <a:lnTo>
                        <a:pt x="464" y="2113"/>
                      </a:lnTo>
                      <a:lnTo>
                        <a:pt x="421" y="2058"/>
                      </a:lnTo>
                      <a:lnTo>
                        <a:pt x="380" y="2000"/>
                      </a:lnTo>
                      <a:lnTo>
                        <a:pt x="342" y="1937"/>
                      </a:lnTo>
                      <a:lnTo>
                        <a:pt x="307" y="1872"/>
                      </a:lnTo>
                      <a:lnTo>
                        <a:pt x="273" y="1804"/>
                      </a:lnTo>
                      <a:lnTo>
                        <a:pt x="243" y="1733"/>
                      </a:lnTo>
                      <a:lnTo>
                        <a:pt x="215" y="1661"/>
                      </a:lnTo>
                      <a:lnTo>
                        <a:pt x="192" y="1587"/>
                      </a:lnTo>
                      <a:lnTo>
                        <a:pt x="188" y="1579"/>
                      </a:lnTo>
                      <a:lnTo>
                        <a:pt x="182" y="1563"/>
                      </a:lnTo>
                      <a:lnTo>
                        <a:pt x="174" y="1542"/>
                      </a:lnTo>
                      <a:lnTo>
                        <a:pt x="165" y="1516"/>
                      </a:lnTo>
                      <a:lnTo>
                        <a:pt x="154" y="1485"/>
                      </a:lnTo>
                      <a:lnTo>
                        <a:pt x="142" y="1450"/>
                      </a:lnTo>
                      <a:lnTo>
                        <a:pt x="129" y="1411"/>
                      </a:lnTo>
                      <a:lnTo>
                        <a:pt x="117" y="1368"/>
                      </a:lnTo>
                      <a:lnTo>
                        <a:pt x="105" y="1323"/>
                      </a:lnTo>
                      <a:lnTo>
                        <a:pt x="92" y="1275"/>
                      </a:lnTo>
                      <a:lnTo>
                        <a:pt x="80" y="1224"/>
                      </a:lnTo>
                      <a:lnTo>
                        <a:pt x="70" y="1173"/>
                      </a:lnTo>
                      <a:lnTo>
                        <a:pt x="60" y="1118"/>
                      </a:lnTo>
                      <a:lnTo>
                        <a:pt x="54" y="1064"/>
                      </a:lnTo>
                      <a:lnTo>
                        <a:pt x="48" y="1009"/>
                      </a:lnTo>
                      <a:lnTo>
                        <a:pt x="46" y="955"/>
                      </a:lnTo>
                      <a:lnTo>
                        <a:pt x="46" y="899"/>
                      </a:lnTo>
                      <a:lnTo>
                        <a:pt x="48" y="846"/>
                      </a:lnTo>
                      <a:lnTo>
                        <a:pt x="54" y="793"/>
                      </a:lnTo>
                      <a:lnTo>
                        <a:pt x="64" y="743"/>
                      </a:lnTo>
                      <a:lnTo>
                        <a:pt x="78" y="694"/>
                      </a:lnTo>
                      <a:lnTo>
                        <a:pt x="96" y="647"/>
                      </a:lnTo>
                      <a:lnTo>
                        <a:pt x="0" y="763"/>
                      </a:lnTo>
                      <a:lnTo>
                        <a:pt x="0" y="760"/>
                      </a:lnTo>
                      <a:lnTo>
                        <a:pt x="1" y="751"/>
                      </a:lnTo>
                      <a:lnTo>
                        <a:pt x="4" y="739"/>
                      </a:lnTo>
                      <a:lnTo>
                        <a:pt x="7" y="723"/>
                      </a:lnTo>
                      <a:lnTo>
                        <a:pt x="11" y="702"/>
                      </a:lnTo>
                      <a:lnTo>
                        <a:pt x="17" y="678"/>
                      </a:lnTo>
                      <a:lnTo>
                        <a:pt x="25" y="650"/>
                      </a:lnTo>
                      <a:lnTo>
                        <a:pt x="34" y="621"/>
                      </a:lnTo>
                      <a:lnTo>
                        <a:pt x="46" y="588"/>
                      </a:lnTo>
                      <a:lnTo>
                        <a:pt x="60" y="553"/>
                      </a:lnTo>
                      <a:lnTo>
                        <a:pt x="75" y="516"/>
                      </a:lnTo>
                      <a:lnTo>
                        <a:pt x="94" y="478"/>
                      </a:lnTo>
                      <a:lnTo>
                        <a:pt x="116" y="440"/>
                      </a:lnTo>
                      <a:lnTo>
                        <a:pt x="139" y="401"/>
                      </a:lnTo>
                      <a:lnTo>
                        <a:pt x="166" y="361"/>
                      </a:lnTo>
                      <a:lnTo>
                        <a:pt x="196" y="320"/>
                      </a:lnTo>
                      <a:lnTo>
                        <a:pt x="229" y="282"/>
                      </a:lnTo>
                      <a:lnTo>
                        <a:pt x="266" y="244"/>
                      </a:lnTo>
                      <a:lnTo>
                        <a:pt x="307" y="207"/>
                      </a:lnTo>
                      <a:lnTo>
                        <a:pt x="351" y="171"/>
                      </a:lnTo>
                      <a:lnTo>
                        <a:pt x="400" y="138"/>
                      </a:lnTo>
                      <a:lnTo>
                        <a:pt x="452" y="107"/>
                      </a:lnTo>
                      <a:lnTo>
                        <a:pt x="510" y="79"/>
                      </a:lnTo>
                      <a:lnTo>
                        <a:pt x="571" y="55"/>
                      </a:lnTo>
                      <a:lnTo>
                        <a:pt x="637" y="32"/>
                      </a:lnTo>
                      <a:lnTo>
                        <a:pt x="708" y="15"/>
                      </a:lnTo>
                      <a:lnTo>
                        <a:pt x="784" y="0"/>
                      </a:lnTo>
                      <a:lnTo>
                        <a:pt x="787" y="0"/>
                      </a:lnTo>
                      <a:lnTo>
                        <a:pt x="794" y="0"/>
                      </a:lnTo>
                      <a:lnTo>
                        <a:pt x="80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61" name="Freeform 49"/>
                <p:cNvSpPr>
                  <a:spLocks noEditPoints="1"/>
                </p:cNvSpPr>
                <p:nvPr/>
              </p:nvSpPr>
              <p:spPr bwMode="auto">
                <a:xfrm>
                  <a:off x="-119063" y="-5329238"/>
                  <a:ext cx="2790825" cy="3719513"/>
                </a:xfrm>
                <a:custGeom>
                  <a:avLst/>
                  <a:gdLst>
                    <a:gd name="T0" fmla="*/ 755 w 1758"/>
                    <a:gd name="T1" fmla="*/ 582 h 2343"/>
                    <a:gd name="T2" fmla="*/ 625 w 1758"/>
                    <a:gd name="T3" fmla="*/ 610 h 2343"/>
                    <a:gd name="T4" fmla="*/ 495 w 1758"/>
                    <a:gd name="T5" fmla="*/ 671 h 2343"/>
                    <a:gd name="T6" fmla="*/ 377 w 1758"/>
                    <a:gd name="T7" fmla="*/ 781 h 2343"/>
                    <a:gd name="T8" fmla="*/ 286 w 1758"/>
                    <a:gd name="T9" fmla="*/ 948 h 2343"/>
                    <a:gd name="T10" fmla="*/ 233 w 1758"/>
                    <a:gd name="T11" fmla="*/ 1186 h 2343"/>
                    <a:gd name="T12" fmla="*/ 230 w 1758"/>
                    <a:gd name="T13" fmla="*/ 1505 h 2343"/>
                    <a:gd name="T14" fmla="*/ 284 w 1758"/>
                    <a:gd name="T15" fmla="*/ 1690 h 2343"/>
                    <a:gd name="T16" fmla="*/ 401 w 1758"/>
                    <a:gd name="T17" fmla="*/ 1856 h 2343"/>
                    <a:gd name="T18" fmla="*/ 524 w 1758"/>
                    <a:gd name="T19" fmla="*/ 1978 h 2343"/>
                    <a:gd name="T20" fmla="*/ 1203 w 1758"/>
                    <a:gd name="T21" fmla="*/ 1994 h 2343"/>
                    <a:gd name="T22" fmla="*/ 1386 w 1758"/>
                    <a:gd name="T23" fmla="*/ 1807 h 2343"/>
                    <a:gd name="T24" fmla="*/ 1516 w 1758"/>
                    <a:gd name="T25" fmla="*/ 1542 h 2343"/>
                    <a:gd name="T26" fmla="*/ 1558 w 1758"/>
                    <a:gd name="T27" fmla="*/ 1322 h 2343"/>
                    <a:gd name="T28" fmla="*/ 1569 w 1758"/>
                    <a:gd name="T29" fmla="*/ 1161 h 2343"/>
                    <a:gd name="T30" fmla="*/ 1558 w 1758"/>
                    <a:gd name="T31" fmla="*/ 996 h 2343"/>
                    <a:gd name="T32" fmla="*/ 1516 w 1758"/>
                    <a:gd name="T33" fmla="*/ 843 h 2343"/>
                    <a:gd name="T34" fmla="*/ 1431 w 1758"/>
                    <a:gd name="T35" fmla="*/ 714 h 2343"/>
                    <a:gd name="T36" fmla="*/ 1290 w 1758"/>
                    <a:gd name="T37" fmla="*/ 628 h 2343"/>
                    <a:gd name="T38" fmla="*/ 1083 w 1758"/>
                    <a:gd name="T39" fmla="*/ 596 h 2343"/>
                    <a:gd name="T40" fmla="*/ 1005 w 1758"/>
                    <a:gd name="T41" fmla="*/ 595 h 2343"/>
                    <a:gd name="T42" fmla="*/ 943 w 1758"/>
                    <a:gd name="T43" fmla="*/ 585 h 2343"/>
                    <a:gd name="T44" fmla="*/ 845 w 1758"/>
                    <a:gd name="T45" fmla="*/ 578 h 2343"/>
                    <a:gd name="T46" fmla="*/ 862 w 1758"/>
                    <a:gd name="T47" fmla="*/ 3 h 2343"/>
                    <a:gd name="T48" fmla="*/ 970 w 1758"/>
                    <a:gd name="T49" fmla="*/ 18 h 2343"/>
                    <a:gd name="T50" fmla="*/ 1087 w 1758"/>
                    <a:gd name="T51" fmla="*/ 55 h 2343"/>
                    <a:gd name="T52" fmla="*/ 1182 w 1758"/>
                    <a:gd name="T53" fmla="*/ 125 h 2343"/>
                    <a:gd name="T54" fmla="*/ 1226 w 1758"/>
                    <a:gd name="T55" fmla="*/ 239 h 2343"/>
                    <a:gd name="T56" fmla="*/ 1239 w 1758"/>
                    <a:gd name="T57" fmla="*/ 271 h 2343"/>
                    <a:gd name="T58" fmla="*/ 1292 w 1758"/>
                    <a:gd name="T59" fmla="*/ 256 h 2343"/>
                    <a:gd name="T60" fmla="*/ 1373 w 1758"/>
                    <a:gd name="T61" fmla="*/ 243 h 2343"/>
                    <a:gd name="T62" fmla="*/ 1470 w 1758"/>
                    <a:gd name="T63" fmla="*/ 242 h 2343"/>
                    <a:gd name="T64" fmla="*/ 1570 w 1758"/>
                    <a:gd name="T65" fmla="*/ 265 h 2343"/>
                    <a:gd name="T66" fmla="*/ 1660 w 1758"/>
                    <a:gd name="T67" fmla="*/ 327 h 2343"/>
                    <a:gd name="T68" fmla="*/ 1726 w 1758"/>
                    <a:gd name="T69" fmla="*/ 436 h 2343"/>
                    <a:gd name="T70" fmla="*/ 1758 w 1758"/>
                    <a:gd name="T71" fmla="*/ 607 h 2343"/>
                    <a:gd name="T72" fmla="*/ 1741 w 1758"/>
                    <a:gd name="T73" fmla="*/ 851 h 2343"/>
                    <a:gd name="T74" fmla="*/ 1720 w 1758"/>
                    <a:gd name="T75" fmla="*/ 955 h 2343"/>
                    <a:gd name="T76" fmla="*/ 1689 w 1758"/>
                    <a:gd name="T77" fmla="*/ 1068 h 2343"/>
                    <a:gd name="T78" fmla="*/ 1645 w 1758"/>
                    <a:gd name="T79" fmla="*/ 1240 h 2343"/>
                    <a:gd name="T80" fmla="*/ 1593 w 1758"/>
                    <a:gd name="T81" fmla="*/ 1441 h 2343"/>
                    <a:gd name="T82" fmla="*/ 1561 w 1758"/>
                    <a:gd name="T83" fmla="*/ 1587 h 2343"/>
                    <a:gd name="T84" fmla="*/ 1447 w 1758"/>
                    <a:gd name="T85" fmla="*/ 1872 h 2343"/>
                    <a:gd name="T86" fmla="*/ 1289 w 1758"/>
                    <a:gd name="T87" fmla="*/ 2113 h 2343"/>
                    <a:gd name="T88" fmla="*/ 1096 w 1758"/>
                    <a:gd name="T89" fmla="*/ 2281 h 2343"/>
                    <a:gd name="T90" fmla="*/ 875 w 1758"/>
                    <a:gd name="T91" fmla="*/ 2343 h 2343"/>
                    <a:gd name="T92" fmla="*/ 657 w 1758"/>
                    <a:gd name="T93" fmla="*/ 2281 h 2343"/>
                    <a:gd name="T94" fmla="*/ 464 w 1758"/>
                    <a:gd name="T95" fmla="*/ 2113 h 2343"/>
                    <a:gd name="T96" fmla="*/ 307 w 1758"/>
                    <a:gd name="T97" fmla="*/ 1872 h 2343"/>
                    <a:gd name="T98" fmla="*/ 192 w 1758"/>
                    <a:gd name="T99" fmla="*/ 1587 h 2343"/>
                    <a:gd name="T100" fmla="*/ 165 w 1758"/>
                    <a:gd name="T101" fmla="*/ 1516 h 2343"/>
                    <a:gd name="T102" fmla="*/ 117 w 1758"/>
                    <a:gd name="T103" fmla="*/ 1368 h 2343"/>
                    <a:gd name="T104" fmla="*/ 70 w 1758"/>
                    <a:gd name="T105" fmla="*/ 1173 h 2343"/>
                    <a:gd name="T106" fmla="*/ 46 w 1758"/>
                    <a:gd name="T107" fmla="*/ 955 h 2343"/>
                    <a:gd name="T108" fmla="*/ 64 w 1758"/>
                    <a:gd name="T109" fmla="*/ 743 h 2343"/>
                    <a:gd name="T110" fmla="*/ 0 w 1758"/>
                    <a:gd name="T111" fmla="*/ 760 h 2343"/>
                    <a:gd name="T112" fmla="*/ 11 w 1758"/>
                    <a:gd name="T113" fmla="*/ 702 h 2343"/>
                    <a:gd name="T114" fmla="*/ 46 w 1758"/>
                    <a:gd name="T115" fmla="*/ 588 h 2343"/>
                    <a:gd name="T116" fmla="*/ 116 w 1758"/>
                    <a:gd name="T117" fmla="*/ 440 h 2343"/>
                    <a:gd name="T118" fmla="*/ 229 w 1758"/>
                    <a:gd name="T119" fmla="*/ 282 h 2343"/>
                    <a:gd name="T120" fmla="*/ 400 w 1758"/>
                    <a:gd name="T121" fmla="*/ 138 h 2343"/>
                    <a:gd name="T122" fmla="*/ 637 w 1758"/>
                    <a:gd name="T123" fmla="*/ 32 h 2343"/>
                    <a:gd name="T124" fmla="*/ 794 w 1758"/>
                    <a:gd name="T125" fmla="*/ 0 h 2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758" h="2343">
                      <a:moveTo>
                        <a:pt x="845" y="578"/>
                      </a:moveTo>
                      <a:lnTo>
                        <a:pt x="815" y="578"/>
                      </a:lnTo>
                      <a:lnTo>
                        <a:pt x="786" y="579"/>
                      </a:lnTo>
                      <a:lnTo>
                        <a:pt x="755" y="582"/>
                      </a:lnTo>
                      <a:lnTo>
                        <a:pt x="723" y="586"/>
                      </a:lnTo>
                      <a:lnTo>
                        <a:pt x="691" y="591"/>
                      </a:lnTo>
                      <a:lnTo>
                        <a:pt x="657" y="600"/>
                      </a:lnTo>
                      <a:lnTo>
                        <a:pt x="625" y="610"/>
                      </a:lnTo>
                      <a:lnTo>
                        <a:pt x="592" y="621"/>
                      </a:lnTo>
                      <a:lnTo>
                        <a:pt x="559" y="636"/>
                      </a:lnTo>
                      <a:lnTo>
                        <a:pt x="527" y="653"/>
                      </a:lnTo>
                      <a:lnTo>
                        <a:pt x="495" y="671"/>
                      </a:lnTo>
                      <a:lnTo>
                        <a:pt x="464" y="695"/>
                      </a:lnTo>
                      <a:lnTo>
                        <a:pt x="433" y="721"/>
                      </a:lnTo>
                      <a:lnTo>
                        <a:pt x="405" y="749"/>
                      </a:lnTo>
                      <a:lnTo>
                        <a:pt x="377" y="781"/>
                      </a:lnTo>
                      <a:lnTo>
                        <a:pt x="351" y="818"/>
                      </a:lnTo>
                      <a:lnTo>
                        <a:pt x="327" y="857"/>
                      </a:lnTo>
                      <a:lnTo>
                        <a:pt x="305" y="900"/>
                      </a:lnTo>
                      <a:lnTo>
                        <a:pt x="286" y="948"/>
                      </a:lnTo>
                      <a:lnTo>
                        <a:pt x="268" y="1001"/>
                      </a:lnTo>
                      <a:lnTo>
                        <a:pt x="254" y="1058"/>
                      </a:lnTo>
                      <a:lnTo>
                        <a:pt x="241" y="1120"/>
                      </a:lnTo>
                      <a:lnTo>
                        <a:pt x="233" y="1186"/>
                      </a:lnTo>
                      <a:lnTo>
                        <a:pt x="226" y="1257"/>
                      </a:lnTo>
                      <a:lnTo>
                        <a:pt x="224" y="1335"/>
                      </a:lnTo>
                      <a:lnTo>
                        <a:pt x="225" y="1416"/>
                      </a:lnTo>
                      <a:lnTo>
                        <a:pt x="230" y="1505"/>
                      </a:lnTo>
                      <a:lnTo>
                        <a:pt x="235" y="1552"/>
                      </a:lnTo>
                      <a:lnTo>
                        <a:pt x="246" y="1599"/>
                      </a:lnTo>
                      <a:lnTo>
                        <a:pt x="262" y="1644"/>
                      </a:lnTo>
                      <a:lnTo>
                        <a:pt x="284" y="1690"/>
                      </a:lnTo>
                      <a:lnTo>
                        <a:pt x="309" y="1734"/>
                      </a:lnTo>
                      <a:lnTo>
                        <a:pt x="339" y="1777"/>
                      </a:lnTo>
                      <a:lnTo>
                        <a:pt x="369" y="1818"/>
                      </a:lnTo>
                      <a:lnTo>
                        <a:pt x="401" y="1856"/>
                      </a:lnTo>
                      <a:lnTo>
                        <a:pt x="433" y="1892"/>
                      </a:lnTo>
                      <a:lnTo>
                        <a:pt x="465" y="1924"/>
                      </a:lnTo>
                      <a:lnTo>
                        <a:pt x="496" y="1953"/>
                      </a:lnTo>
                      <a:lnTo>
                        <a:pt x="524" y="1978"/>
                      </a:lnTo>
                      <a:lnTo>
                        <a:pt x="550" y="1997"/>
                      </a:lnTo>
                      <a:lnTo>
                        <a:pt x="602" y="1834"/>
                      </a:lnTo>
                      <a:lnTo>
                        <a:pt x="1151" y="1834"/>
                      </a:lnTo>
                      <a:lnTo>
                        <a:pt x="1203" y="1994"/>
                      </a:lnTo>
                      <a:lnTo>
                        <a:pt x="1246" y="1959"/>
                      </a:lnTo>
                      <a:lnTo>
                        <a:pt x="1289" y="1921"/>
                      </a:lnTo>
                      <a:lnTo>
                        <a:pt x="1341" y="1866"/>
                      </a:lnTo>
                      <a:lnTo>
                        <a:pt x="1386" y="1807"/>
                      </a:lnTo>
                      <a:lnTo>
                        <a:pt x="1427" y="1745"/>
                      </a:lnTo>
                      <a:lnTo>
                        <a:pt x="1463" y="1680"/>
                      </a:lnTo>
                      <a:lnTo>
                        <a:pt x="1492" y="1612"/>
                      </a:lnTo>
                      <a:lnTo>
                        <a:pt x="1516" y="1542"/>
                      </a:lnTo>
                      <a:lnTo>
                        <a:pt x="1535" y="1469"/>
                      </a:lnTo>
                      <a:lnTo>
                        <a:pt x="1549" y="1395"/>
                      </a:lnTo>
                      <a:lnTo>
                        <a:pt x="1554" y="1360"/>
                      </a:lnTo>
                      <a:lnTo>
                        <a:pt x="1558" y="1322"/>
                      </a:lnTo>
                      <a:lnTo>
                        <a:pt x="1561" y="1283"/>
                      </a:lnTo>
                      <a:lnTo>
                        <a:pt x="1565" y="1243"/>
                      </a:lnTo>
                      <a:lnTo>
                        <a:pt x="1567" y="1202"/>
                      </a:lnTo>
                      <a:lnTo>
                        <a:pt x="1569" y="1161"/>
                      </a:lnTo>
                      <a:lnTo>
                        <a:pt x="1567" y="1120"/>
                      </a:lnTo>
                      <a:lnTo>
                        <a:pt x="1566" y="1079"/>
                      </a:lnTo>
                      <a:lnTo>
                        <a:pt x="1564" y="1037"/>
                      </a:lnTo>
                      <a:lnTo>
                        <a:pt x="1558" y="996"/>
                      </a:lnTo>
                      <a:lnTo>
                        <a:pt x="1551" y="956"/>
                      </a:lnTo>
                      <a:lnTo>
                        <a:pt x="1542" y="918"/>
                      </a:lnTo>
                      <a:lnTo>
                        <a:pt x="1530" y="879"/>
                      </a:lnTo>
                      <a:lnTo>
                        <a:pt x="1516" y="843"/>
                      </a:lnTo>
                      <a:lnTo>
                        <a:pt x="1500" y="808"/>
                      </a:lnTo>
                      <a:lnTo>
                        <a:pt x="1479" y="775"/>
                      </a:lnTo>
                      <a:lnTo>
                        <a:pt x="1457" y="744"/>
                      </a:lnTo>
                      <a:lnTo>
                        <a:pt x="1431" y="714"/>
                      </a:lnTo>
                      <a:lnTo>
                        <a:pt x="1401" y="689"/>
                      </a:lnTo>
                      <a:lnTo>
                        <a:pt x="1368" y="665"/>
                      </a:lnTo>
                      <a:lnTo>
                        <a:pt x="1331" y="644"/>
                      </a:lnTo>
                      <a:lnTo>
                        <a:pt x="1290" y="628"/>
                      </a:lnTo>
                      <a:lnTo>
                        <a:pt x="1245" y="614"/>
                      </a:lnTo>
                      <a:lnTo>
                        <a:pt x="1196" y="604"/>
                      </a:lnTo>
                      <a:lnTo>
                        <a:pt x="1143" y="599"/>
                      </a:lnTo>
                      <a:lnTo>
                        <a:pt x="1083" y="596"/>
                      </a:lnTo>
                      <a:lnTo>
                        <a:pt x="1021" y="599"/>
                      </a:lnTo>
                      <a:lnTo>
                        <a:pt x="1018" y="599"/>
                      </a:lnTo>
                      <a:lnTo>
                        <a:pt x="1013" y="598"/>
                      </a:lnTo>
                      <a:lnTo>
                        <a:pt x="1005" y="595"/>
                      </a:lnTo>
                      <a:lnTo>
                        <a:pt x="994" y="593"/>
                      </a:lnTo>
                      <a:lnTo>
                        <a:pt x="979" y="590"/>
                      </a:lnTo>
                      <a:lnTo>
                        <a:pt x="962" y="588"/>
                      </a:lnTo>
                      <a:lnTo>
                        <a:pt x="943" y="585"/>
                      </a:lnTo>
                      <a:lnTo>
                        <a:pt x="921" y="582"/>
                      </a:lnTo>
                      <a:lnTo>
                        <a:pt x="898" y="580"/>
                      </a:lnTo>
                      <a:lnTo>
                        <a:pt x="872" y="579"/>
                      </a:lnTo>
                      <a:lnTo>
                        <a:pt x="845" y="578"/>
                      </a:lnTo>
                      <a:close/>
                      <a:moveTo>
                        <a:pt x="805" y="0"/>
                      </a:moveTo>
                      <a:lnTo>
                        <a:pt x="821" y="0"/>
                      </a:lnTo>
                      <a:lnTo>
                        <a:pt x="840" y="2"/>
                      </a:lnTo>
                      <a:lnTo>
                        <a:pt x="862" y="3"/>
                      </a:lnTo>
                      <a:lnTo>
                        <a:pt x="886" y="5"/>
                      </a:lnTo>
                      <a:lnTo>
                        <a:pt x="914" y="8"/>
                      </a:lnTo>
                      <a:lnTo>
                        <a:pt x="941" y="11"/>
                      </a:lnTo>
                      <a:lnTo>
                        <a:pt x="970" y="18"/>
                      </a:lnTo>
                      <a:lnTo>
                        <a:pt x="1000" y="24"/>
                      </a:lnTo>
                      <a:lnTo>
                        <a:pt x="1029" y="32"/>
                      </a:lnTo>
                      <a:lnTo>
                        <a:pt x="1058" y="42"/>
                      </a:lnTo>
                      <a:lnTo>
                        <a:pt x="1087" y="55"/>
                      </a:lnTo>
                      <a:lnTo>
                        <a:pt x="1113" y="69"/>
                      </a:lnTo>
                      <a:lnTo>
                        <a:pt x="1139" y="85"/>
                      </a:lnTo>
                      <a:lnTo>
                        <a:pt x="1162" y="104"/>
                      </a:lnTo>
                      <a:lnTo>
                        <a:pt x="1182" y="125"/>
                      </a:lnTo>
                      <a:lnTo>
                        <a:pt x="1199" y="149"/>
                      </a:lnTo>
                      <a:lnTo>
                        <a:pt x="1213" y="176"/>
                      </a:lnTo>
                      <a:lnTo>
                        <a:pt x="1221" y="206"/>
                      </a:lnTo>
                      <a:lnTo>
                        <a:pt x="1226" y="239"/>
                      </a:lnTo>
                      <a:lnTo>
                        <a:pt x="1225" y="276"/>
                      </a:lnTo>
                      <a:lnTo>
                        <a:pt x="1226" y="275"/>
                      </a:lnTo>
                      <a:lnTo>
                        <a:pt x="1231" y="274"/>
                      </a:lnTo>
                      <a:lnTo>
                        <a:pt x="1239" y="271"/>
                      </a:lnTo>
                      <a:lnTo>
                        <a:pt x="1248" y="268"/>
                      </a:lnTo>
                      <a:lnTo>
                        <a:pt x="1261" y="264"/>
                      </a:lnTo>
                      <a:lnTo>
                        <a:pt x="1276" y="260"/>
                      </a:lnTo>
                      <a:lnTo>
                        <a:pt x="1292" y="256"/>
                      </a:lnTo>
                      <a:lnTo>
                        <a:pt x="1310" y="253"/>
                      </a:lnTo>
                      <a:lnTo>
                        <a:pt x="1330" y="248"/>
                      </a:lnTo>
                      <a:lnTo>
                        <a:pt x="1351" y="245"/>
                      </a:lnTo>
                      <a:lnTo>
                        <a:pt x="1373" y="243"/>
                      </a:lnTo>
                      <a:lnTo>
                        <a:pt x="1396" y="240"/>
                      </a:lnTo>
                      <a:lnTo>
                        <a:pt x="1420" y="239"/>
                      </a:lnTo>
                      <a:lnTo>
                        <a:pt x="1444" y="239"/>
                      </a:lnTo>
                      <a:lnTo>
                        <a:pt x="1470" y="242"/>
                      </a:lnTo>
                      <a:lnTo>
                        <a:pt x="1495" y="244"/>
                      </a:lnTo>
                      <a:lnTo>
                        <a:pt x="1521" y="249"/>
                      </a:lnTo>
                      <a:lnTo>
                        <a:pt x="1545" y="256"/>
                      </a:lnTo>
                      <a:lnTo>
                        <a:pt x="1570" y="265"/>
                      </a:lnTo>
                      <a:lnTo>
                        <a:pt x="1593" y="277"/>
                      </a:lnTo>
                      <a:lnTo>
                        <a:pt x="1617" y="291"/>
                      </a:lnTo>
                      <a:lnTo>
                        <a:pt x="1639" y="307"/>
                      </a:lnTo>
                      <a:lnTo>
                        <a:pt x="1660" y="327"/>
                      </a:lnTo>
                      <a:lnTo>
                        <a:pt x="1678" y="349"/>
                      </a:lnTo>
                      <a:lnTo>
                        <a:pt x="1697" y="375"/>
                      </a:lnTo>
                      <a:lnTo>
                        <a:pt x="1713" y="404"/>
                      </a:lnTo>
                      <a:lnTo>
                        <a:pt x="1726" y="436"/>
                      </a:lnTo>
                      <a:lnTo>
                        <a:pt x="1737" y="473"/>
                      </a:lnTo>
                      <a:lnTo>
                        <a:pt x="1747" y="514"/>
                      </a:lnTo>
                      <a:lnTo>
                        <a:pt x="1753" y="558"/>
                      </a:lnTo>
                      <a:lnTo>
                        <a:pt x="1758" y="607"/>
                      </a:lnTo>
                      <a:lnTo>
                        <a:pt x="1758" y="662"/>
                      </a:lnTo>
                      <a:lnTo>
                        <a:pt x="1756" y="719"/>
                      </a:lnTo>
                      <a:lnTo>
                        <a:pt x="1751" y="783"/>
                      </a:lnTo>
                      <a:lnTo>
                        <a:pt x="1741" y="851"/>
                      </a:lnTo>
                      <a:lnTo>
                        <a:pt x="1727" y="925"/>
                      </a:lnTo>
                      <a:lnTo>
                        <a:pt x="1726" y="929"/>
                      </a:lnTo>
                      <a:lnTo>
                        <a:pt x="1724" y="939"/>
                      </a:lnTo>
                      <a:lnTo>
                        <a:pt x="1720" y="955"/>
                      </a:lnTo>
                      <a:lnTo>
                        <a:pt x="1714" y="976"/>
                      </a:lnTo>
                      <a:lnTo>
                        <a:pt x="1706" y="1003"/>
                      </a:lnTo>
                      <a:lnTo>
                        <a:pt x="1699" y="1033"/>
                      </a:lnTo>
                      <a:lnTo>
                        <a:pt x="1689" y="1068"/>
                      </a:lnTo>
                      <a:lnTo>
                        <a:pt x="1679" y="1107"/>
                      </a:lnTo>
                      <a:lnTo>
                        <a:pt x="1668" y="1149"/>
                      </a:lnTo>
                      <a:lnTo>
                        <a:pt x="1656" y="1193"/>
                      </a:lnTo>
                      <a:lnTo>
                        <a:pt x="1645" y="1240"/>
                      </a:lnTo>
                      <a:lnTo>
                        <a:pt x="1631" y="1288"/>
                      </a:lnTo>
                      <a:lnTo>
                        <a:pt x="1619" y="1339"/>
                      </a:lnTo>
                      <a:lnTo>
                        <a:pt x="1606" y="1389"/>
                      </a:lnTo>
                      <a:lnTo>
                        <a:pt x="1593" y="1441"/>
                      </a:lnTo>
                      <a:lnTo>
                        <a:pt x="1597" y="1441"/>
                      </a:lnTo>
                      <a:lnTo>
                        <a:pt x="1580" y="1512"/>
                      </a:lnTo>
                      <a:lnTo>
                        <a:pt x="1561" y="1585"/>
                      </a:lnTo>
                      <a:lnTo>
                        <a:pt x="1561" y="1587"/>
                      </a:lnTo>
                      <a:lnTo>
                        <a:pt x="1538" y="1661"/>
                      </a:lnTo>
                      <a:lnTo>
                        <a:pt x="1511" y="1733"/>
                      </a:lnTo>
                      <a:lnTo>
                        <a:pt x="1480" y="1804"/>
                      </a:lnTo>
                      <a:lnTo>
                        <a:pt x="1447" y="1872"/>
                      </a:lnTo>
                      <a:lnTo>
                        <a:pt x="1411" y="1937"/>
                      </a:lnTo>
                      <a:lnTo>
                        <a:pt x="1373" y="2000"/>
                      </a:lnTo>
                      <a:lnTo>
                        <a:pt x="1332" y="2058"/>
                      </a:lnTo>
                      <a:lnTo>
                        <a:pt x="1289" y="2113"/>
                      </a:lnTo>
                      <a:lnTo>
                        <a:pt x="1244" y="2162"/>
                      </a:lnTo>
                      <a:lnTo>
                        <a:pt x="1196" y="2208"/>
                      </a:lnTo>
                      <a:lnTo>
                        <a:pt x="1146" y="2247"/>
                      </a:lnTo>
                      <a:lnTo>
                        <a:pt x="1096" y="2281"/>
                      </a:lnTo>
                      <a:lnTo>
                        <a:pt x="1043" y="2307"/>
                      </a:lnTo>
                      <a:lnTo>
                        <a:pt x="989" y="2326"/>
                      </a:lnTo>
                      <a:lnTo>
                        <a:pt x="933" y="2339"/>
                      </a:lnTo>
                      <a:lnTo>
                        <a:pt x="875" y="2343"/>
                      </a:lnTo>
                      <a:lnTo>
                        <a:pt x="820" y="2339"/>
                      </a:lnTo>
                      <a:lnTo>
                        <a:pt x="765" y="2326"/>
                      </a:lnTo>
                      <a:lnTo>
                        <a:pt x="710" y="2307"/>
                      </a:lnTo>
                      <a:lnTo>
                        <a:pt x="657" y="2281"/>
                      </a:lnTo>
                      <a:lnTo>
                        <a:pt x="607" y="2247"/>
                      </a:lnTo>
                      <a:lnTo>
                        <a:pt x="558" y="2208"/>
                      </a:lnTo>
                      <a:lnTo>
                        <a:pt x="510" y="2162"/>
                      </a:lnTo>
                      <a:lnTo>
                        <a:pt x="464" y="2113"/>
                      </a:lnTo>
                      <a:lnTo>
                        <a:pt x="421" y="2058"/>
                      </a:lnTo>
                      <a:lnTo>
                        <a:pt x="380" y="2000"/>
                      </a:lnTo>
                      <a:lnTo>
                        <a:pt x="342" y="1937"/>
                      </a:lnTo>
                      <a:lnTo>
                        <a:pt x="307" y="1872"/>
                      </a:lnTo>
                      <a:lnTo>
                        <a:pt x="273" y="1804"/>
                      </a:lnTo>
                      <a:lnTo>
                        <a:pt x="243" y="1733"/>
                      </a:lnTo>
                      <a:lnTo>
                        <a:pt x="215" y="1661"/>
                      </a:lnTo>
                      <a:lnTo>
                        <a:pt x="192" y="1587"/>
                      </a:lnTo>
                      <a:lnTo>
                        <a:pt x="188" y="1579"/>
                      </a:lnTo>
                      <a:lnTo>
                        <a:pt x="182" y="1563"/>
                      </a:lnTo>
                      <a:lnTo>
                        <a:pt x="174" y="1542"/>
                      </a:lnTo>
                      <a:lnTo>
                        <a:pt x="165" y="1516"/>
                      </a:lnTo>
                      <a:lnTo>
                        <a:pt x="154" y="1485"/>
                      </a:lnTo>
                      <a:lnTo>
                        <a:pt x="142" y="1450"/>
                      </a:lnTo>
                      <a:lnTo>
                        <a:pt x="129" y="1411"/>
                      </a:lnTo>
                      <a:lnTo>
                        <a:pt x="117" y="1368"/>
                      </a:lnTo>
                      <a:lnTo>
                        <a:pt x="105" y="1323"/>
                      </a:lnTo>
                      <a:lnTo>
                        <a:pt x="92" y="1275"/>
                      </a:lnTo>
                      <a:lnTo>
                        <a:pt x="80" y="1224"/>
                      </a:lnTo>
                      <a:lnTo>
                        <a:pt x="70" y="1173"/>
                      </a:lnTo>
                      <a:lnTo>
                        <a:pt x="60" y="1118"/>
                      </a:lnTo>
                      <a:lnTo>
                        <a:pt x="54" y="1064"/>
                      </a:lnTo>
                      <a:lnTo>
                        <a:pt x="48" y="1009"/>
                      </a:lnTo>
                      <a:lnTo>
                        <a:pt x="46" y="955"/>
                      </a:lnTo>
                      <a:lnTo>
                        <a:pt x="46" y="899"/>
                      </a:lnTo>
                      <a:lnTo>
                        <a:pt x="48" y="846"/>
                      </a:lnTo>
                      <a:lnTo>
                        <a:pt x="54" y="793"/>
                      </a:lnTo>
                      <a:lnTo>
                        <a:pt x="64" y="743"/>
                      </a:lnTo>
                      <a:lnTo>
                        <a:pt x="78" y="694"/>
                      </a:lnTo>
                      <a:lnTo>
                        <a:pt x="96" y="647"/>
                      </a:lnTo>
                      <a:lnTo>
                        <a:pt x="0" y="763"/>
                      </a:lnTo>
                      <a:lnTo>
                        <a:pt x="0" y="760"/>
                      </a:lnTo>
                      <a:lnTo>
                        <a:pt x="1" y="751"/>
                      </a:lnTo>
                      <a:lnTo>
                        <a:pt x="4" y="739"/>
                      </a:lnTo>
                      <a:lnTo>
                        <a:pt x="7" y="723"/>
                      </a:lnTo>
                      <a:lnTo>
                        <a:pt x="11" y="702"/>
                      </a:lnTo>
                      <a:lnTo>
                        <a:pt x="17" y="678"/>
                      </a:lnTo>
                      <a:lnTo>
                        <a:pt x="25" y="650"/>
                      </a:lnTo>
                      <a:lnTo>
                        <a:pt x="34" y="621"/>
                      </a:lnTo>
                      <a:lnTo>
                        <a:pt x="46" y="588"/>
                      </a:lnTo>
                      <a:lnTo>
                        <a:pt x="60" y="553"/>
                      </a:lnTo>
                      <a:lnTo>
                        <a:pt x="75" y="516"/>
                      </a:lnTo>
                      <a:lnTo>
                        <a:pt x="94" y="478"/>
                      </a:lnTo>
                      <a:lnTo>
                        <a:pt x="116" y="440"/>
                      </a:lnTo>
                      <a:lnTo>
                        <a:pt x="139" y="401"/>
                      </a:lnTo>
                      <a:lnTo>
                        <a:pt x="166" y="361"/>
                      </a:lnTo>
                      <a:lnTo>
                        <a:pt x="196" y="320"/>
                      </a:lnTo>
                      <a:lnTo>
                        <a:pt x="229" y="282"/>
                      </a:lnTo>
                      <a:lnTo>
                        <a:pt x="266" y="244"/>
                      </a:lnTo>
                      <a:lnTo>
                        <a:pt x="307" y="207"/>
                      </a:lnTo>
                      <a:lnTo>
                        <a:pt x="351" y="171"/>
                      </a:lnTo>
                      <a:lnTo>
                        <a:pt x="400" y="138"/>
                      </a:lnTo>
                      <a:lnTo>
                        <a:pt x="452" y="107"/>
                      </a:lnTo>
                      <a:lnTo>
                        <a:pt x="510" y="79"/>
                      </a:lnTo>
                      <a:lnTo>
                        <a:pt x="571" y="55"/>
                      </a:lnTo>
                      <a:lnTo>
                        <a:pt x="637" y="32"/>
                      </a:lnTo>
                      <a:lnTo>
                        <a:pt x="708" y="15"/>
                      </a:lnTo>
                      <a:lnTo>
                        <a:pt x="784" y="0"/>
                      </a:lnTo>
                      <a:lnTo>
                        <a:pt x="787" y="0"/>
                      </a:lnTo>
                      <a:lnTo>
                        <a:pt x="794" y="0"/>
                      </a:lnTo>
                      <a:lnTo>
                        <a:pt x="80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  <p:sp>
              <p:nvSpPr>
                <p:cNvPr id="262" name="Freeform 50"/>
                <p:cNvSpPr>
                  <a:spLocks/>
                </p:cNvSpPr>
                <p:nvPr/>
              </p:nvSpPr>
              <p:spPr bwMode="auto">
                <a:xfrm>
                  <a:off x="917575" y="-2244725"/>
                  <a:ext cx="711200" cy="163513"/>
                </a:xfrm>
                <a:custGeom>
                  <a:avLst/>
                  <a:gdLst>
                    <a:gd name="T0" fmla="*/ 0 w 448"/>
                    <a:gd name="T1" fmla="*/ 0 h 103"/>
                    <a:gd name="T2" fmla="*/ 448 w 448"/>
                    <a:gd name="T3" fmla="*/ 0 h 103"/>
                    <a:gd name="T4" fmla="*/ 418 w 448"/>
                    <a:gd name="T5" fmla="*/ 30 h 103"/>
                    <a:gd name="T6" fmla="*/ 385 w 448"/>
                    <a:gd name="T7" fmla="*/ 54 h 103"/>
                    <a:gd name="T8" fmla="*/ 349 w 448"/>
                    <a:gd name="T9" fmla="*/ 75 h 103"/>
                    <a:gd name="T10" fmla="*/ 310 w 448"/>
                    <a:gd name="T11" fmla="*/ 90 h 103"/>
                    <a:gd name="T12" fmla="*/ 268 w 448"/>
                    <a:gd name="T13" fmla="*/ 99 h 103"/>
                    <a:gd name="T14" fmla="*/ 222 w 448"/>
                    <a:gd name="T15" fmla="*/ 103 h 103"/>
                    <a:gd name="T16" fmla="*/ 179 w 448"/>
                    <a:gd name="T17" fmla="*/ 99 h 103"/>
                    <a:gd name="T18" fmla="*/ 137 w 448"/>
                    <a:gd name="T19" fmla="*/ 89 h 103"/>
                    <a:gd name="T20" fmla="*/ 98 w 448"/>
                    <a:gd name="T21" fmla="*/ 74 h 103"/>
                    <a:gd name="T22" fmla="*/ 62 w 448"/>
                    <a:gd name="T23" fmla="*/ 53 h 103"/>
                    <a:gd name="T24" fmla="*/ 29 w 448"/>
                    <a:gd name="T25" fmla="*/ 29 h 103"/>
                    <a:gd name="T26" fmla="*/ 0 w 448"/>
                    <a:gd name="T27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48" h="103">
                      <a:moveTo>
                        <a:pt x="0" y="0"/>
                      </a:moveTo>
                      <a:lnTo>
                        <a:pt x="448" y="0"/>
                      </a:lnTo>
                      <a:lnTo>
                        <a:pt x="418" y="30"/>
                      </a:lnTo>
                      <a:lnTo>
                        <a:pt x="385" y="54"/>
                      </a:lnTo>
                      <a:lnTo>
                        <a:pt x="349" y="75"/>
                      </a:lnTo>
                      <a:lnTo>
                        <a:pt x="310" y="90"/>
                      </a:lnTo>
                      <a:lnTo>
                        <a:pt x="268" y="99"/>
                      </a:lnTo>
                      <a:lnTo>
                        <a:pt x="222" y="103"/>
                      </a:lnTo>
                      <a:lnTo>
                        <a:pt x="179" y="99"/>
                      </a:lnTo>
                      <a:lnTo>
                        <a:pt x="137" y="89"/>
                      </a:lnTo>
                      <a:lnTo>
                        <a:pt x="98" y="74"/>
                      </a:lnTo>
                      <a:lnTo>
                        <a:pt x="62" y="53"/>
                      </a:lnTo>
                      <a:lnTo>
                        <a:pt x="29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/>
                </a:p>
              </p:txBody>
            </p:sp>
          </p:grpSp>
        </p:grpSp>
      </p:grpSp>
      <p:sp>
        <p:nvSpPr>
          <p:cNvPr id="7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64727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583126" y="1382908"/>
            <a:ext cx="5022572" cy="893964"/>
            <a:chOff x="2795442" y="2119745"/>
            <a:chExt cx="6597940" cy="1174362"/>
          </a:xfrm>
        </p:grpSpPr>
        <p:sp>
          <p:nvSpPr>
            <p:cNvPr id="8" name="Rounded Rectangle 7"/>
            <p:cNvSpPr/>
            <p:nvPr/>
          </p:nvSpPr>
          <p:spPr>
            <a:xfrm>
              <a:off x="2795442" y="2119745"/>
              <a:ext cx="6597940" cy="997528"/>
            </a:xfrm>
            <a:prstGeom prst="roundRect">
              <a:avLst>
                <a:gd name="adj" fmla="val 1369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800" b="1" dirty="0" smtClean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Organically Thank You!</a:t>
              </a:r>
              <a:endParaRPr lang="en-IN" sz="2800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 rot="10800000">
              <a:off x="5948446" y="3114336"/>
              <a:ext cx="291932" cy="17977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400"/>
            </a:p>
          </p:txBody>
        </p:sp>
      </p:grpSp>
      <p:sp>
        <p:nvSpPr>
          <p:cNvPr id="17" name="Oval 16"/>
          <p:cNvSpPr/>
          <p:nvPr/>
        </p:nvSpPr>
        <p:spPr>
          <a:xfrm>
            <a:off x="4023949" y="3639574"/>
            <a:ext cx="574766" cy="574766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Freeform 6"/>
          <p:cNvSpPr>
            <a:spLocks/>
          </p:cNvSpPr>
          <p:nvPr/>
        </p:nvSpPr>
        <p:spPr bwMode="auto">
          <a:xfrm>
            <a:off x="4169178" y="3811425"/>
            <a:ext cx="284308" cy="231064"/>
          </a:xfrm>
          <a:custGeom>
            <a:avLst/>
            <a:gdLst>
              <a:gd name="T0" fmla="*/ 2860 w 3914"/>
              <a:gd name="T1" fmla="*/ 14 h 3181"/>
              <a:gd name="T2" fmla="*/ 3068 w 3914"/>
              <a:gd name="T3" fmla="*/ 84 h 3181"/>
              <a:gd name="T4" fmla="*/ 3245 w 3914"/>
              <a:gd name="T5" fmla="*/ 204 h 3181"/>
              <a:gd name="T6" fmla="*/ 3475 w 3914"/>
              <a:gd name="T7" fmla="*/ 207 h 3181"/>
              <a:gd name="T8" fmla="*/ 3728 w 3914"/>
              <a:gd name="T9" fmla="*/ 103 h 3181"/>
              <a:gd name="T10" fmla="*/ 3749 w 3914"/>
              <a:gd name="T11" fmla="*/ 193 h 3181"/>
              <a:gd name="T12" fmla="*/ 3622 w 3914"/>
              <a:gd name="T13" fmla="*/ 368 h 3181"/>
              <a:gd name="T14" fmla="*/ 3454 w 3914"/>
              <a:gd name="T15" fmla="*/ 503 h 3181"/>
              <a:gd name="T16" fmla="*/ 3738 w 3914"/>
              <a:gd name="T17" fmla="*/ 442 h 3181"/>
              <a:gd name="T18" fmla="*/ 3859 w 3914"/>
              <a:gd name="T19" fmla="*/ 454 h 3181"/>
              <a:gd name="T20" fmla="*/ 3664 w 3914"/>
              <a:gd name="T21" fmla="*/ 669 h 3181"/>
              <a:gd name="T22" fmla="*/ 3516 w 3914"/>
              <a:gd name="T23" fmla="*/ 895 h 3181"/>
              <a:gd name="T24" fmla="*/ 3498 w 3914"/>
              <a:gd name="T25" fmla="*/ 1170 h 3181"/>
              <a:gd name="T26" fmla="*/ 3445 w 3914"/>
              <a:gd name="T27" fmla="*/ 1448 h 3181"/>
              <a:gd name="T28" fmla="*/ 3358 w 3914"/>
              <a:gd name="T29" fmla="*/ 1723 h 3181"/>
              <a:gd name="T30" fmla="*/ 3237 w 3914"/>
              <a:gd name="T31" fmla="*/ 1989 h 3181"/>
              <a:gd name="T32" fmla="*/ 3082 w 3914"/>
              <a:gd name="T33" fmla="*/ 2240 h 3181"/>
              <a:gd name="T34" fmla="*/ 2893 w 3914"/>
              <a:gd name="T35" fmla="*/ 2473 h 3181"/>
              <a:gd name="T36" fmla="*/ 2674 w 3914"/>
              <a:gd name="T37" fmla="*/ 2682 h 3181"/>
              <a:gd name="T38" fmla="*/ 2421 w 3914"/>
              <a:gd name="T39" fmla="*/ 2860 h 3181"/>
              <a:gd name="T40" fmla="*/ 2137 w 3914"/>
              <a:gd name="T41" fmla="*/ 3005 h 3181"/>
              <a:gd name="T42" fmla="*/ 1822 w 3914"/>
              <a:gd name="T43" fmla="*/ 3110 h 3181"/>
              <a:gd name="T44" fmla="*/ 1478 w 3914"/>
              <a:gd name="T45" fmla="*/ 3169 h 3181"/>
              <a:gd name="T46" fmla="*/ 1108 w 3914"/>
              <a:gd name="T47" fmla="*/ 3177 h 3181"/>
              <a:gd name="T48" fmla="*/ 750 w 3914"/>
              <a:gd name="T49" fmla="*/ 3130 h 3181"/>
              <a:gd name="T50" fmla="*/ 412 w 3914"/>
              <a:gd name="T51" fmla="*/ 3029 h 3181"/>
              <a:gd name="T52" fmla="*/ 99 w 3914"/>
              <a:gd name="T53" fmla="*/ 2879 h 3181"/>
              <a:gd name="T54" fmla="*/ 191 w 3914"/>
              <a:gd name="T55" fmla="*/ 2829 h 3181"/>
              <a:gd name="T56" fmla="*/ 492 w 3914"/>
              <a:gd name="T57" fmla="*/ 2802 h 3181"/>
              <a:gd name="T58" fmla="*/ 774 w 3914"/>
              <a:gd name="T59" fmla="*/ 2722 h 3181"/>
              <a:gd name="T60" fmla="*/ 1032 w 3914"/>
              <a:gd name="T61" fmla="*/ 2595 h 3181"/>
              <a:gd name="T62" fmla="*/ 1115 w 3914"/>
              <a:gd name="T63" fmla="*/ 2481 h 3181"/>
              <a:gd name="T64" fmla="*/ 905 w 3914"/>
              <a:gd name="T65" fmla="*/ 2429 h 3181"/>
              <a:gd name="T66" fmla="*/ 721 w 3914"/>
              <a:gd name="T67" fmla="*/ 2325 h 3181"/>
              <a:gd name="T68" fmla="*/ 571 w 3914"/>
              <a:gd name="T69" fmla="*/ 2177 h 3181"/>
              <a:gd name="T70" fmla="*/ 464 w 3914"/>
              <a:gd name="T71" fmla="*/ 1996 h 3181"/>
              <a:gd name="T72" fmla="*/ 539 w 3914"/>
              <a:gd name="T73" fmla="*/ 1942 h 3181"/>
              <a:gd name="T74" fmla="*/ 734 w 3914"/>
              <a:gd name="T75" fmla="*/ 1930 h 3181"/>
              <a:gd name="T76" fmla="*/ 660 w 3914"/>
              <a:gd name="T77" fmla="*/ 1873 h 3181"/>
              <a:gd name="T78" fmla="*/ 471 w 3914"/>
              <a:gd name="T79" fmla="*/ 1765 h 3181"/>
              <a:gd name="T80" fmla="*/ 319 w 3914"/>
              <a:gd name="T81" fmla="*/ 1612 h 3181"/>
              <a:gd name="T82" fmla="*/ 213 w 3914"/>
              <a:gd name="T83" fmla="*/ 1422 h 3181"/>
              <a:gd name="T84" fmla="*/ 161 w 3914"/>
              <a:gd name="T85" fmla="*/ 1205 h 3181"/>
              <a:gd name="T86" fmla="*/ 213 w 3914"/>
              <a:gd name="T87" fmla="*/ 1145 h 3181"/>
              <a:gd name="T88" fmla="*/ 393 w 3914"/>
              <a:gd name="T89" fmla="*/ 1204 h 3181"/>
              <a:gd name="T90" fmla="*/ 464 w 3914"/>
              <a:gd name="T91" fmla="*/ 1178 h 3181"/>
              <a:gd name="T92" fmla="*/ 319 w 3914"/>
              <a:gd name="T93" fmla="*/ 1024 h 3181"/>
              <a:gd name="T94" fmla="*/ 217 w 3914"/>
              <a:gd name="T95" fmla="*/ 838 h 3181"/>
              <a:gd name="T96" fmla="*/ 167 w 3914"/>
              <a:gd name="T97" fmla="*/ 625 h 3181"/>
              <a:gd name="T98" fmla="*/ 177 w 3914"/>
              <a:gd name="T99" fmla="*/ 407 h 3181"/>
              <a:gd name="T100" fmla="*/ 241 w 3914"/>
              <a:gd name="T101" fmla="*/ 207 h 3181"/>
              <a:gd name="T102" fmla="*/ 430 w 3914"/>
              <a:gd name="T103" fmla="*/ 320 h 3181"/>
              <a:gd name="T104" fmla="*/ 698 w 3914"/>
              <a:gd name="T105" fmla="*/ 549 h 3181"/>
              <a:gd name="T106" fmla="*/ 998 w 3914"/>
              <a:gd name="T107" fmla="*/ 736 h 3181"/>
              <a:gd name="T108" fmla="*/ 1329 w 3914"/>
              <a:gd name="T109" fmla="*/ 875 h 3181"/>
              <a:gd name="T110" fmla="*/ 1681 w 3914"/>
              <a:gd name="T111" fmla="*/ 960 h 3181"/>
              <a:gd name="T112" fmla="*/ 1916 w 3914"/>
              <a:gd name="T113" fmla="*/ 926 h 3181"/>
              <a:gd name="T114" fmla="*/ 1910 w 3914"/>
              <a:gd name="T115" fmla="*/ 725 h 3181"/>
              <a:gd name="T116" fmla="*/ 1964 w 3914"/>
              <a:gd name="T117" fmla="*/ 508 h 3181"/>
              <a:gd name="T118" fmla="*/ 2071 w 3914"/>
              <a:gd name="T119" fmla="*/ 317 h 3181"/>
              <a:gd name="T120" fmla="*/ 2224 w 3914"/>
              <a:gd name="T121" fmla="*/ 163 h 3181"/>
              <a:gd name="T122" fmla="*/ 2415 w 3914"/>
              <a:gd name="T123" fmla="*/ 55 h 3181"/>
              <a:gd name="T124" fmla="*/ 2633 w 3914"/>
              <a:gd name="T125" fmla="*/ 3 h 3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914" h="3181">
                <a:moveTo>
                  <a:pt x="2711" y="0"/>
                </a:moveTo>
                <a:lnTo>
                  <a:pt x="2787" y="3"/>
                </a:lnTo>
                <a:lnTo>
                  <a:pt x="2860" y="14"/>
                </a:lnTo>
                <a:lnTo>
                  <a:pt x="2933" y="30"/>
                </a:lnTo>
                <a:lnTo>
                  <a:pt x="3001" y="54"/>
                </a:lnTo>
                <a:lnTo>
                  <a:pt x="3068" y="84"/>
                </a:lnTo>
                <a:lnTo>
                  <a:pt x="3131" y="118"/>
                </a:lnTo>
                <a:lnTo>
                  <a:pt x="3190" y="159"/>
                </a:lnTo>
                <a:lnTo>
                  <a:pt x="3245" y="204"/>
                </a:lnTo>
                <a:lnTo>
                  <a:pt x="3296" y="254"/>
                </a:lnTo>
                <a:lnTo>
                  <a:pt x="3387" y="232"/>
                </a:lnTo>
                <a:lnTo>
                  <a:pt x="3475" y="207"/>
                </a:lnTo>
                <a:lnTo>
                  <a:pt x="3562" y="176"/>
                </a:lnTo>
                <a:lnTo>
                  <a:pt x="3646" y="142"/>
                </a:lnTo>
                <a:lnTo>
                  <a:pt x="3728" y="103"/>
                </a:lnTo>
                <a:lnTo>
                  <a:pt x="3806" y="59"/>
                </a:lnTo>
                <a:lnTo>
                  <a:pt x="3781" y="128"/>
                </a:lnTo>
                <a:lnTo>
                  <a:pt x="3749" y="193"/>
                </a:lnTo>
                <a:lnTo>
                  <a:pt x="3713" y="255"/>
                </a:lnTo>
                <a:lnTo>
                  <a:pt x="3670" y="313"/>
                </a:lnTo>
                <a:lnTo>
                  <a:pt x="3622" y="368"/>
                </a:lnTo>
                <a:lnTo>
                  <a:pt x="3570" y="418"/>
                </a:lnTo>
                <a:lnTo>
                  <a:pt x="3514" y="463"/>
                </a:lnTo>
                <a:lnTo>
                  <a:pt x="3454" y="503"/>
                </a:lnTo>
                <a:lnTo>
                  <a:pt x="3550" y="488"/>
                </a:lnTo>
                <a:lnTo>
                  <a:pt x="3645" y="469"/>
                </a:lnTo>
                <a:lnTo>
                  <a:pt x="3738" y="442"/>
                </a:lnTo>
                <a:lnTo>
                  <a:pt x="3827" y="412"/>
                </a:lnTo>
                <a:lnTo>
                  <a:pt x="3914" y="376"/>
                </a:lnTo>
                <a:lnTo>
                  <a:pt x="3859" y="454"/>
                </a:lnTo>
                <a:lnTo>
                  <a:pt x="3798" y="530"/>
                </a:lnTo>
                <a:lnTo>
                  <a:pt x="3733" y="602"/>
                </a:lnTo>
                <a:lnTo>
                  <a:pt x="3664" y="669"/>
                </a:lnTo>
                <a:lnTo>
                  <a:pt x="3590" y="732"/>
                </a:lnTo>
                <a:lnTo>
                  <a:pt x="3513" y="792"/>
                </a:lnTo>
                <a:lnTo>
                  <a:pt x="3516" y="895"/>
                </a:lnTo>
                <a:lnTo>
                  <a:pt x="3514" y="986"/>
                </a:lnTo>
                <a:lnTo>
                  <a:pt x="3508" y="1078"/>
                </a:lnTo>
                <a:lnTo>
                  <a:pt x="3498" y="1170"/>
                </a:lnTo>
                <a:lnTo>
                  <a:pt x="3485" y="1263"/>
                </a:lnTo>
                <a:lnTo>
                  <a:pt x="3467" y="1356"/>
                </a:lnTo>
                <a:lnTo>
                  <a:pt x="3445" y="1448"/>
                </a:lnTo>
                <a:lnTo>
                  <a:pt x="3421" y="1540"/>
                </a:lnTo>
                <a:lnTo>
                  <a:pt x="3391" y="1631"/>
                </a:lnTo>
                <a:lnTo>
                  <a:pt x="3358" y="1723"/>
                </a:lnTo>
                <a:lnTo>
                  <a:pt x="3321" y="1812"/>
                </a:lnTo>
                <a:lnTo>
                  <a:pt x="3280" y="1901"/>
                </a:lnTo>
                <a:lnTo>
                  <a:pt x="3237" y="1989"/>
                </a:lnTo>
                <a:lnTo>
                  <a:pt x="3189" y="2074"/>
                </a:lnTo>
                <a:lnTo>
                  <a:pt x="3137" y="2158"/>
                </a:lnTo>
                <a:lnTo>
                  <a:pt x="3082" y="2240"/>
                </a:lnTo>
                <a:lnTo>
                  <a:pt x="3023" y="2320"/>
                </a:lnTo>
                <a:lnTo>
                  <a:pt x="2960" y="2398"/>
                </a:lnTo>
                <a:lnTo>
                  <a:pt x="2893" y="2473"/>
                </a:lnTo>
                <a:lnTo>
                  <a:pt x="2825" y="2546"/>
                </a:lnTo>
                <a:lnTo>
                  <a:pt x="2751" y="2616"/>
                </a:lnTo>
                <a:lnTo>
                  <a:pt x="2674" y="2682"/>
                </a:lnTo>
                <a:lnTo>
                  <a:pt x="2593" y="2745"/>
                </a:lnTo>
                <a:lnTo>
                  <a:pt x="2509" y="2804"/>
                </a:lnTo>
                <a:lnTo>
                  <a:pt x="2421" y="2860"/>
                </a:lnTo>
                <a:lnTo>
                  <a:pt x="2329" y="2912"/>
                </a:lnTo>
                <a:lnTo>
                  <a:pt x="2236" y="2961"/>
                </a:lnTo>
                <a:lnTo>
                  <a:pt x="2137" y="3005"/>
                </a:lnTo>
                <a:lnTo>
                  <a:pt x="2036" y="3044"/>
                </a:lnTo>
                <a:lnTo>
                  <a:pt x="1931" y="3080"/>
                </a:lnTo>
                <a:lnTo>
                  <a:pt x="1822" y="3110"/>
                </a:lnTo>
                <a:lnTo>
                  <a:pt x="1711" y="3135"/>
                </a:lnTo>
                <a:lnTo>
                  <a:pt x="1596" y="3155"/>
                </a:lnTo>
                <a:lnTo>
                  <a:pt x="1478" y="3169"/>
                </a:lnTo>
                <a:lnTo>
                  <a:pt x="1356" y="3177"/>
                </a:lnTo>
                <a:lnTo>
                  <a:pt x="1231" y="3181"/>
                </a:lnTo>
                <a:lnTo>
                  <a:pt x="1108" y="3177"/>
                </a:lnTo>
                <a:lnTo>
                  <a:pt x="987" y="3168"/>
                </a:lnTo>
                <a:lnTo>
                  <a:pt x="868" y="3151"/>
                </a:lnTo>
                <a:lnTo>
                  <a:pt x="750" y="3130"/>
                </a:lnTo>
                <a:lnTo>
                  <a:pt x="635" y="3101"/>
                </a:lnTo>
                <a:lnTo>
                  <a:pt x="522" y="3068"/>
                </a:lnTo>
                <a:lnTo>
                  <a:pt x="412" y="3029"/>
                </a:lnTo>
                <a:lnTo>
                  <a:pt x="305" y="2984"/>
                </a:lnTo>
                <a:lnTo>
                  <a:pt x="201" y="2934"/>
                </a:lnTo>
                <a:lnTo>
                  <a:pt x="99" y="2879"/>
                </a:lnTo>
                <a:lnTo>
                  <a:pt x="0" y="2819"/>
                </a:lnTo>
                <a:lnTo>
                  <a:pt x="95" y="2827"/>
                </a:lnTo>
                <a:lnTo>
                  <a:pt x="191" y="2829"/>
                </a:lnTo>
                <a:lnTo>
                  <a:pt x="293" y="2827"/>
                </a:lnTo>
                <a:lnTo>
                  <a:pt x="393" y="2817"/>
                </a:lnTo>
                <a:lnTo>
                  <a:pt x="492" y="2802"/>
                </a:lnTo>
                <a:lnTo>
                  <a:pt x="588" y="2781"/>
                </a:lnTo>
                <a:lnTo>
                  <a:pt x="683" y="2755"/>
                </a:lnTo>
                <a:lnTo>
                  <a:pt x="774" y="2722"/>
                </a:lnTo>
                <a:lnTo>
                  <a:pt x="863" y="2684"/>
                </a:lnTo>
                <a:lnTo>
                  <a:pt x="949" y="2643"/>
                </a:lnTo>
                <a:lnTo>
                  <a:pt x="1032" y="2595"/>
                </a:lnTo>
                <a:lnTo>
                  <a:pt x="1112" y="2543"/>
                </a:lnTo>
                <a:lnTo>
                  <a:pt x="1188" y="2486"/>
                </a:lnTo>
                <a:lnTo>
                  <a:pt x="1115" y="2481"/>
                </a:lnTo>
                <a:lnTo>
                  <a:pt x="1042" y="2471"/>
                </a:lnTo>
                <a:lnTo>
                  <a:pt x="972" y="2453"/>
                </a:lnTo>
                <a:lnTo>
                  <a:pt x="905" y="2429"/>
                </a:lnTo>
                <a:lnTo>
                  <a:pt x="839" y="2399"/>
                </a:lnTo>
                <a:lnTo>
                  <a:pt x="779" y="2365"/>
                </a:lnTo>
                <a:lnTo>
                  <a:pt x="721" y="2325"/>
                </a:lnTo>
                <a:lnTo>
                  <a:pt x="666" y="2281"/>
                </a:lnTo>
                <a:lnTo>
                  <a:pt x="616" y="2231"/>
                </a:lnTo>
                <a:lnTo>
                  <a:pt x="571" y="2177"/>
                </a:lnTo>
                <a:lnTo>
                  <a:pt x="530" y="2120"/>
                </a:lnTo>
                <a:lnTo>
                  <a:pt x="494" y="2060"/>
                </a:lnTo>
                <a:lnTo>
                  <a:pt x="464" y="1996"/>
                </a:lnTo>
                <a:lnTo>
                  <a:pt x="439" y="1929"/>
                </a:lnTo>
                <a:lnTo>
                  <a:pt x="488" y="1938"/>
                </a:lnTo>
                <a:lnTo>
                  <a:pt x="539" y="1942"/>
                </a:lnTo>
                <a:lnTo>
                  <a:pt x="590" y="1943"/>
                </a:lnTo>
                <a:lnTo>
                  <a:pt x="662" y="1940"/>
                </a:lnTo>
                <a:lnTo>
                  <a:pt x="734" y="1930"/>
                </a:lnTo>
                <a:lnTo>
                  <a:pt x="801" y="1915"/>
                </a:lnTo>
                <a:lnTo>
                  <a:pt x="729" y="1897"/>
                </a:lnTo>
                <a:lnTo>
                  <a:pt x="660" y="1873"/>
                </a:lnTo>
                <a:lnTo>
                  <a:pt x="594" y="1843"/>
                </a:lnTo>
                <a:lnTo>
                  <a:pt x="531" y="1807"/>
                </a:lnTo>
                <a:lnTo>
                  <a:pt x="471" y="1765"/>
                </a:lnTo>
                <a:lnTo>
                  <a:pt x="417" y="1718"/>
                </a:lnTo>
                <a:lnTo>
                  <a:pt x="366" y="1667"/>
                </a:lnTo>
                <a:lnTo>
                  <a:pt x="319" y="1612"/>
                </a:lnTo>
                <a:lnTo>
                  <a:pt x="279" y="1552"/>
                </a:lnTo>
                <a:lnTo>
                  <a:pt x="243" y="1489"/>
                </a:lnTo>
                <a:lnTo>
                  <a:pt x="213" y="1422"/>
                </a:lnTo>
                <a:lnTo>
                  <a:pt x="189" y="1352"/>
                </a:lnTo>
                <a:lnTo>
                  <a:pt x="172" y="1280"/>
                </a:lnTo>
                <a:lnTo>
                  <a:pt x="161" y="1205"/>
                </a:lnTo>
                <a:lnTo>
                  <a:pt x="158" y="1128"/>
                </a:lnTo>
                <a:lnTo>
                  <a:pt x="158" y="1118"/>
                </a:lnTo>
                <a:lnTo>
                  <a:pt x="213" y="1145"/>
                </a:lnTo>
                <a:lnTo>
                  <a:pt x="271" y="1169"/>
                </a:lnTo>
                <a:lnTo>
                  <a:pt x="331" y="1189"/>
                </a:lnTo>
                <a:lnTo>
                  <a:pt x="393" y="1204"/>
                </a:lnTo>
                <a:lnTo>
                  <a:pt x="456" y="1214"/>
                </a:lnTo>
                <a:lnTo>
                  <a:pt x="521" y="1219"/>
                </a:lnTo>
                <a:lnTo>
                  <a:pt x="464" y="1178"/>
                </a:lnTo>
                <a:lnTo>
                  <a:pt x="412" y="1130"/>
                </a:lnTo>
                <a:lnTo>
                  <a:pt x="363" y="1080"/>
                </a:lnTo>
                <a:lnTo>
                  <a:pt x="319" y="1024"/>
                </a:lnTo>
                <a:lnTo>
                  <a:pt x="280" y="966"/>
                </a:lnTo>
                <a:lnTo>
                  <a:pt x="246" y="903"/>
                </a:lnTo>
                <a:lnTo>
                  <a:pt x="217" y="838"/>
                </a:lnTo>
                <a:lnTo>
                  <a:pt x="195" y="769"/>
                </a:lnTo>
                <a:lnTo>
                  <a:pt x="178" y="699"/>
                </a:lnTo>
                <a:lnTo>
                  <a:pt x="167" y="625"/>
                </a:lnTo>
                <a:lnTo>
                  <a:pt x="164" y="551"/>
                </a:lnTo>
                <a:lnTo>
                  <a:pt x="167" y="477"/>
                </a:lnTo>
                <a:lnTo>
                  <a:pt x="177" y="407"/>
                </a:lnTo>
                <a:lnTo>
                  <a:pt x="192" y="338"/>
                </a:lnTo>
                <a:lnTo>
                  <a:pt x="214" y="271"/>
                </a:lnTo>
                <a:lnTo>
                  <a:pt x="241" y="207"/>
                </a:lnTo>
                <a:lnTo>
                  <a:pt x="273" y="147"/>
                </a:lnTo>
                <a:lnTo>
                  <a:pt x="349" y="236"/>
                </a:lnTo>
                <a:lnTo>
                  <a:pt x="430" y="320"/>
                </a:lnTo>
                <a:lnTo>
                  <a:pt x="515" y="402"/>
                </a:lnTo>
                <a:lnTo>
                  <a:pt x="604" y="478"/>
                </a:lnTo>
                <a:lnTo>
                  <a:pt x="698" y="549"/>
                </a:lnTo>
                <a:lnTo>
                  <a:pt x="794" y="617"/>
                </a:lnTo>
                <a:lnTo>
                  <a:pt x="895" y="679"/>
                </a:lnTo>
                <a:lnTo>
                  <a:pt x="998" y="736"/>
                </a:lnTo>
                <a:lnTo>
                  <a:pt x="1105" y="788"/>
                </a:lnTo>
                <a:lnTo>
                  <a:pt x="1216" y="833"/>
                </a:lnTo>
                <a:lnTo>
                  <a:pt x="1329" y="875"/>
                </a:lnTo>
                <a:lnTo>
                  <a:pt x="1444" y="909"/>
                </a:lnTo>
                <a:lnTo>
                  <a:pt x="1561" y="938"/>
                </a:lnTo>
                <a:lnTo>
                  <a:pt x="1681" y="960"/>
                </a:lnTo>
                <a:lnTo>
                  <a:pt x="1803" y="976"/>
                </a:lnTo>
                <a:lnTo>
                  <a:pt x="1928" y="986"/>
                </a:lnTo>
                <a:lnTo>
                  <a:pt x="1916" y="926"/>
                </a:lnTo>
                <a:lnTo>
                  <a:pt x="1909" y="865"/>
                </a:lnTo>
                <a:lnTo>
                  <a:pt x="1907" y="802"/>
                </a:lnTo>
                <a:lnTo>
                  <a:pt x="1910" y="725"/>
                </a:lnTo>
                <a:lnTo>
                  <a:pt x="1922" y="650"/>
                </a:lnTo>
                <a:lnTo>
                  <a:pt x="1939" y="578"/>
                </a:lnTo>
                <a:lnTo>
                  <a:pt x="1964" y="508"/>
                </a:lnTo>
                <a:lnTo>
                  <a:pt x="1993" y="440"/>
                </a:lnTo>
                <a:lnTo>
                  <a:pt x="2029" y="377"/>
                </a:lnTo>
                <a:lnTo>
                  <a:pt x="2071" y="317"/>
                </a:lnTo>
                <a:lnTo>
                  <a:pt x="2117" y="261"/>
                </a:lnTo>
                <a:lnTo>
                  <a:pt x="2169" y="210"/>
                </a:lnTo>
                <a:lnTo>
                  <a:pt x="2224" y="163"/>
                </a:lnTo>
                <a:lnTo>
                  <a:pt x="2284" y="122"/>
                </a:lnTo>
                <a:lnTo>
                  <a:pt x="2347" y="86"/>
                </a:lnTo>
                <a:lnTo>
                  <a:pt x="2415" y="55"/>
                </a:lnTo>
                <a:lnTo>
                  <a:pt x="2485" y="32"/>
                </a:lnTo>
                <a:lnTo>
                  <a:pt x="2557" y="14"/>
                </a:lnTo>
                <a:lnTo>
                  <a:pt x="2633" y="3"/>
                </a:lnTo>
                <a:lnTo>
                  <a:pt x="271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4915489" y="3639574"/>
            <a:ext cx="574766" cy="574766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Freeform 11"/>
          <p:cNvSpPr>
            <a:spLocks noEditPoints="1"/>
          </p:cNvSpPr>
          <p:nvPr/>
        </p:nvSpPr>
        <p:spPr bwMode="auto">
          <a:xfrm>
            <a:off x="5059616" y="3783789"/>
            <a:ext cx="286512" cy="286337"/>
          </a:xfrm>
          <a:custGeom>
            <a:avLst/>
            <a:gdLst>
              <a:gd name="T0" fmla="*/ 1803 w 6560"/>
              <a:gd name="T1" fmla="*/ 1551 h 6556"/>
              <a:gd name="T2" fmla="*/ 1632 w 6560"/>
              <a:gd name="T3" fmla="*/ 1700 h 6556"/>
              <a:gd name="T4" fmla="*/ 1476 w 6560"/>
              <a:gd name="T5" fmla="*/ 1934 h 6556"/>
              <a:gd name="T6" fmla="*/ 1378 w 6560"/>
              <a:gd name="T7" fmla="*/ 2318 h 6556"/>
              <a:gd name="T8" fmla="*/ 1422 w 6560"/>
              <a:gd name="T9" fmla="*/ 2739 h 6556"/>
              <a:gd name="T10" fmla="*/ 1568 w 6560"/>
              <a:gd name="T11" fmla="*/ 3094 h 6556"/>
              <a:gd name="T12" fmla="*/ 1715 w 6560"/>
              <a:gd name="T13" fmla="*/ 3335 h 6556"/>
              <a:gd name="T14" fmla="*/ 1787 w 6560"/>
              <a:gd name="T15" fmla="*/ 3438 h 6556"/>
              <a:gd name="T16" fmla="*/ 1947 w 6560"/>
              <a:gd name="T17" fmla="*/ 3656 h 6556"/>
              <a:gd name="T18" fmla="*/ 2238 w 6560"/>
              <a:gd name="T19" fmla="*/ 3999 h 6556"/>
              <a:gd name="T20" fmla="*/ 2647 w 6560"/>
              <a:gd name="T21" fmla="*/ 4385 h 6556"/>
              <a:gd name="T22" fmla="*/ 3163 w 6560"/>
              <a:gd name="T23" fmla="*/ 4734 h 6556"/>
              <a:gd name="T24" fmla="*/ 3716 w 6560"/>
              <a:gd name="T25" fmla="*/ 4969 h 6556"/>
              <a:gd name="T26" fmla="*/ 4103 w 6560"/>
              <a:gd name="T27" fmla="*/ 5083 h 6556"/>
              <a:gd name="T28" fmla="*/ 4352 w 6560"/>
              <a:gd name="T29" fmla="*/ 5113 h 6556"/>
              <a:gd name="T30" fmla="*/ 4518 w 6560"/>
              <a:gd name="T31" fmla="*/ 5097 h 6556"/>
              <a:gd name="T32" fmla="*/ 4829 w 6560"/>
              <a:gd name="T33" fmla="*/ 4985 h 6556"/>
              <a:gd name="T34" fmla="*/ 5124 w 6560"/>
              <a:gd name="T35" fmla="*/ 4746 h 6556"/>
              <a:gd name="T36" fmla="*/ 5244 w 6560"/>
              <a:gd name="T37" fmla="*/ 4421 h 6556"/>
              <a:gd name="T38" fmla="*/ 5252 w 6560"/>
              <a:gd name="T39" fmla="*/ 4194 h 6556"/>
              <a:gd name="T40" fmla="*/ 5116 w 6560"/>
              <a:gd name="T41" fmla="*/ 4088 h 6556"/>
              <a:gd name="T42" fmla="*/ 4921 w 6560"/>
              <a:gd name="T43" fmla="*/ 3993 h 6556"/>
              <a:gd name="T44" fmla="*/ 4649 w 6560"/>
              <a:gd name="T45" fmla="*/ 3861 h 6556"/>
              <a:gd name="T46" fmla="*/ 4432 w 6560"/>
              <a:gd name="T47" fmla="*/ 3761 h 6556"/>
              <a:gd name="T48" fmla="*/ 4266 w 6560"/>
              <a:gd name="T49" fmla="*/ 3745 h 6556"/>
              <a:gd name="T50" fmla="*/ 4083 w 6560"/>
              <a:gd name="T51" fmla="*/ 3951 h 6556"/>
              <a:gd name="T52" fmla="*/ 3885 w 6560"/>
              <a:gd name="T53" fmla="*/ 4190 h 6556"/>
              <a:gd name="T54" fmla="*/ 3686 w 6560"/>
              <a:gd name="T55" fmla="*/ 4200 h 6556"/>
              <a:gd name="T56" fmla="*/ 3435 w 6560"/>
              <a:gd name="T57" fmla="*/ 4086 h 6556"/>
              <a:gd name="T58" fmla="*/ 3014 w 6560"/>
              <a:gd name="T59" fmla="*/ 3809 h 6556"/>
              <a:gd name="T60" fmla="*/ 2665 w 6560"/>
              <a:gd name="T61" fmla="*/ 3462 h 6556"/>
              <a:gd name="T62" fmla="*/ 2451 w 6560"/>
              <a:gd name="T63" fmla="*/ 3171 h 6556"/>
              <a:gd name="T64" fmla="*/ 2362 w 6560"/>
              <a:gd name="T65" fmla="*/ 3000 h 6556"/>
              <a:gd name="T66" fmla="*/ 2405 w 6560"/>
              <a:gd name="T67" fmla="*/ 2880 h 6556"/>
              <a:gd name="T68" fmla="*/ 2593 w 6560"/>
              <a:gd name="T69" fmla="*/ 2671 h 6556"/>
              <a:gd name="T70" fmla="*/ 2685 w 6560"/>
              <a:gd name="T71" fmla="*/ 2514 h 6556"/>
              <a:gd name="T72" fmla="*/ 2651 w 6560"/>
              <a:gd name="T73" fmla="*/ 2360 h 6556"/>
              <a:gd name="T74" fmla="*/ 2567 w 6560"/>
              <a:gd name="T75" fmla="*/ 2159 h 6556"/>
              <a:gd name="T76" fmla="*/ 2445 w 6560"/>
              <a:gd name="T77" fmla="*/ 1864 h 6556"/>
              <a:gd name="T78" fmla="*/ 2340 w 6560"/>
              <a:gd name="T79" fmla="*/ 1615 h 6556"/>
              <a:gd name="T80" fmla="*/ 2220 w 6560"/>
              <a:gd name="T81" fmla="*/ 1509 h 6556"/>
              <a:gd name="T82" fmla="*/ 3279 w 6560"/>
              <a:gd name="T83" fmla="*/ 0 h 6556"/>
              <a:gd name="T84" fmla="*/ 4059 w 6560"/>
              <a:gd name="T85" fmla="*/ 94 h 6556"/>
              <a:gd name="T86" fmla="*/ 4934 w 6560"/>
              <a:gd name="T87" fmla="*/ 448 h 6556"/>
              <a:gd name="T88" fmla="*/ 5662 w 6560"/>
              <a:gd name="T89" fmla="*/ 1029 h 6556"/>
              <a:gd name="T90" fmla="*/ 6201 w 6560"/>
              <a:gd name="T91" fmla="*/ 1790 h 6556"/>
              <a:gd name="T92" fmla="*/ 6506 w 6560"/>
              <a:gd name="T93" fmla="*/ 2689 h 6556"/>
              <a:gd name="T94" fmla="*/ 6536 w 6560"/>
              <a:gd name="T95" fmla="*/ 3674 h 6556"/>
              <a:gd name="T96" fmla="*/ 6283 w 6560"/>
              <a:gd name="T97" fmla="*/ 4597 h 6556"/>
              <a:gd name="T98" fmla="*/ 5788 w 6560"/>
              <a:gd name="T99" fmla="*/ 5388 h 6556"/>
              <a:gd name="T100" fmla="*/ 5094 w 6560"/>
              <a:gd name="T101" fmla="*/ 6008 h 6556"/>
              <a:gd name="T102" fmla="*/ 4242 w 6560"/>
              <a:gd name="T103" fmla="*/ 6413 h 6556"/>
              <a:gd name="T104" fmla="*/ 3281 w 6560"/>
              <a:gd name="T105" fmla="*/ 6556 h 6556"/>
              <a:gd name="T106" fmla="*/ 2324 w 6560"/>
              <a:gd name="T107" fmla="*/ 6415 h 6556"/>
              <a:gd name="T108" fmla="*/ 1476 w 6560"/>
              <a:gd name="T109" fmla="*/ 6014 h 6556"/>
              <a:gd name="T110" fmla="*/ 341 w 6560"/>
              <a:gd name="T111" fmla="*/ 4732 h 6556"/>
              <a:gd name="T112" fmla="*/ 50 w 6560"/>
              <a:gd name="T113" fmla="*/ 3851 h 6556"/>
              <a:gd name="T114" fmla="*/ 24 w 6560"/>
              <a:gd name="T115" fmla="*/ 2882 h 6556"/>
              <a:gd name="T116" fmla="*/ 277 w 6560"/>
              <a:gd name="T117" fmla="*/ 1959 h 6556"/>
              <a:gd name="T118" fmla="*/ 772 w 6560"/>
              <a:gd name="T119" fmla="*/ 1168 h 6556"/>
              <a:gd name="T120" fmla="*/ 1466 w 6560"/>
              <a:gd name="T121" fmla="*/ 548 h 6556"/>
              <a:gd name="T122" fmla="*/ 2316 w 6560"/>
              <a:gd name="T123" fmla="*/ 144 h 6556"/>
              <a:gd name="T124" fmla="*/ 3279 w 6560"/>
              <a:gd name="T125" fmla="*/ 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560" h="6556">
                <a:moveTo>
                  <a:pt x="2044" y="1499"/>
                </a:moveTo>
                <a:lnTo>
                  <a:pt x="1983" y="1503"/>
                </a:lnTo>
                <a:lnTo>
                  <a:pt x="1921" y="1513"/>
                </a:lnTo>
                <a:lnTo>
                  <a:pt x="1861" y="1529"/>
                </a:lnTo>
                <a:lnTo>
                  <a:pt x="1803" y="1551"/>
                </a:lnTo>
                <a:lnTo>
                  <a:pt x="1753" y="1581"/>
                </a:lnTo>
                <a:lnTo>
                  <a:pt x="1709" y="1617"/>
                </a:lnTo>
                <a:lnTo>
                  <a:pt x="1687" y="1640"/>
                </a:lnTo>
                <a:lnTo>
                  <a:pt x="1661" y="1668"/>
                </a:lnTo>
                <a:lnTo>
                  <a:pt x="1632" y="1700"/>
                </a:lnTo>
                <a:lnTo>
                  <a:pt x="1602" y="1736"/>
                </a:lnTo>
                <a:lnTo>
                  <a:pt x="1570" y="1778"/>
                </a:lnTo>
                <a:lnTo>
                  <a:pt x="1538" y="1824"/>
                </a:lnTo>
                <a:lnTo>
                  <a:pt x="1506" y="1876"/>
                </a:lnTo>
                <a:lnTo>
                  <a:pt x="1476" y="1934"/>
                </a:lnTo>
                <a:lnTo>
                  <a:pt x="1448" y="1997"/>
                </a:lnTo>
                <a:lnTo>
                  <a:pt x="1424" y="2069"/>
                </a:lnTo>
                <a:lnTo>
                  <a:pt x="1404" y="2145"/>
                </a:lnTo>
                <a:lnTo>
                  <a:pt x="1388" y="2229"/>
                </a:lnTo>
                <a:lnTo>
                  <a:pt x="1378" y="2318"/>
                </a:lnTo>
                <a:lnTo>
                  <a:pt x="1374" y="2414"/>
                </a:lnTo>
                <a:lnTo>
                  <a:pt x="1378" y="2498"/>
                </a:lnTo>
                <a:lnTo>
                  <a:pt x="1388" y="2579"/>
                </a:lnTo>
                <a:lnTo>
                  <a:pt x="1402" y="2661"/>
                </a:lnTo>
                <a:lnTo>
                  <a:pt x="1422" y="2739"/>
                </a:lnTo>
                <a:lnTo>
                  <a:pt x="1446" y="2817"/>
                </a:lnTo>
                <a:lnTo>
                  <a:pt x="1474" y="2890"/>
                </a:lnTo>
                <a:lnTo>
                  <a:pt x="1504" y="2962"/>
                </a:lnTo>
                <a:lnTo>
                  <a:pt x="1536" y="3030"/>
                </a:lnTo>
                <a:lnTo>
                  <a:pt x="1568" y="3094"/>
                </a:lnTo>
                <a:lnTo>
                  <a:pt x="1600" y="3151"/>
                </a:lnTo>
                <a:lnTo>
                  <a:pt x="1632" y="3207"/>
                </a:lnTo>
                <a:lnTo>
                  <a:pt x="1661" y="3255"/>
                </a:lnTo>
                <a:lnTo>
                  <a:pt x="1689" y="3299"/>
                </a:lnTo>
                <a:lnTo>
                  <a:pt x="1715" y="3335"/>
                </a:lnTo>
                <a:lnTo>
                  <a:pt x="1735" y="3365"/>
                </a:lnTo>
                <a:lnTo>
                  <a:pt x="1753" y="3389"/>
                </a:lnTo>
                <a:lnTo>
                  <a:pt x="1763" y="3403"/>
                </a:lnTo>
                <a:lnTo>
                  <a:pt x="1773" y="3417"/>
                </a:lnTo>
                <a:lnTo>
                  <a:pt x="1787" y="3438"/>
                </a:lnTo>
                <a:lnTo>
                  <a:pt x="1809" y="3466"/>
                </a:lnTo>
                <a:lnTo>
                  <a:pt x="1835" y="3504"/>
                </a:lnTo>
                <a:lnTo>
                  <a:pt x="1867" y="3548"/>
                </a:lnTo>
                <a:lnTo>
                  <a:pt x="1903" y="3600"/>
                </a:lnTo>
                <a:lnTo>
                  <a:pt x="1947" y="3656"/>
                </a:lnTo>
                <a:lnTo>
                  <a:pt x="1995" y="3718"/>
                </a:lnTo>
                <a:lnTo>
                  <a:pt x="2048" y="3783"/>
                </a:lnTo>
                <a:lnTo>
                  <a:pt x="2106" y="3851"/>
                </a:lnTo>
                <a:lnTo>
                  <a:pt x="2168" y="3923"/>
                </a:lnTo>
                <a:lnTo>
                  <a:pt x="2238" y="3999"/>
                </a:lnTo>
                <a:lnTo>
                  <a:pt x="2310" y="4074"/>
                </a:lnTo>
                <a:lnTo>
                  <a:pt x="2387" y="4152"/>
                </a:lnTo>
                <a:lnTo>
                  <a:pt x="2469" y="4230"/>
                </a:lnTo>
                <a:lnTo>
                  <a:pt x="2555" y="4308"/>
                </a:lnTo>
                <a:lnTo>
                  <a:pt x="2647" y="4385"/>
                </a:lnTo>
                <a:lnTo>
                  <a:pt x="2742" y="4461"/>
                </a:lnTo>
                <a:lnTo>
                  <a:pt x="2840" y="4533"/>
                </a:lnTo>
                <a:lnTo>
                  <a:pt x="2944" y="4605"/>
                </a:lnTo>
                <a:lnTo>
                  <a:pt x="3052" y="4670"/>
                </a:lnTo>
                <a:lnTo>
                  <a:pt x="3163" y="4734"/>
                </a:lnTo>
                <a:lnTo>
                  <a:pt x="3277" y="4792"/>
                </a:lnTo>
                <a:lnTo>
                  <a:pt x="3397" y="4846"/>
                </a:lnTo>
                <a:lnTo>
                  <a:pt x="3510" y="4892"/>
                </a:lnTo>
                <a:lnTo>
                  <a:pt x="3618" y="4933"/>
                </a:lnTo>
                <a:lnTo>
                  <a:pt x="3716" y="4969"/>
                </a:lnTo>
                <a:lnTo>
                  <a:pt x="3808" y="4999"/>
                </a:lnTo>
                <a:lnTo>
                  <a:pt x="3889" y="5027"/>
                </a:lnTo>
                <a:lnTo>
                  <a:pt x="3967" y="5049"/>
                </a:lnTo>
                <a:lnTo>
                  <a:pt x="4037" y="5067"/>
                </a:lnTo>
                <a:lnTo>
                  <a:pt x="4103" y="5083"/>
                </a:lnTo>
                <a:lnTo>
                  <a:pt x="4163" y="5095"/>
                </a:lnTo>
                <a:lnTo>
                  <a:pt x="4216" y="5103"/>
                </a:lnTo>
                <a:lnTo>
                  <a:pt x="4266" y="5109"/>
                </a:lnTo>
                <a:lnTo>
                  <a:pt x="4310" y="5113"/>
                </a:lnTo>
                <a:lnTo>
                  <a:pt x="4352" y="5113"/>
                </a:lnTo>
                <a:lnTo>
                  <a:pt x="4390" y="5113"/>
                </a:lnTo>
                <a:lnTo>
                  <a:pt x="4426" y="5111"/>
                </a:lnTo>
                <a:lnTo>
                  <a:pt x="4458" y="5107"/>
                </a:lnTo>
                <a:lnTo>
                  <a:pt x="4490" y="5103"/>
                </a:lnTo>
                <a:lnTo>
                  <a:pt x="4518" y="5097"/>
                </a:lnTo>
                <a:lnTo>
                  <a:pt x="4546" y="5091"/>
                </a:lnTo>
                <a:lnTo>
                  <a:pt x="4615" y="5073"/>
                </a:lnTo>
                <a:lnTo>
                  <a:pt x="4687" y="5049"/>
                </a:lnTo>
                <a:lnTo>
                  <a:pt x="4759" y="5019"/>
                </a:lnTo>
                <a:lnTo>
                  <a:pt x="4829" y="4985"/>
                </a:lnTo>
                <a:lnTo>
                  <a:pt x="4899" y="4945"/>
                </a:lnTo>
                <a:lnTo>
                  <a:pt x="4964" y="4902"/>
                </a:lnTo>
                <a:lnTo>
                  <a:pt x="5024" y="4854"/>
                </a:lnTo>
                <a:lnTo>
                  <a:pt x="5078" y="4802"/>
                </a:lnTo>
                <a:lnTo>
                  <a:pt x="5124" y="4746"/>
                </a:lnTo>
                <a:lnTo>
                  <a:pt x="5162" y="4688"/>
                </a:lnTo>
                <a:lnTo>
                  <a:pt x="5190" y="4629"/>
                </a:lnTo>
                <a:lnTo>
                  <a:pt x="5212" y="4557"/>
                </a:lnTo>
                <a:lnTo>
                  <a:pt x="5232" y="4487"/>
                </a:lnTo>
                <a:lnTo>
                  <a:pt x="5244" y="4421"/>
                </a:lnTo>
                <a:lnTo>
                  <a:pt x="5252" y="4361"/>
                </a:lnTo>
                <a:lnTo>
                  <a:pt x="5258" y="4308"/>
                </a:lnTo>
                <a:lnTo>
                  <a:pt x="5258" y="4260"/>
                </a:lnTo>
                <a:lnTo>
                  <a:pt x="5256" y="4222"/>
                </a:lnTo>
                <a:lnTo>
                  <a:pt x="5252" y="4194"/>
                </a:lnTo>
                <a:lnTo>
                  <a:pt x="5246" y="4174"/>
                </a:lnTo>
                <a:lnTo>
                  <a:pt x="5226" y="4152"/>
                </a:lnTo>
                <a:lnTo>
                  <a:pt x="5198" y="4132"/>
                </a:lnTo>
                <a:lnTo>
                  <a:pt x="5162" y="4110"/>
                </a:lnTo>
                <a:lnTo>
                  <a:pt x="5116" y="4088"/>
                </a:lnTo>
                <a:lnTo>
                  <a:pt x="5062" y="4062"/>
                </a:lnTo>
                <a:lnTo>
                  <a:pt x="5038" y="4050"/>
                </a:lnTo>
                <a:lnTo>
                  <a:pt x="5006" y="4034"/>
                </a:lnTo>
                <a:lnTo>
                  <a:pt x="4966" y="4015"/>
                </a:lnTo>
                <a:lnTo>
                  <a:pt x="4921" y="3993"/>
                </a:lnTo>
                <a:lnTo>
                  <a:pt x="4869" y="3967"/>
                </a:lnTo>
                <a:lnTo>
                  <a:pt x="4815" y="3941"/>
                </a:lnTo>
                <a:lnTo>
                  <a:pt x="4761" y="3915"/>
                </a:lnTo>
                <a:lnTo>
                  <a:pt x="4705" y="3887"/>
                </a:lnTo>
                <a:lnTo>
                  <a:pt x="4649" y="3861"/>
                </a:lnTo>
                <a:lnTo>
                  <a:pt x="4595" y="3835"/>
                </a:lnTo>
                <a:lnTo>
                  <a:pt x="4546" y="3813"/>
                </a:lnTo>
                <a:lnTo>
                  <a:pt x="4502" y="3791"/>
                </a:lnTo>
                <a:lnTo>
                  <a:pt x="4462" y="3773"/>
                </a:lnTo>
                <a:lnTo>
                  <a:pt x="4432" y="3761"/>
                </a:lnTo>
                <a:lnTo>
                  <a:pt x="4408" y="3751"/>
                </a:lnTo>
                <a:lnTo>
                  <a:pt x="4372" y="3741"/>
                </a:lnTo>
                <a:lnTo>
                  <a:pt x="4336" y="3735"/>
                </a:lnTo>
                <a:lnTo>
                  <a:pt x="4300" y="3737"/>
                </a:lnTo>
                <a:lnTo>
                  <a:pt x="4266" y="3745"/>
                </a:lnTo>
                <a:lnTo>
                  <a:pt x="4232" y="3763"/>
                </a:lnTo>
                <a:lnTo>
                  <a:pt x="4202" y="3789"/>
                </a:lnTo>
                <a:lnTo>
                  <a:pt x="4173" y="3823"/>
                </a:lnTo>
                <a:lnTo>
                  <a:pt x="4127" y="3889"/>
                </a:lnTo>
                <a:lnTo>
                  <a:pt x="4083" y="3951"/>
                </a:lnTo>
                <a:lnTo>
                  <a:pt x="4039" y="4013"/>
                </a:lnTo>
                <a:lnTo>
                  <a:pt x="3995" y="4068"/>
                </a:lnTo>
                <a:lnTo>
                  <a:pt x="3955" y="4118"/>
                </a:lnTo>
                <a:lnTo>
                  <a:pt x="3917" y="4162"/>
                </a:lnTo>
                <a:lnTo>
                  <a:pt x="3885" y="4190"/>
                </a:lnTo>
                <a:lnTo>
                  <a:pt x="3849" y="4206"/>
                </a:lnTo>
                <a:lnTo>
                  <a:pt x="3810" y="4216"/>
                </a:lnTo>
                <a:lnTo>
                  <a:pt x="3768" y="4218"/>
                </a:lnTo>
                <a:lnTo>
                  <a:pt x="3726" y="4212"/>
                </a:lnTo>
                <a:lnTo>
                  <a:pt x="3686" y="4200"/>
                </a:lnTo>
                <a:lnTo>
                  <a:pt x="3652" y="4186"/>
                </a:lnTo>
                <a:lnTo>
                  <a:pt x="3610" y="4168"/>
                </a:lnTo>
                <a:lnTo>
                  <a:pt x="3558" y="4146"/>
                </a:lnTo>
                <a:lnTo>
                  <a:pt x="3500" y="4120"/>
                </a:lnTo>
                <a:lnTo>
                  <a:pt x="3435" y="4086"/>
                </a:lnTo>
                <a:lnTo>
                  <a:pt x="3361" y="4046"/>
                </a:lnTo>
                <a:lnTo>
                  <a:pt x="3281" y="4001"/>
                </a:lnTo>
                <a:lnTo>
                  <a:pt x="3197" y="3945"/>
                </a:lnTo>
                <a:lnTo>
                  <a:pt x="3109" y="3881"/>
                </a:lnTo>
                <a:lnTo>
                  <a:pt x="3014" y="3809"/>
                </a:lnTo>
                <a:lnTo>
                  <a:pt x="2916" y="3726"/>
                </a:lnTo>
                <a:lnTo>
                  <a:pt x="2848" y="3662"/>
                </a:lnTo>
                <a:lnTo>
                  <a:pt x="2782" y="3596"/>
                </a:lnTo>
                <a:lnTo>
                  <a:pt x="2723" y="3528"/>
                </a:lnTo>
                <a:lnTo>
                  <a:pt x="2665" y="3462"/>
                </a:lnTo>
                <a:lnTo>
                  <a:pt x="2613" y="3399"/>
                </a:lnTo>
                <a:lnTo>
                  <a:pt x="2565" y="3335"/>
                </a:lnTo>
                <a:lnTo>
                  <a:pt x="2523" y="3277"/>
                </a:lnTo>
                <a:lnTo>
                  <a:pt x="2483" y="3221"/>
                </a:lnTo>
                <a:lnTo>
                  <a:pt x="2451" y="3171"/>
                </a:lnTo>
                <a:lnTo>
                  <a:pt x="2423" y="3128"/>
                </a:lnTo>
                <a:lnTo>
                  <a:pt x="2401" y="3092"/>
                </a:lnTo>
                <a:lnTo>
                  <a:pt x="2383" y="3064"/>
                </a:lnTo>
                <a:lnTo>
                  <a:pt x="2368" y="3030"/>
                </a:lnTo>
                <a:lnTo>
                  <a:pt x="2362" y="3000"/>
                </a:lnTo>
                <a:lnTo>
                  <a:pt x="2360" y="2972"/>
                </a:lnTo>
                <a:lnTo>
                  <a:pt x="2366" y="2946"/>
                </a:lnTo>
                <a:lnTo>
                  <a:pt x="2377" y="2922"/>
                </a:lnTo>
                <a:lnTo>
                  <a:pt x="2389" y="2900"/>
                </a:lnTo>
                <a:lnTo>
                  <a:pt x="2405" y="2880"/>
                </a:lnTo>
                <a:lnTo>
                  <a:pt x="2423" y="2860"/>
                </a:lnTo>
                <a:lnTo>
                  <a:pt x="2471" y="2805"/>
                </a:lnTo>
                <a:lnTo>
                  <a:pt x="2517" y="2755"/>
                </a:lnTo>
                <a:lnTo>
                  <a:pt x="2565" y="2703"/>
                </a:lnTo>
                <a:lnTo>
                  <a:pt x="2593" y="2671"/>
                </a:lnTo>
                <a:lnTo>
                  <a:pt x="2615" y="2643"/>
                </a:lnTo>
                <a:lnTo>
                  <a:pt x="2635" y="2617"/>
                </a:lnTo>
                <a:lnTo>
                  <a:pt x="2653" y="2587"/>
                </a:lnTo>
                <a:lnTo>
                  <a:pt x="2673" y="2551"/>
                </a:lnTo>
                <a:lnTo>
                  <a:pt x="2685" y="2514"/>
                </a:lnTo>
                <a:lnTo>
                  <a:pt x="2689" y="2476"/>
                </a:lnTo>
                <a:lnTo>
                  <a:pt x="2683" y="2440"/>
                </a:lnTo>
                <a:lnTo>
                  <a:pt x="2671" y="2406"/>
                </a:lnTo>
                <a:lnTo>
                  <a:pt x="2659" y="2374"/>
                </a:lnTo>
                <a:lnTo>
                  <a:pt x="2651" y="2360"/>
                </a:lnTo>
                <a:lnTo>
                  <a:pt x="2641" y="2334"/>
                </a:lnTo>
                <a:lnTo>
                  <a:pt x="2627" y="2300"/>
                </a:lnTo>
                <a:lnTo>
                  <a:pt x="2609" y="2258"/>
                </a:lnTo>
                <a:lnTo>
                  <a:pt x="2589" y="2211"/>
                </a:lnTo>
                <a:lnTo>
                  <a:pt x="2567" y="2159"/>
                </a:lnTo>
                <a:lnTo>
                  <a:pt x="2543" y="2103"/>
                </a:lnTo>
                <a:lnTo>
                  <a:pt x="2519" y="2043"/>
                </a:lnTo>
                <a:lnTo>
                  <a:pt x="2495" y="1983"/>
                </a:lnTo>
                <a:lnTo>
                  <a:pt x="2469" y="1924"/>
                </a:lnTo>
                <a:lnTo>
                  <a:pt x="2445" y="1864"/>
                </a:lnTo>
                <a:lnTo>
                  <a:pt x="2421" y="1808"/>
                </a:lnTo>
                <a:lnTo>
                  <a:pt x="2399" y="1754"/>
                </a:lnTo>
                <a:lnTo>
                  <a:pt x="2379" y="1706"/>
                </a:lnTo>
                <a:lnTo>
                  <a:pt x="2364" y="1664"/>
                </a:lnTo>
                <a:lnTo>
                  <a:pt x="2340" y="1615"/>
                </a:lnTo>
                <a:lnTo>
                  <a:pt x="2318" y="1577"/>
                </a:lnTo>
                <a:lnTo>
                  <a:pt x="2294" y="1549"/>
                </a:lnTo>
                <a:lnTo>
                  <a:pt x="2272" y="1529"/>
                </a:lnTo>
                <a:lnTo>
                  <a:pt x="2246" y="1517"/>
                </a:lnTo>
                <a:lnTo>
                  <a:pt x="2220" y="1509"/>
                </a:lnTo>
                <a:lnTo>
                  <a:pt x="2188" y="1505"/>
                </a:lnTo>
                <a:lnTo>
                  <a:pt x="2154" y="1503"/>
                </a:lnTo>
                <a:lnTo>
                  <a:pt x="2102" y="1501"/>
                </a:lnTo>
                <a:lnTo>
                  <a:pt x="2044" y="1499"/>
                </a:lnTo>
                <a:close/>
                <a:moveTo>
                  <a:pt x="3279" y="0"/>
                </a:moveTo>
                <a:lnTo>
                  <a:pt x="3281" y="0"/>
                </a:lnTo>
                <a:lnTo>
                  <a:pt x="3480" y="6"/>
                </a:lnTo>
                <a:lnTo>
                  <a:pt x="3676" y="24"/>
                </a:lnTo>
                <a:lnTo>
                  <a:pt x="3869" y="54"/>
                </a:lnTo>
                <a:lnTo>
                  <a:pt x="4059" y="94"/>
                </a:lnTo>
                <a:lnTo>
                  <a:pt x="4242" y="144"/>
                </a:lnTo>
                <a:lnTo>
                  <a:pt x="4424" y="205"/>
                </a:lnTo>
                <a:lnTo>
                  <a:pt x="4599" y="277"/>
                </a:lnTo>
                <a:lnTo>
                  <a:pt x="4769" y="359"/>
                </a:lnTo>
                <a:lnTo>
                  <a:pt x="4934" y="448"/>
                </a:lnTo>
                <a:lnTo>
                  <a:pt x="5094" y="548"/>
                </a:lnTo>
                <a:lnTo>
                  <a:pt x="5246" y="656"/>
                </a:lnTo>
                <a:lnTo>
                  <a:pt x="5391" y="771"/>
                </a:lnTo>
                <a:lnTo>
                  <a:pt x="5531" y="897"/>
                </a:lnTo>
                <a:lnTo>
                  <a:pt x="5662" y="1029"/>
                </a:lnTo>
                <a:lnTo>
                  <a:pt x="5788" y="1168"/>
                </a:lnTo>
                <a:lnTo>
                  <a:pt x="5904" y="1314"/>
                </a:lnTo>
                <a:lnTo>
                  <a:pt x="6012" y="1467"/>
                </a:lnTo>
                <a:lnTo>
                  <a:pt x="6111" y="1625"/>
                </a:lnTo>
                <a:lnTo>
                  <a:pt x="6201" y="1790"/>
                </a:lnTo>
                <a:lnTo>
                  <a:pt x="6283" y="1959"/>
                </a:lnTo>
                <a:lnTo>
                  <a:pt x="6355" y="2135"/>
                </a:lnTo>
                <a:lnTo>
                  <a:pt x="6416" y="2316"/>
                </a:lnTo>
                <a:lnTo>
                  <a:pt x="6466" y="2502"/>
                </a:lnTo>
                <a:lnTo>
                  <a:pt x="6506" y="2689"/>
                </a:lnTo>
                <a:lnTo>
                  <a:pt x="6536" y="2882"/>
                </a:lnTo>
                <a:lnTo>
                  <a:pt x="6554" y="3080"/>
                </a:lnTo>
                <a:lnTo>
                  <a:pt x="6560" y="3279"/>
                </a:lnTo>
                <a:lnTo>
                  <a:pt x="6554" y="3478"/>
                </a:lnTo>
                <a:lnTo>
                  <a:pt x="6536" y="3674"/>
                </a:lnTo>
                <a:lnTo>
                  <a:pt x="6506" y="3867"/>
                </a:lnTo>
                <a:lnTo>
                  <a:pt x="6466" y="4056"/>
                </a:lnTo>
                <a:lnTo>
                  <a:pt x="6416" y="4240"/>
                </a:lnTo>
                <a:lnTo>
                  <a:pt x="6355" y="4421"/>
                </a:lnTo>
                <a:lnTo>
                  <a:pt x="6283" y="4597"/>
                </a:lnTo>
                <a:lnTo>
                  <a:pt x="6201" y="4766"/>
                </a:lnTo>
                <a:lnTo>
                  <a:pt x="6111" y="4931"/>
                </a:lnTo>
                <a:lnTo>
                  <a:pt x="6012" y="5091"/>
                </a:lnTo>
                <a:lnTo>
                  <a:pt x="5904" y="5242"/>
                </a:lnTo>
                <a:lnTo>
                  <a:pt x="5788" y="5388"/>
                </a:lnTo>
                <a:lnTo>
                  <a:pt x="5662" y="5527"/>
                </a:lnTo>
                <a:lnTo>
                  <a:pt x="5531" y="5659"/>
                </a:lnTo>
                <a:lnTo>
                  <a:pt x="5391" y="5785"/>
                </a:lnTo>
                <a:lnTo>
                  <a:pt x="5246" y="5900"/>
                </a:lnTo>
                <a:lnTo>
                  <a:pt x="5094" y="6008"/>
                </a:lnTo>
                <a:lnTo>
                  <a:pt x="4934" y="6108"/>
                </a:lnTo>
                <a:lnTo>
                  <a:pt x="4769" y="6197"/>
                </a:lnTo>
                <a:lnTo>
                  <a:pt x="4599" y="6279"/>
                </a:lnTo>
                <a:lnTo>
                  <a:pt x="4424" y="6351"/>
                </a:lnTo>
                <a:lnTo>
                  <a:pt x="4242" y="6413"/>
                </a:lnTo>
                <a:lnTo>
                  <a:pt x="4059" y="6462"/>
                </a:lnTo>
                <a:lnTo>
                  <a:pt x="3869" y="6502"/>
                </a:lnTo>
                <a:lnTo>
                  <a:pt x="3676" y="6532"/>
                </a:lnTo>
                <a:lnTo>
                  <a:pt x="3480" y="6550"/>
                </a:lnTo>
                <a:lnTo>
                  <a:pt x="3281" y="6556"/>
                </a:lnTo>
                <a:lnTo>
                  <a:pt x="3082" y="6550"/>
                </a:lnTo>
                <a:lnTo>
                  <a:pt x="2886" y="6532"/>
                </a:lnTo>
                <a:lnTo>
                  <a:pt x="2695" y="6504"/>
                </a:lnTo>
                <a:lnTo>
                  <a:pt x="2507" y="6464"/>
                </a:lnTo>
                <a:lnTo>
                  <a:pt x="2324" y="6415"/>
                </a:lnTo>
                <a:lnTo>
                  <a:pt x="2144" y="6353"/>
                </a:lnTo>
                <a:lnTo>
                  <a:pt x="1969" y="6283"/>
                </a:lnTo>
                <a:lnTo>
                  <a:pt x="1799" y="6203"/>
                </a:lnTo>
                <a:lnTo>
                  <a:pt x="1636" y="6114"/>
                </a:lnTo>
                <a:lnTo>
                  <a:pt x="1476" y="6014"/>
                </a:lnTo>
                <a:lnTo>
                  <a:pt x="215" y="6417"/>
                </a:lnTo>
                <a:lnTo>
                  <a:pt x="624" y="5199"/>
                </a:lnTo>
                <a:lnTo>
                  <a:pt x="521" y="5049"/>
                </a:lnTo>
                <a:lnTo>
                  <a:pt x="427" y="4894"/>
                </a:lnTo>
                <a:lnTo>
                  <a:pt x="341" y="4732"/>
                </a:lnTo>
                <a:lnTo>
                  <a:pt x="263" y="4565"/>
                </a:lnTo>
                <a:lnTo>
                  <a:pt x="195" y="4393"/>
                </a:lnTo>
                <a:lnTo>
                  <a:pt x="138" y="4216"/>
                </a:lnTo>
                <a:lnTo>
                  <a:pt x="88" y="4036"/>
                </a:lnTo>
                <a:lnTo>
                  <a:pt x="50" y="3851"/>
                </a:lnTo>
                <a:lnTo>
                  <a:pt x="22" y="3664"/>
                </a:lnTo>
                <a:lnTo>
                  <a:pt x="6" y="3472"/>
                </a:lnTo>
                <a:lnTo>
                  <a:pt x="0" y="3279"/>
                </a:lnTo>
                <a:lnTo>
                  <a:pt x="6" y="3080"/>
                </a:lnTo>
                <a:lnTo>
                  <a:pt x="24" y="2882"/>
                </a:lnTo>
                <a:lnTo>
                  <a:pt x="54" y="2689"/>
                </a:lnTo>
                <a:lnTo>
                  <a:pt x="94" y="2502"/>
                </a:lnTo>
                <a:lnTo>
                  <a:pt x="144" y="2316"/>
                </a:lnTo>
                <a:lnTo>
                  <a:pt x="205" y="2135"/>
                </a:lnTo>
                <a:lnTo>
                  <a:pt x="277" y="1959"/>
                </a:lnTo>
                <a:lnTo>
                  <a:pt x="357" y="1790"/>
                </a:lnTo>
                <a:lnTo>
                  <a:pt x="449" y="1625"/>
                </a:lnTo>
                <a:lnTo>
                  <a:pt x="549" y="1467"/>
                </a:lnTo>
                <a:lnTo>
                  <a:pt x="656" y="1314"/>
                </a:lnTo>
                <a:lnTo>
                  <a:pt x="772" y="1168"/>
                </a:lnTo>
                <a:lnTo>
                  <a:pt x="896" y="1029"/>
                </a:lnTo>
                <a:lnTo>
                  <a:pt x="1029" y="897"/>
                </a:lnTo>
                <a:lnTo>
                  <a:pt x="1167" y="771"/>
                </a:lnTo>
                <a:lnTo>
                  <a:pt x="1314" y="656"/>
                </a:lnTo>
                <a:lnTo>
                  <a:pt x="1466" y="548"/>
                </a:lnTo>
                <a:lnTo>
                  <a:pt x="1626" y="448"/>
                </a:lnTo>
                <a:lnTo>
                  <a:pt x="1789" y="359"/>
                </a:lnTo>
                <a:lnTo>
                  <a:pt x="1961" y="277"/>
                </a:lnTo>
                <a:lnTo>
                  <a:pt x="2136" y="205"/>
                </a:lnTo>
                <a:lnTo>
                  <a:pt x="2316" y="144"/>
                </a:lnTo>
                <a:lnTo>
                  <a:pt x="2501" y="94"/>
                </a:lnTo>
                <a:lnTo>
                  <a:pt x="2691" y="54"/>
                </a:lnTo>
                <a:lnTo>
                  <a:pt x="2884" y="24"/>
                </a:lnTo>
                <a:lnTo>
                  <a:pt x="3080" y="6"/>
                </a:lnTo>
                <a:lnTo>
                  <a:pt x="327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Oval 18"/>
          <p:cNvSpPr/>
          <p:nvPr/>
        </p:nvSpPr>
        <p:spPr>
          <a:xfrm>
            <a:off x="5807029" y="3639574"/>
            <a:ext cx="574766" cy="574766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4" name="Group 23"/>
          <p:cNvGrpSpPr/>
          <p:nvPr/>
        </p:nvGrpSpPr>
        <p:grpSpPr>
          <a:xfrm>
            <a:off x="5926373" y="3821984"/>
            <a:ext cx="336078" cy="209946"/>
            <a:chOff x="-330200" y="-419100"/>
            <a:chExt cx="5207001" cy="3252788"/>
          </a:xfrm>
          <a:solidFill>
            <a:schemeClr val="accent1"/>
          </a:solidFill>
        </p:grpSpPr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3249613" y="231775"/>
              <a:ext cx="1627188" cy="1627188"/>
            </a:xfrm>
            <a:custGeom>
              <a:avLst/>
              <a:gdLst>
                <a:gd name="T0" fmla="*/ 819 w 2049"/>
                <a:gd name="T1" fmla="*/ 0 h 2050"/>
                <a:gd name="T2" fmla="*/ 1229 w 2049"/>
                <a:gd name="T3" fmla="*/ 0 h 2050"/>
                <a:gd name="T4" fmla="*/ 1229 w 2049"/>
                <a:gd name="T5" fmla="*/ 821 h 2050"/>
                <a:gd name="T6" fmla="*/ 2049 w 2049"/>
                <a:gd name="T7" fmla="*/ 821 h 2050"/>
                <a:gd name="T8" fmla="*/ 2049 w 2049"/>
                <a:gd name="T9" fmla="*/ 1231 h 2050"/>
                <a:gd name="T10" fmla="*/ 1229 w 2049"/>
                <a:gd name="T11" fmla="*/ 1231 h 2050"/>
                <a:gd name="T12" fmla="*/ 1229 w 2049"/>
                <a:gd name="T13" fmla="*/ 2050 h 2050"/>
                <a:gd name="T14" fmla="*/ 819 w 2049"/>
                <a:gd name="T15" fmla="*/ 2050 h 2050"/>
                <a:gd name="T16" fmla="*/ 819 w 2049"/>
                <a:gd name="T17" fmla="*/ 1231 h 2050"/>
                <a:gd name="T18" fmla="*/ 0 w 2049"/>
                <a:gd name="T19" fmla="*/ 1231 h 2050"/>
                <a:gd name="T20" fmla="*/ 0 w 2049"/>
                <a:gd name="T21" fmla="*/ 821 h 2050"/>
                <a:gd name="T22" fmla="*/ 819 w 2049"/>
                <a:gd name="T23" fmla="*/ 821 h 2050"/>
                <a:gd name="T24" fmla="*/ 819 w 2049"/>
                <a:gd name="T25" fmla="*/ 0 h 2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49" h="2050">
                  <a:moveTo>
                    <a:pt x="819" y="0"/>
                  </a:moveTo>
                  <a:lnTo>
                    <a:pt x="1229" y="0"/>
                  </a:lnTo>
                  <a:lnTo>
                    <a:pt x="1229" y="821"/>
                  </a:lnTo>
                  <a:lnTo>
                    <a:pt x="2049" y="821"/>
                  </a:lnTo>
                  <a:lnTo>
                    <a:pt x="2049" y="1231"/>
                  </a:lnTo>
                  <a:lnTo>
                    <a:pt x="1229" y="1231"/>
                  </a:lnTo>
                  <a:lnTo>
                    <a:pt x="1229" y="2050"/>
                  </a:lnTo>
                  <a:lnTo>
                    <a:pt x="819" y="2050"/>
                  </a:lnTo>
                  <a:lnTo>
                    <a:pt x="819" y="1231"/>
                  </a:lnTo>
                  <a:lnTo>
                    <a:pt x="0" y="1231"/>
                  </a:lnTo>
                  <a:lnTo>
                    <a:pt x="0" y="821"/>
                  </a:lnTo>
                  <a:lnTo>
                    <a:pt x="819" y="821"/>
                  </a:lnTo>
                  <a:lnTo>
                    <a:pt x="8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-330200" y="-419100"/>
              <a:ext cx="3252788" cy="3252788"/>
            </a:xfrm>
            <a:custGeom>
              <a:avLst/>
              <a:gdLst>
                <a:gd name="T0" fmla="*/ 2342 w 4099"/>
                <a:gd name="T1" fmla="*/ 22 h 4098"/>
                <a:gd name="T2" fmla="*/ 2764 w 4099"/>
                <a:gd name="T3" fmla="*/ 129 h 4098"/>
                <a:gd name="T4" fmla="*/ 3152 w 4099"/>
                <a:gd name="T5" fmla="*/ 324 h 4098"/>
                <a:gd name="T6" fmla="*/ 2847 w 4099"/>
                <a:gd name="T7" fmla="*/ 1117 h 4098"/>
                <a:gd name="T8" fmla="*/ 2575 w 4099"/>
                <a:gd name="T9" fmla="*/ 938 h 4098"/>
                <a:gd name="T10" fmla="*/ 2268 w 4099"/>
                <a:gd name="T11" fmla="*/ 839 h 4098"/>
                <a:gd name="T12" fmla="*/ 1924 w 4099"/>
                <a:gd name="T13" fmla="*/ 827 h 4098"/>
                <a:gd name="T14" fmla="*/ 1572 w 4099"/>
                <a:gd name="T15" fmla="*/ 917 h 4098"/>
                <a:gd name="T16" fmla="*/ 1267 w 4099"/>
                <a:gd name="T17" fmla="*/ 1101 h 4098"/>
                <a:gd name="T18" fmla="*/ 1031 w 4099"/>
                <a:gd name="T19" fmla="*/ 1362 h 4098"/>
                <a:gd name="T20" fmla="*/ 875 w 4099"/>
                <a:gd name="T21" fmla="*/ 1684 h 4098"/>
                <a:gd name="T22" fmla="*/ 820 w 4099"/>
                <a:gd name="T23" fmla="*/ 2050 h 4098"/>
                <a:gd name="T24" fmla="*/ 875 w 4099"/>
                <a:gd name="T25" fmla="*/ 2414 h 4098"/>
                <a:gd name="T26" fmla="*/ 1031 w 4099"/>
                <a:gd name="T27" fmla="*/ 2736 h 4098"/>
                <a:gd name="T28" fmla="*/ 1267 w 4099"/>
                <a:gd name="T29" fmla="*/ 2996 h 4098"/>
                <a:gd name="T30" fmla="*/ 1572 w 4099"/>
                <a:gd name="T31" fmla="*/ 3181 h 4098"/>
                <a:gd name="T32" fmla="*/ 1924 w 4099"/>
                <a:gd name="T33" fmla="*/ 3273 h 4098"/>
                <a:gd name="T34" fmla="*/ 2290 w 4099"/>
                <a:gd name="T35" fmla="*/ 3255 h 4098"/>
                <a:gd name="T36" fmla="*/ 2620 w 4099"/>
                <a:gd name="T37" fmla="*/ 3138 h 4098"/>
                <a:gd name="T38" fmla="*/ 2899 w 4099"/>
                <a:gd name="T39" fmla="*/ 2937 h 4098"/>
                <a:gd name="T40" fmla="*/ 3112 w 4099"/>
                <a:gd name="T41" fmla="*/ 2668 h 4098"/>
                <a:gd name="T42" fmla="*/ 2049 w 4099"/>
                <a:gd name="T43" fmla="*/ 2460 h 4098"/>
                <a:gd name="T44" fmla="*/ 4099 w 4099"/>
                <a:gd name="T45" fmla="*/ 2050 h 4098"/>
                <a:gd name="T46" fmla="*/ 4045 w 4099"/>
                <a:gd name="T47" fmla="*/ 2519 h 4098"/>
                <a:gd name="T48" fmla="*/ 3892 w 4099"/>
                <a:gd name="T49" fmla="*/ 2949 h 4098"/>
                <a:gd name="T50" fmla="*/ 3649 w 4099"/>
                <a:gd name="T51" fmla="*/ 3331 h 4098"/>
                <a:gd name="T52" fmla="*/ 3331 w 4099"/>
                <a:gd name="T53" fmla="*/ 3647 h 4098"/>
                <a:gd name="T54" fmla="*/ 2951 w 4099"/>
                <a:gd name="T55" fmla="*/ 3889 h 4098"/>
                <a:gd name="T56" fmla="*/ 2519 w 4099"/>
                <a:gd name="T57" fmla="*/ 4044 h 4098"/>
                <a:gd name="T58" fmla="*/ 2049 w 4099"/>
                <a:gd name="T59" fmla="*/ 4098 h 4098"/>
                <a:gd name="T60" fmla="*/ 1580 w 4099"/>
                <a:gd name="T61" fmla="*/ 4044 h 4098"/>
                <a:gd name="T62" fmla="*/ 1150 w 4099"/>
                <a:gd name="T63" fmla="*/ 3889 h 4098"/>
                <a:gd name="T64" fmla="*/ 768 w 4099"/>
                <a:gd name="T65" fmla="*/ 3647 h 4098"/>
                <a:gd name="T66" fmla="*/ 452 w 4099"/>
                <a:gd name="T67" fmla="*/ 3331 h 4098"/>
                <a:gd name="T68" fmla="*/ 209 w 4099"/>
                <a:gd name="T69" fmla="*/ 2949 h 4098"/>
                <a:gd name="T70" fmla="*/ 54 w 4099"/>
                <a:gd name="T71" fmla="*/ 2519 h 4098"/>
                <a:gd name="T72" fmla="*/ 0 w 4099"/>
                <a:gd name="T73" fmla="*/ 2050 h 4098"/>
                <a:gd name="T74" fmla="*/ 54 w 4099"/>
                <a:gd name="T75" fmla="*/ 1581 h 4098"/>
                <a:gd name="T76" fmla="*/ 209 w 4099"/>
                <a:gd name="T77" fmla="*/ 1149 h 4098"/>
                <a:gd name="T78" fmla="*/ 452 w 4099"/>
                <a:gd name="T79" fmla="*/ 769 h 4098"/>
                <a:gd name="T80" fmla="*/ 768 w 4099"/>
                <a:gd name="T81" fmla="*/ 451 h 4098"/>
                <a:gd name="T82" fmla="*/ 1150 w 4099"/>
                <a:gd name="T83" fmla="*/ 209 h 4098"/>
                <a:gd name="T84" fmla="*/ 1580 w 4099"/>
                <a:gd name="T85" fmla="*/ 56 h 4098"/>
                <a:gd name="T86" fmla="*/ 2049 w 4099"/>
                <a:gd name="T87" fmla="*/ 0 h 4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9" h="4098">
                  <a:moveTo>
                    <a:pt x="2049" y="0"/>
                  </a:moveTo>
                  <a:lnTo>
                    <a:pt x="2197" y="6"/>
                  </a:lnTo>
                  <a:lnTo>
                    <a:pt x="2342" y="22"/>
                  </a:lnTo>
                  <a:lnTo>
                    <a:pt x="2485" y="48"/>
                  </a:lnTo>
                  <a:lnTo>
                    <a:pt x="2626" y="83"/>
                  </a:lnTo>
                  <a:lnTo>
                    <a:pt x="2764" y="129"/>
                  </a:lnTo>
                  <a:lnTo>
                    <a:pt x="2897" y="185"/>
                  </a:lnTo>
                  <a:lnTo>
                    <a:pt x="3026" y="250"/>
                  </a:lnTo>
                  <a:lnTo>
                    <a:pt x="3152" y="324"/>
                  </a:lnTo>
                  <a:lnTo>
                    <a:pt x="3271" y="408"/>
                  </a:lnTo>
                  <a:lnTo>
                    <a:pt x="3384" y="499"/>
                  </a:lnTo>
                  <a:lnTo>
                    <a:pt x="2847" y="1117"/>
                  </a:lnTo>
                  <a:lnTo>
                    <a:pt x="2762" y="1050"/>
                  </a:lnTo>
                  <a:lnTo>
                    <a:pt x="2670" y="990"/>
                  </a:lnTo>
                  <a:lnTo>
                    <a:pt x="2575" y="938"/>
                  </a:lnTo>
                  <a:lnTo>
                    <a:pt x="2475" y="897"/>
                  </a:lnTo>
                  <a:lnTo>
                    <a:pt x="2374" y="863"/>
                  </a:lnTo>
                  <a:lnTo>
                    <a:pt x="2268" y="839"/>
                  </a:lnTo>
                  <a:lnTo>
                    <a:pt x="2159" y="825"/>
                  </a:lnTo>
                  <a:lnTo>
                    <a:pt x="2049" y="819"/>
                  </a:lnTo>
                  <a:lnTo>
                    <a:pt x="1924" y="827"/>
                  </a:lnTo>
                  <a:lnTo>
                    <a:pt x="1803" y="845"/>
                  </a:lnTo>
                  <a:lnTo>
                    <a:pt x="1685" y="875"/>
                  </a:lnTo>
                  <a:lnTo>
                    <a:pt x="1572" y="917"/>
                  </a:lnTo>
                  <a:lnTo>
                    <a:pt x="1464" y="968"/>
                  </a:lnTo>
                  <a:lnTo>
                    <a:pt x="1363" y="1030"/>
                  </a:lnTo>
                  <a:lnTo>
                    <a:pt x="1267" y="1101"/>
                  </a:lnTo>
                  <a:lnTo>
                    <a:pt x="1180" y="1181"/>
                  </a:lnTo>
                  <a:lnTo>
                    <a:pt x="1100" y="1269"/>
                  </a:lnTo>
                  <a:lnTo>
                    <a:pt x="1031" y="1362"/>
                  </a:lnTo>
                  <a:lnTo>
                    <a:pt x="969" y="1463"/>
                  </a:lnTo>
                  <a:lnTo>
                    <a:pt x="917" y="1571"/>
                  </a:lnTo>
                  <a:lnTo>
                    <a:pt x="875" y="1684"/>
                  </a:lnTo>
                  <a:lnTo>
                    <a:pt x="846" y="1801"/>
                  </a:lnTo>
                  <a:lnTo>
                    <a:pt x="826" y="1925"/>
                  </a:lnTo>
                  <a:lnTo>
                    <a:pt x="820" y="2050"/>
                  </a:lnTo>
                  <a:lnTo>
                    <a:pt x="826" y="2175"/>
                  </a:lnTo>
                  <a:lnTo>
                    <a:pt x="846" y="2297"/>
                  </a:lnTo>
                  <a:lnTo>
                    <a:pt x="875" y="2414"/>
                  </a:lnTo>
                  <a:lnTo>
                    <a:pt x="917" y="2527"/>
                  </a:lnTo>
                  <a:lnTo>
                    <a:pt x="969" y="2635"/>
                  </a:lnTo>
                  <a:lnTo>
                    <a:pt x="1031" y="2736"/>
                  </a:lnTo>
                  <a:lnTo>
                    <a:pt x="1100" y="2831"/>
                  </a:lnTo>
                  <a:lnTo>
                    <a:pt x="1180" y="2917"/>
                  </a:lnTo>
                  <a:lnTo>
                    <a:pt x="1267" y="2996"/>
                  </a:lnTo>
                  <a:lnTo>
                    <a:pt x="1363" y="3068"/>
                  </a:lnTo>
                  <a:lnTo>
                    <a:pt x="1464" y="3130"/>
                  </a:lnTo>
                  <a:lnTo>
                    <a:pt x="1572" y="3181"/>
                  </a:lnTo>
                  <a:lnTo>
                    <a:pt x="1685" y="3223"/>
                  </a:lnTo>
                  <a:lnTo>
                    <a:pt x="1803" y="3253"/>
                  </a:lnTo>
                  <a:lnTo>
                    <a:pt x="1924" y="3273"/>
                  </a:lnTo>
                  <a:lnTo>
                    <a:pt x="2049" y="3279"/>
                  </a:lnTo>
                  <a:lnTo>
                    <a:pt x="2171" y="3273"/>
                  </a:lnTo>
                  <a:lnTo>
                    <a:pt x="2290" y="3255"/>
                  </a:lnTo>
                  <a:lnTo>
                    <a:pt x="2406" y="3227"/>
                  </a:lnTo>
                  <a:lnTo>
                    <a:pt x="2515" y="3187"/>
                  </a:lnTo>
                  <a:lnTo>
                    <a:pt x="2620" y="3138"/>
                  </a:lnTo>
                  <a:lnTo>
                    <a:pt x="2720" y="3080"/>
                  </a:lnTo>
                  <a:lnTo>
                    <a:pt x="2813" y="3012"/>
                  </a:lnTo>
                  <a:lnTo>
                    <a:pt x="2899" y="2937"/>
                  </a:lnTo>
                  <a:lnTo>
                    <a:pt x="2979" y="2855"/>
                  </a:lnTo>
                  <a:lnTo>
                    <a:pt x="3050" y="2766"/>
                  </a:lnTo>
                  <a:lnTo>
                    <a:pt x="3112" y="2668"/>
                  </a:lnTo>
                  <a:lnTo>
                    <a:pt x="3166" y="2567"/>
                  </a:lnTo>
                  <a:lnTo>
                    <a:pt x="3209" y="2460"/>
                  </a:lnTo>
                  <a:lnTo>
                    <a:pt x="2049" y="2460"/>
                  </a:lnTo>
                  <a:lnTo>
                    <a:pt x="2049" y="1640"/>
                  </a:lnTo>
                  <a:lnTo>
                    <a:pt x="4099" y="1640"/>
                  </a:lnTo>
                  <a:lnTo>
                    <a:pt x="4099" y="2050"/>
                  </a:lnTo>
                  <a:lnTo>
                    <a:pt x="4093" y="2209"/>
                  </a:lnTo>
                  <a:lnTo>
                    <a:pt x="4075" y="2366"/>
                  </a:lnTo>
                  <a:lnTo>
                    <a:pt x="4045" y="2519"/>
                  </a:lnTo>
                  <a:lnTo>
                    <a:pt x="4005" y="2666"/>
                  </a:lnTo>
                  <a:lnTo>
                    <a:pt x="3954" y="2812"/>
                  </a:lnTo>
                  <a:lnTo>
                    <a:pt x="3892" y="2949"/>
                  </a:lnTo>
                  <a:lnTo>
                    <a:pt x="3820" y="3082"/>
                  </a:lnTo>
                  <a:lnTo>
                    <a:pt x="3739" y="3209"/>
                  </a:lnTo>
                  <a:lnTo>
                    <a:pt x="3649" y="3331"/>
                  </a:lnTo>
                  <a:lnTo>
                    <a:pt x="3552" y="3444"/>
                  </a:lnTo>
                  <a:lnTo>
                    <a:pt x="3444" y="3549"/>
                  </a:lnTo>
                  <a:lnTo>
                    <a:pt x="3331" y="3647"/>
                  </a:lnTo>
                  <a:lnTo>
                    <a:pt x="3211" y="3736"/>
                  </a:lnTo>
                  <a:lnTo>
                    <a:pt x="3084" y="3818"/>
                  </a:lnTo>
                  <a:lnTo>
                    <a:pt x="2951" y="3889"/>
                  </a:lnTo>
                  <a:lnTo>
                    <a:pt x="2811" y="3951"/>
                  </a:lnTo>
                  <a:lnTo>
                    <a:pt x="2668" y="4003"/>
                  </a:lnTo>
                  <a:lnTo>
                    <a:pt x="2519" y="4044"/>
                  </a:lnTo>
                  <a:lnTo>
                    <a:pt x="2366" y="4074"/>
                  </a:lnTo>
                  <a:lnTo>
                    <a:pt x="2211" y="4092"/>
                  </a:lnTo>
                  <a:lnTo>
                    <a:pt x="2049" y="4098"/>
                  </a:lnTo>
                  <a:lnTo>
                    <a:pt x="1890" y="4092"/>
                  </a:lnTo>
                  <a:lnTo>
                    <a:pt x="1733" y="4074"/>
                  </a:lnTo>
                  <a:lnTo>
                    <a:pt x="1580" y="4044"/>
                  </a:lnTo>
                  <a:lnTo>
                    <a:pt x="1433" y="4003"/>
                  </a:lnTo>
                  <a:lnTo>
                    <a:pt x="1287" y="3951"/>
                  </a:lnTo>
                  <a:lnTo>
                    <a:pt x="1150" y="3889"/>
                  </a:lnTo>
                  <a:lnTo>
                    <a:pt x="1017" y="3818"/>
                  </a:lnTo>
                  <a:lnTo>
                    <a:pt x="889" y="3736"/>
                  </a:lnTo>
                  <a:lnTo>
                    <a:pt x="768" y="3647"/>
                  </a:lnTo>
                  <a:lnTo>
                    <a:pt x="655" y="3549"/>
                  </a:lnTo>
                  <a:lnTo>
                    <a:pt x="549" y="3444"/>
                  </a:lnTo>
                  <a:lnTo>
                    <a:pt x="452" y="3331"/>
                  </a:lnTo>
                  <a:lnTo>
                    <a:pt x="362" y="3209"/>
                  </a:lnTo>
                  <a:lnTo>
                    <a:pt x="281" y="3082"/>
                  </a:lnTo>
                  <a:lnTo>
                    <a:pt x="209" y="2949"/>
                  </a:lnTo>
                  <a:lnTo>
                    <a:pt x="147" y="2812"/>
                  </a:lnTo>
                  <a:lnTo>
                    <a:pt x="96" y="2666"/>
                  </a:lnTo>
                  <a:lnTo>
                    <a:pt x="54" y="2519"/>
                  </a:lnTo>
                  <a:lnTo>
                    <a:pt x="24" y="2366"/>
                  </a:lnTo>
                  <a:lnTo>
                    <a:pt x="6" y="2209"/>
                  </a:lnTo>
                  <a:lnTo>
                    <a:pt x="0" y="2050"/>
                  </a:lnTo>
                  <a:lnTo>
                    <a:pt x="6" y="1889"/>
                  </a:lnTo>
                  <a:lnTo>
                    <a:pt x="24" y="1734"/>
                  </a:lnTo>
                  <a:lnTo>
                    <a:pt x="54" y="1581"/>
                  </a:lnTo>
                  <a:lnTo>
                    <a:pt x="96" y="1432"/>
                  </a:lnTo>
                  <a:lnTo>
                    <a:pt x="147" y="1288"/>
                  </a:lnTo>
                  <a:lnTo>
                    <a:pt x="209" y="1149"/>
                  </a:lnTo>
                  <a:lnTo>
                    <a:pt x="281" y="1016"/>
                  </a:lnTo>
                  <a:lnTo>
                    <a:pt x="362" y="889"/>
                  </a:lnTo>
                  <a:lnTo>
                    <a:pt x="452" y="769"/>
                  </a:lnTo>
                  <a:lnTo>
                    <a:pt x="549" y="656"/>
                  </a:lnTo>
                  <a:lnTo>
                    <a:pt x="655" y="549"/>
                  </a:lnTo>
                  <a:lnTo>
                    <a:pt x="768" y="451"/>
                  </a:lnTo>
                  <a:lnTo>
                    <a:pt x="889" y="362"/>
                  </a:lnTo>
                  <a:lnTo>
                    <a:pt x="1017" y="280"/>
                  </a:lnTo>
                  <a:lnTo>
                    <a:pt x="1150" y="209"/>
                  </a:lnTo>
                  <a:lnTo>
                    <a:pt x="1287" y="147"/>
                  </a:lnTo>
                  <a:lnTo>
                    <a:pt x="1433" y="95"/>
                  </a:lnTo>
                  <a:lnTo>
                    <a:pt x="1580" y="56"/>
                  </a:lnTo>
                  <a:lnTo>
                    <a:pt x="1733" y="26"/>
                  </a:lnTo>
                  <a:lnTo>
                    <a:pt x="1890" y="6"/>
                  </a:lnTo>
                  <a:lnTo>
                    <a:pt x="20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0" name="Oval 19"/>
          <p:cNvSpPr/>
          <p:nvPr/>
        </p:nvSpPr>
        <p:spPr>
          <a:xfrm>
            <a:off x="6698569" y="3639574"/>
            <a:ext cx="574766" cy="574766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/>
          <p:cNvGrpSpPr/>
          <p:nvPr/>
        </p:nvGrpSpPr>
        <p:grpSpPr>
          <a:xfrm>
            <a:off x="6855076" y="3796161"/>
            <a:ext cx="261752" cy="261592"/>
            <a:chOff x="-4779963" y="687388"/>
            <a:chExt cx="5207000" cy="5203825"/>
          </a:xfrm>
          <a:solidFill>
            <a:schemeClr val="accent1"/>
          </a:solidFill>
        </p:grpSpPr>
        <p:sp>
          <p:nvSpPr>
            <p:cNvPr id="28" name="Freeform 22"/>
            <p:cNvSpPr>
              <a:spLocks noEditPoints="1"/>
            </p:cNvSpPr>
            <p:nvPr/>
          </p:nvSpPr>
          <p:spPr bwMode="auto">
            <a:xfrm>
              <a:off x="-4779963" y="687388"/>
              <a:ext cx="5207000" cy="5203825"/>
            </a:xfrm>
            <a:custGeom>
              <a:avLst/>
              <a:gdLst>
                <a:gd name="T0" fmla="*/ 1642 w 6560"/>
                <a:gd name="T1" fmla="*/ 538 h 6556"/>
                <a:gd name="T2" fmla="*/ 1277 w 6560"/>
                <a:gd name="T3" fmla="*/ 662 h 6556"/>
                <a:gd name="T4" fmla="*/ 967 w 6560"/>
                <a:gd name="T5" fmla="*/ 877 h 6556"/>
                <a:gd name="T6" fmla="*/ 724 w 6560"/>
                <a:gd name="T7" fmla="*/ 1166 h 6556"/>
                <a:gd name="T8" fmla="*/ 568 w 6560"/>
                <a:gd name="T9" fmla="*/ 1515 h 6556"/>
                <a:gd name="T10" fmla="*/ 513 w 6560"/>
                <a:gd name="T11" fmla="*/ 1906 h 6556"/>
                <a:gd name="T12" fmla="*/ 539 w 6560"/>
                <a:gd name="T13" fmla="*/ 4916 h 6556"/>
                <a:gd name="T14" fmla="*/ 662 w 6560"/>
                <a:gd name="T15" fmla="*/ 5280 h 6556"/>
                <a:gd name="T16" fmla="*/ 878 w 6560"/>
                <a:gd name="T17" fmla="*/ 5589 h 6556"/>
                <a:gd name="T18" fmla="*/ 1167 w 6560"/>
                <a:gd name="T19" fmla="*/ 5832 h 6556"/>
                <a:gd name="T20" fmla="*/ 1514 w 6560"/>
                <a:gd name="T21" fmla="*/ 5988 h 6556"/>
                <a:gd name="T22" fmla="*/ 1905 w 6560"/>
                <a:gd name="T23" fmla="*/ 6044 h 6556"/>
                <a:gd name="T24" fmla="*/ 4919 w 6560"/>
                <a:gd name="T25" fmla="*/ 6018 h 6556"/>
                <a:gd name="T26" fmla="*/ 5282 w 6560"/>
                <a:gd name="T27" fmla="*/ 5894 h 6556"/>
                <a:gd name="T28" fmla="*/ 5593 w 6560"/>
                <a:gd name="T29" fmla="*/ 5679 h 6556"/>
                <a:gd name="T30" fmla="*/ 5834 w 6560"/>
                <a:gd name="T31" fmla="*/ 5390 h 6556"/>
                <a:gd name="T32" fmla="*/ 5992 w 6560"/>
                <a:gd name="T33" fmla="*/ 5041 h 6556"/>
                <a:gd name="T34" fmla="*/ 6047 w 6560"/>
                <a:gd name="T35" fmla="*/ 4652 h 6556"/>
                <a:gd name="T36" fmla="*/ 6021 w 6560"/>
                <a:gd name="T37" fmla="*/ 1640 h 6556"/>
                <a:gd name="T38" fmla="*/ 5898 w 6560"/>
                <a:gd name="T39" fmla="*/ 1278 h 6556"/>
                <a:gd name="T40" fmla="*/ 5682 w 6560"/>
                <a:gd name="T41" fmla="*/ 967 h 6556"/>
                <a:gd name="T42" fmla="*/ 5393 w 6560"/>
                <a:gd name="T43" fmla="*/ 726 h 6556"/>
                <a:gd name="T44" fmla="*/ 5044 w 6560"/>
                <a:gd name="T45" fmla="*/ 568 h 6556"/>
                <a:gd name="T46" fmla="*/ 4653 w 6560"/>
                <a:gd name="T47" fmla="*/ 512 h 6556"/>
                <a:gd name="T48" fmla="*/ 4653 w 6560"/>
                <a:gd name="T49" fmla="*/ 0 h 6556"/>
                <a:gd name="T50" fmla="*/ 5112 w 6560"/>
                <a:gd name="T51" fmla="*/ 56 h 6556"/>
                <a:gd name="T52" fmla="*/ 5529 w 6560"/>
                <a:gd name="T53" fmla="*/ 213 h 6556"/>
                <a:gd name="T54" fmla="*/ 5894 w 6560"/>
                <a:gd name="T55" fmla="*/ 458 h 6556"/>
                <a:gd name="T56" fmla="*/ 6191 w 6560"/>
                <a:gd name="T57" fmla="*/ 781 h 6556"/>
                <a:gd name="T58" fmla="*/ 6410 w 6560"/>
                <a:gd name="T59" fmla="*/ 1164 h 6556"/>
                <a:gd name="T60" fmla="*/ 6534 w 6560"/>
                <a:gd name="T61" fmla="*/ 1597 h 6556"/>
                <a:gd name="T62" fmla="*/ 6560 w 6560"/>
                <a:gd name="T63" fmla="*/ 4652 h 6556"/>
                <a:gd name="T64" fmla="*/ 6504 w 6560"/>
                <a:gd name="T65" fmla="*/ 5109 h 6556"/>
                <a:gd name="T66" fmla="*/ 6347 w 6560"/>
                <a:gd name="T67" fmla="*/ 5526 h 6556"/>
                <a:gd name="T68" fmla="*/ 6101 w 6560"/>
                <a:gd name="T69" fmla="*/ 5890 h 6556"/>
                <a:gd name="T70" fmla="*/ 5778 w 6560"/>
                <a:gd name="T71" fmla="*/ 6187 h 6556"/>
                <a:gd name="T72" fmla="*/ 5395 w 6560"/>
                <a:gd name="T73" fmla="*/ 6407 h 6556"/>
                <a:gd name="T74" fmla="*/ 4962 w 6560"/>
                <a:gd name="T75" fmla="*/ 6530 h 6556"/>
                <a:gd name="T76" fmla="*/ 1905 w 6560"/>
                <a:gd name="T77" fmla="*/ 6556 h 6556"/>
                <a:gd name="T78" fmla="*/ 1448 w 6560"/>
                <a:gd name="T79" fmla="*/ 6500 h 6556"/>
                <a:gd name="T80" fmla="*/ 1031 w 6560"/>
                <a:gd name="T81" fmla="*/ 6343 h 6556"/>
                <a:gd name="T82" fmla="*/ 666 w 6560"/>
                <a:gd name="T83" fmla="*/ 6098 h 6556"/>
                <a:gd name="T84" fmla="*/ 369 w 6560"/>
                <a:gd name="T85" fmla="*/ 5775 h 6556"/>
                <a:gd name="T86" fmla="*/ 150 w 6560"/>
                <a:gd name="T87" fmla="*/ 5392 h 6556"/>
                <a:gd name="T88" fmla="*/ 26 w 6560"/>
                <a:gd name="T89" fmla="*/ 4959 h 6556"/>
                <a:gd name="T90" fmla="*/ 0 w 6560"/>
                <a:gd name="T91" fmla="*/ 1906 h 6556"/>
                <a:gd name="T92" fmla="*/ 56 w 6560"/>
                <a:gd name="T93" fmla="*/ 1447 h 6556"/>
                <a:gd name="T94" fmla="*/ 213 w 6560"/>
                <a:gd name="T95" fmla="*/ 1031 h 6556"/>
                <a:gd name="T96" fmla="*/ 459 w 6560"/>
                <a:gd name="T97" fmla="*/ 666 h 6556"/>
                <a:gd name="T98" fmla="*/ 780 w 6560"/>
                <a:gd name="T99" fmla="*/ 369 h 6556"/>
                <a:gd name="T100" fmla="*/ 1165 w 6560"/>
                <a:gd name="T101" fmla="*/ 149 h 6556"/>
                <a:gd name="T102" fmla="*/ 1598 w 6560"/>
                <a:gd name="T103" fmla="*/ 26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560" h="6556">
                  <a:moveTo>
                    <a:pt x="1905" y="512"/>
                  </a:moveTo>
                  <a:lnTo>
                    <a:pt x="1771" y="518"/>
                  </a:lnTo>
                  <a:lnTo>
                    <a:pt x="1642" y="538"/>
                  </a:lnTo>
                  <a:lnTo>
                    <a:pt x="1514" y="568"/>
                  </a:lnTo>
                  <a:lnTo>
                    <a:pt x="1394" y="610"/>
                  </a:lnTo>
                  <a:lnTo>
                    <a:pt x="1277" y="662"/>
                  </a:lnTo>
                  <a:lnTo>
                    <a:pt x="1167" y="726"/>
                  </a:lnTo>
                  <a:lnTo>
                    <a:pt x="1063" y="797"/>
                  </a:lnTo>
                  <a:lnTo>
                    <a:pt x="967" y="877"/>
                  </a:lnTo>
                  <a:lnTo>
                    <a:pt x="878" y="967"/>
                  </a:lnTo>
                  <a:lnTo>
                    <a:pt x="796" y="1062"/>
                  </a:lnTo>
                  <a:lnTo>
                    <a:pt x="724" y="1166"/>
                  </a:lnTo>
                  <a:lnTo>
                    <a:pt x="662" y="1278"/>
                  </a:lnTo>
                  <a:lnTo>
                    <a:pt x="610" y="1393"/>
                  </a:lnTo>
                  <a:lnTo>
                    <a:pt x="568" y="1515"/>
                  </a:lnTo>
                  <a:lnTo>
                    <a:pt x="539" y="1640"/>
                  </a:lnTo>
                  <a:lnTo>
                    <a:pt x="519" y="1770"/>
                  </a:lnTo>
                  <a:lnTo>
                    <a:pt x="513" y="1906"/>
                  </a:lnTo>
                  <a:lnTo>
                    <a:pt x="513" y="4652"/>
                  </a:lnTo>
                  <a:lnTo>
                    <a:pt x="519" y="4786"/>
                  </a:lnTo>
                  <a:lnTo>
                    <a:pt x="539" y="4916"/>
                  </a:lnTo>
                  <a:lnTo>
                    <a:pt x="568" y="5041"/>
                  </a:lnTo>
                  <a:lnTo>
                    <a:pt x="610" y="5163"/>
                  </a:lnTo>
                  <a:lnTo>
                    <a:pt x="662" y="5280"/>
                  </a:lnTo>
                  <a:lnTo>
                    <a:pt x="724" y="5390"/>
                  </a:lnTo>
                  <a:lnTo>
                    <a:pt x="796" y="5494"/>
                  </a:lnTo>
                  <a:lnTo>
                    <a:pt x="878" y="5589"/>
                  </a:lnTo>
                  <a:lnTo>
                    <a:pt x="967" y="5679"/>
                  </a:lnTo>
                  <a:lnTo>
                    <a:pt x="1063" y="5761"/>
                  </a:lnTo>
                  <a:lnTo>
                    <a:pt x="1167" y="5832"/>
                  </a:lnTo>
                  <a:lnTo>
                    <a:pt x="1277" y="5894"/>
                  </a:lnTo>
                  <a:lnTo>
                    <a:pt x="1394" y="5946"/>
                  </a:lnTo>
                  <a:lnTo>
                    <a:pt x="1514" y="5988"/>
                  </a:lnTo>
                  <a:lnTo>
                    <a:pt x="1642" y="6018"/>
                  </a:lnTo>
                  <a:lnTo>
                    <a:pt x="1771" y="6038"/>
                  </a:lnTo>
                  <a:lnTo>
                    <a:pt x="1905" y="6044"/>
                  </a:lnTo>
                  <a:lnTo>
                    <a:pt x="4653" y="6044"/>
                  </a:lnTo>
                  <a:lnTo>
                    <a:pt x="4789" y="6038"/>
                  </a:lnTo>
                  <a:lnTo>
                    <a:pt x="4919" y="6018"/>
                  </a:lnTo>
                  <a:lnTo>
                    <a:pt x="5044" y="5988"/>
                  </a:lnTo>
                  <a:lnTo>
                    <a:pt x="5166" y="5946"/>
                  </a:lnTo>
                  <a:lnTo>
                    <a:pt x="5282" y="5894"/>
                  </a:lnTo>
                  <a:lnTo>
                    <a:pt x="5393" y="5832"/>
                  </a:lnTo>
                  <a:lnTo>
                    <a:pt x="5497" y="5761"/>
                  </a:lnTo>
                  <a:lnTo>
                    <a:pt x="5593" y="5679"/>
                  </a:lnTo>
                  <a:lnTo>
                    <a:pt x="5682" y="5589"/>
                  </a:lnTo>
                  <a:lnTo>
                    <a:pt x="5762" y="5494"/>
                  </a:lnTo>
                  <a:lnTo>
                    <a:pt x="5834" y="5390"/>
                  </a:lnTo>
                  <a:lnTo>
                    <a:pt x="5898" y="5280"/>
                  </a:lnTo>
                  <a:lnTo>
                    <a:pt x="5950" y="5163"/>
                  </a:lnTo>
                  <a:lnTo>
                    <a:pt x="5992" y="5041"/>
                  </a:lnTo>
                  <a:lnTo>
                    <a:pt x="6021" y="4916"/>
                  </a:lnTo>
                  <a:lnTo>
                    <a:pt x="6041" y="4786"/>
                  </a:lnTo>
                  <a:lnTo>
                    <a:pt x="6047" y="4652"/>
                  </a:lnTo>
                  <a:lnTo>
                    <a:pt x="6047" y="1906"/>
                  </a:lnTo>
                  <a:lnTo>
                    <a:pt x="6041" y="1770"/>
                  </a:lnTo>
                  <a:lnTo>
                    <a:pt x="6021" y="1640"/>
                  </a:lnTo>
                  <a:lnTo>
                    <a:pt x="5992" y="1515"/>
                  </a:lnTo>
                  <a:lnTo>
                    <a:pt x="5950" y="1393"/>
                  </a:lnTo>
                  <a:lnTo>
                    <a:pt x="5898" y="1278"/>
                  </a:lnTo>
                  <a:lnTo>
                    <a:pt x="5834" y="1166"/>
                  </a:lnTo>
                  <a:lnTo>
                    <a:pt x="5762" y="1062"/>
                  </a:lnTo>
                  <a:lnTo>
                    <a:pt x="5682" y="967"/>
                  </a:lnTo>
                  <a:lnTo>
                    <a:pt x="5593" y="877"/>
                  </a:lnTo>
                  <a:lnTo>
                    <a:pt x="5497" y="797"/>
                  </a:lnTo>
                  <a:lnTo>
                    <a:pt x="5393" y="726"/>
                  </a:lnTo>
                  <a:lnTo>
                    <a:pt x="5282" y="662"/>
                  </a:lnTo>
                  <a:lnTo>
                    <a:pt x="5166" y="610"/>
                  </a:lnTo>
                  <a:lnTo>
                    <a:pt x="5044" y="568"/>
                  </a:lnTo>
                  <a:lnTo>
                    <a:pt x="4919" y="538"/>
                  </a:lnTo>
                  <a:lnTo>
                    <a:pt x="4789" y="518"/>
                  </a:lnTo>
                  <a:lnTo>
                    <a:pt x="4653" y="512"/>
                  </a:lnTo>
                  <a:lnTo>
                    <a:pt x="1905" y="512"/>
                  </a:lnTo>
                  <a:close/>
                  <a:moveTo>
                    <a:pt x="1905" y="0"/>
                  </a:moveTo>
                  <a:lnTo>
                    <a:pt x="4653" y="0"/>
                  </a:lnTo>
                  <a:lnTo>
                    <a:pt x="4811" y="6"/>
                  </a:lnTo>
                  <a:lnTo>
                    <a:pt x="4962" y="26"/>
                  </a:lnTo>
                  <a:lnTo>
                    <a:pt x="5112" y="56"/>
                  </a:lnTo>
                  <a:lnTo>
                    <a:pt x="5256" y="98"/>
                  </a:lnTo>
                  <a:lnTo>
                    <a:pt x="5395" y="149"/>
                  </a:lnTo>
                  <a:lnTo>
                    <a:pt x="5529" y="213"/>
                  </a:lnTo>
                  <a:lnTo>
                    <a:pt x="5656" y="287"/>
                  </a:lnTo>
                  <a:lnTo>
                    <a:pt x="5778" y="369"/>
                  </a:lnTo>
                  <a:lnTo>
                    <a:pt x="5894" y="458"/>
                  </a:lnTo>
                  <a:lnTo>
                    <a:pt x="6002" y="558"/>
                  </a:lnTo>
                  <a:lnTo>
                    <a:pt x="6101" y="666"/>
                  </a:lnTo>
                  <a:lnTo>
                    <a:pt x="6191" y="781"/>
                  </a:lnTo>
                  <a:lnTo>
                    <a:pt x="6273" y="903"/>
                  </a:lnTo>
                  <a:lnTo>
                    <a:pt x="6347" y="1031"/>
                  </a:lnTo>
                  <a:lnTo>
                    <a:pt x="6410" y="1164"/>
                  </a:lnTo>
                  <a:lnTo>
                    <a:pt x="6462" y="1304"/>
                  </a:lnTo>
                  <a:lnTo>
                    <a:pt x="6504" y="1447"/>
                  </a:lnTo>
                  <a:lnTo>
                    <a:pt x="6534" y="1597"/>
                  </a:lnTo>
                  <a:lnTo>
                    <a:pt x="6554" y="1748"/>
                  </a:lnTo>
                  <a:lnTo>
                    <a:pt x="6560" y="1906"/>
                  </a:lnTo>
                  <a:lnTo>
                    <a:pt x="6560" y="4652"/>
                  </a:lnTo>
                  <a:lnTo>
                    <a:pt x="6554" y="4808"/>
                  </a:lnTo>
                  <a:lnTo>
                    <a:pt x="6534" y="4959"/>
                  </a:lnTo>
                  <a:lnTo>
                    <a:pt x="6504" y="5109"/>
                  </a:lnTo>
                  <a:lnTo>
                    <a:pt x="6462" y="5252"/>
                  </a:lnTo>
                  <a:lnTo>
                    <a:pt x="6410" y="5392"/>
                  </a:lnTo>
                  <a:lnTo>
                    <a:pt x="6347" y="5526"/>
                  </a:lnTo>
                  <a:lnTo>
                    <a:pt x="6273" y="5655"/>
                  </a:lnTo>
                  <a:lnTo>
                    <a:pt x="6191" y="5775"/>
                  </a:lnTo>
                  <a:lnTo>
                    <a:pt x="6101" y="5890"/>
                  </a:lnTo>
                  <a:lnTo>
                    <a:pt x="6002" y="5998"/>
                  </a:lnTo>
                  <a:lnTo>
                    <a:pt x="5894" y="6098"/>
                  </a:lnTo>
                  <a:lnTo>
                    <a:pt x="5778" y="6187"/>
                  </a:lnTo>
                  <a:lnTo>
                    <a:pt x="5656" y="6271"/>
                  </a:lnTo>
                  <a:lnTo>
                    <a:pt x="5529" y="6343"/>
                  </a:lnTo>
                  <a:lnTo>
                    <a:pt x="5395" y="6407"/>
                  </a:lnTo>
                  <a:lnTo>
                    <a:pt x="5256" y="6458"/>
                  </a:lnTo>
                  <a:lnTo>
                    <a:pt x="5112" y="6500"/>
                  </a:lnTo>
                  <a:lnTo>
                    <a:pt x="4962" y="6530"/>
                  </a:lnTo>
                  <a:lnTo>
                    <a:pt x="4811" y="6550"/>
                  </a:lnTo>
                  <a:lnTo>
                    <a:pt x="4653" y="6556"/>
                  </a:lnTo>
                  <a:lnTo>
                    <a:pt x="1905" y="6556"/>
                  </a:lnTo>
                  <a:lnTo>
                    <a:pt x="1749" y="6550"/>
                  </a:lnTo>
                  <a:lnTo>
                    <a:pt x="1598" y="6530"/>
                  </a:lnTo>
                  <a:lnTo>
                    <a:pt x="1448" y="6500"/>
                  </a:lnTo>
                  <a:lnTo>
                    <a:pt x="1304" y="6458"/>
                  </a:lnTo>
                  <a:lnTo>
                    <a:pt x="1165" y="6407"/>
                  </a:lnTo>
                  <a:lnTo>
                    <a:pt x="1031" y="6343"/>
                  </a:lnTo>
                  <a:lnTo>
                    <a:pt x="902" y="6271"/>
                  </a:lnTo>
                  <a:lnTo>
                    <a:pt x="780" y="6187"/>
                  </a:lnTo>
                  <a:lnTo>
                    <a:pt x="666" y="6098"/>
                  </a:lnTo>
                  <a:lnTo>
                    <a:pt x="558" y="5998"/>
                  </a:lnTo>
                  <a:lnTo>
                    <a:pt x="459" y="5890"/>
                  </a:lnTo>
                  <a:lnTo>
                    <a:pt x="369" y="5775"/>
                  </a:lnTo>
                  <a:lnTo>
                    <a:pt x="285" y="5655"/>
                  </a:lnTo>
                  <a:lnTo>
                    <a:pt x="213" y="5526"/>
                  </a:lnTo>
                  <a:lnTo>
                    <a:pt x="150" y="5392"/>
                  </a:lnTo>
                  <a:lnTo>
                    <a:pt x="98" y="5252"/>
                  </a:lnTo>
                  <a:lnTo>
                    <a:pt x="56" y="5109"/>
                  </a:lnTo>
                  <a:lnTo>
                    <a:pt x="26" y="4959"/>
                  </a:lnTo>
                  <a:lnTo>
                    <a:pt x="6" y="4808"/>
                  </a:lnTo>
                  <a:lnTo>
                    <a:pt x="0" y="4652"/>
                  </a:lnTo>
                  <a:lnTo>
                    <a:pt x="0" y="1906"/>
                  </a:lnTo>
                  <a:lnTo>
                    <a:pt x="6" y="1748"/>
                  </a:lnTo>
                  <a:lnTo>
                    <a:pt x="26" y="1597"/>
                  </a:lnTo>
                  <a:lnTo>
                    <a:pt x="56" y="1447"/>
                  </a:lnTo>
                  <a:lnTo>
                    <a:pt x="98" y="1304"/>
                  </a:lnTo>
                  <a:lnTo>
                    <a:pt x="150" y="1164"/>
                  </a:lnTo>
                  <a:lnTo>
                    <a:pt x="213" y="1031"/>
                  </a:lnTo>
                  <a:lnTo>
                    <a:pt x="285" y="903"/>
                  </a:lnTo>
                  <a:lnTo>
                    <a:pt x="369" y="781"/>
                  </a:lnTo>
                  <a:lnTo>
                    <a:pt x="459" y="666"/>
                  </a:lnTo>
                  <a:lnTo>
                    <a:pt x="558" y="558"/>
                  </a:lnTo>
                  <a:lnTo>
                    <a:pt x="666" y="458"/>
                  </a:lnTo>
                  <a:lnTo>
                    <a:pt x="780" y="369"/>
                  </a:lnTo>
                  <a:lnTo>
                    <a:pt x="902" y="287"/>
                  </a:lnTo>
                  <a:lnTo>
                    <a:pt x="1031" y="213"/>
                  </a:lnTo>
                  <a:lnTo>
                    <a:pt x="1165" y="149"/>
                  </a:lnTo>
                  <a:lnTo>
                    <a:pt x="1304" y="98"/>
                  </a:lnTo>
                  <a:lnTo>
                    <a:pt x="1448" y="56"/>
                  </a:lnTo>
                  <a:lnTo>
                    <a:pt x="1598" y="26"/>
                  </a:lnTo>
                  <a:lnTo>
                    <a:pt x="1749" y="6"/>
                  </a:lnTo>
                  <a:lnTo>
                    <a:pt x="190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Freeform 23"/>
            <p:cNvSpPr>
              <a:spLocks noEditPoints="1"/>
            </p:cNvSpPr>
            <p:nvPr/>
          </p:nvSpPr>
          <p:spPr bwMode="auto">
            <a:xfrm>
              <a:off x="-3579813" y="1885951"/>
              <a:ext cx="2806700" cy="2806700"/>
            </a:xfrm>
            <a:custGeom>
              <a:avLst/>
              <a:gdLst>
                <a:gd name="T0" fmla="*/ 1530 w 3536"/>
                <a:gd name="T1" fmla="*/ 534 h 3534"/>
                <a:gd name="T2" fmla="*/ 1201 w 3536"/>
                <a:gd name="T3" fmla="*/ 648 h 3534"/>
                <a:gd name="T4" fmla="*/ 921 w 3536"/>
                <a:gd name="T5" fmla="*/ 841 h 3534"/>
                <a:gd name="T6" fmla="*/ 704 w 3536"/>
                <a:gd name="T7" fmla="*/ 1102 h 3534"/>
                <a:gd name="T8" fmla="*/ 562 w 3536"/>
                <a:gd name="T9" fmla="*/ 1415 h 3534"/>
                <a:gd name="T10" fmla="*/ 512 w 3536"/>
                <a:gd name="T11" fmla="*/ 1768 h 3534"/>
                <a:gd name="T12" fmla="*/ 562 w 3536"/>
                <a:gd name="T13" fmla="*/ 2119 h 3534"/>
                <a:gd name="T14" fmla="*/ 704 w 3536"/>
                <a:gd name="T15" fmla="*/ 2432 h 3534"/>
                <a:gd name="T16" fmla="*/ 921 w 3536"/>
                <a:gd name="T17" fmla="*/ 2693 h 3534"/>
                <a:gd name="T18" fmla="*/ 1201 w 3536"/>
                <a:gd name="T19" fmla="*/ 2886 h 3534"/>
                <a:gd name="T20" fmla="*/ 1530 w 3536"/>
                <a:gd name="T21" fmla="*/ 3000 h 3534"/>
                <a:gd name="T22" fmla="*/ 1889 w 3536"/>
                <a:gd name="T23" fmla="*/ 3016 h 3534"/>
                <a:gd name="T24" fmla="*/ 2230 w 3536"/>
                <a:gd name="T25" fmla="*/ 2934 h 3534"/>
                <a:gd name="T26" fmla="*/ 2527 w 3536"/>
                <a:gd name="T27" fmla="*/ 2767 h 3534"/>
                <a:gd name="T28" fmla="*/ 2766 w 3536"/>
                <a:gd name="T29" fmla="*/ 2525 h 3534"/>
                <a:gd name="T30" fmla="*/ 2936 w 3536"/>
                <a:gd name="T31" fmla="*/ 2228 h 3534"/>
                <a:gd name="T32" fmla="*/ 3018 w 3536"/>
                <a:gd name="T33" fmla="*/ 1888 h 3534"/>
                <a:gd name="T34" fmla="*/ 3002 w 3536"/>
                <a:gd name="T35" fmla="*/ 1529 h 3534"/>
                <a:gd name="T36" fmla="*/ 2888 w 3536"/>
                <a:gd name="T37" fmla="*/ 1202 h 3534"/>
                <a:gd name="T38" fmla="*/ 2694 w 3536"/>
                <a:gd name="T39" fmla="*/ 921 h 3534"/>
                <a:gd name="T40" fmla="*/ 2433 w 3536"/>
                <a:gd name="T41" fmla="*/ 704 h 3534"/>
                <a:gd name="T42" fmla="*/ 2120 w 3536"/>
                <a:gd name="T43" fmla="*/ 562 h 3534"/>
                <a:gd name="T44" fmla="*/ 1767 w 3536"/>
                <a:gd name="T45" fmla="*/ 512 h 3534"/>
                <a:gd name="T46" fmla="*/ 2054 w 3536"/>
                <a:gd name="T47" fmla="*/ 24 h 3534"/>
                <a:gd name="T48" fmla="*/ 2455 w 3536"/>
                <a:gd name="T49" fmla="*/ 139 h 3534"/>
                <a:gd name="T50" fmla="*/ 2812 w 3536"/>
                <a:gd name="T51" fmla="*/ 341 h 3534"/>
                <a:gd name="T52" fmla="*/ 3109 w 3536"/>
                <a:gd name="T53" fmla="*/ 618 h 3534"/>
                <a:gd name="T54" fmla="*/ 3339 w 3536"/>
                <a:gd name="T55" fmla="*/ 957 h 3534"/>
                <a:gd name="T56" fmla="*/ 3484 w 3536"/>
                <a:gd name="T57" fmla="*/ 1343 h 3534"/>
                <a:gd name="T58" fmla="*/ 3536 w 3536"/>
                <a:gd name="T59" fmla="*/ 1768 h 3534"/>
                <a:gd name="T60" fmla="*/ 3484 w 3536"/>
                <a:gd name="T61" fmla="*/ 2191 h 3534"/>
                <a:gd name="T62" fmla="*/ 3339 w 3536"/>
                <a:gd name="T63" fmla="*/ 2579 h 3534"/>
                <a:gd name="T64" fmla="*/ 3109 w 3536"/>
                <a:gd name="T65" fmla="*/ 2916 h 3534"/>
                <a:gd name="T66" fmla="*/ 2812 w 3536"/>
                <a:gd name="T67" fmla="*/ 3193 h 3534"/>
                <a:gd name="T68" fmla="*/ 2455 w 3536"/>
                <a:gd name="T69" fmla="*/ 3395 h 3534"/>
                <a:gd name="T70" fmla="*/ 2054 w 3536"/>
                <a:gd name="T71" fmla="*/ 3510 h 3534"/>
                <a:gd name="T72" fmla="*/ 1623 w 3536"/>
                <a:gd name="T73" fmla="*/ 3528 h 3534"/>
                <a:gd name="T74" fmla="*/ 1211 w 3536"/>
                <a:gd name="T75" fmla="*/ 3444 h 3534"/>
                <a:gd name="T76" fmla="*/ 838 w 3536"/>
                <a:gd name="T77" fmla="*/ 3269 h 3534"/>
                <a:gd name="T78" fmla="*/ 518 w 3536"/>
                <a:gd name="T79" fmla="*/ 3016 h 3534"/>
                <a:gd name="T80" fmla="*/ 265 w 3536"/>
                <a:gd name="T81" fmla="*/ 2697 h 3534"/>
                <a:gd name="T82" fmla="*/ 90 w 3536"/>
                <a:gd name="T83" fmla="*/ 2324 h 3534"/>
                <a:gd name="T84" fmla="*/ 6 w 3536"/>
                <a:gd name="T85" fmla="*/ 1912 h 3534"/>
                <a:gd name="T86" fmla="*/ 24 w 3536"/>
                <a:gd name="T87" fmla="*/ 1481 h 3534"/>
                <a:gd name="T88" fmla="*/ 139 w 3536"/>
                <a:gd name="T89" fmla="*/ 1080 h 3534"/>
                <a:gd name="T90" fmla="*/ 341 w 3536"/>
                <a:gd name="T91" fmla="*/ 724 h 3534"/>
                <a:gd name="T92" fmla="*/ 618 w 3536"/>
                <a:gd name="T93" fmla="*/ 427 h 3534"/>
                <a:gd name="T94" fmla="*/ 955 w 3536"/>
                <a:gd name="T95" fmla="*/ 197 h 3534"/>
                <a:gd name="T96" fmla="*/ 1344 w 3536"/>
                <a:gd name="T97" fmla="*/ 52 h 3534"/>
                <a:gd name="T98" fmla="*/ 1767 w 3536"/>
                <a:gd name="T99" fmla="*/ 0 h 3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36" h="3534">
                  <a:moveTo>
                    <a:pt x="1767" y="512"/>
                  </a:moveTo>
                  <a:lnTo>
                    <a:pt x="1647" y="518"/>
                  </a:lnTo>
                  <a:lnTo>
                    <a:pt x="1530" y="534"/>
                  </a:lnTo>
                  <a:lnTo>
                    <a:pt x="1416" y="562"/>
                  </a:lnTo>
                  <a:lnTo>
                    <a:pt x="1306" y="600"/>
                  </a:lnTo>
                  <a:lnTo>
                    <a:pt x="1201" y="648"/>
                  </a:lnTo>
                  <a:lnTo>
                    <a:pt x="1103" y="704"/>
                  </a:lnTo>
                  <a:lnTo>
                    <a:pt x="1009" y="769"/>
                  </a:lnTo>
                  <a:lnTo>
                    <a:pt x="921" y="841"/>
                  </a:lnTo>
                  <a:lnTo>
                    <a:pt x="842" y="921"/>
                  </a:lnTo>
                  <a:lnTo>
                    <a:pt x="768" y="1009"/>
                  </a:lnTo>
                  <a:lnTo>
                    <a:pt x="704" y="1102"/>
                  </a:lnTo>
                  <a:lnTo>
                    <a:pt x="648" y="1202"/>
                  </a:lnTo>
                  <a:lnTo>
                    <a:pt x="600" y="1306"/>
                  </a:lnTo>
                  <a:lnTo>
                    <a:pt x="562" y="1415"/>
                  </a:lnTo>
                  <a:lnTo>
                    <a:pt x="534" y="1529"/>
                  </a:lnTo>
                  <a:lnTo>
                    <a:pt x="518" y="1646"/>
                  </a:lnTo>
                  <a:lnTo>
                    <a:pt x="512" y="1768"/>
                  </a:lnTo>
                  <a:lnTo>
                    <a:pt x="518" y="1888"/>
                  </a:lnTo>
                  <a:lnTo>
                    <a:pt x="534" y="2005"/>
                  </a:lnTo>
                  <a:lnTo>
                    <a:pt x="562" y="2119"/>
                  </a:lnTo>
                  <a:lnTo>
                    <a:pt x="600" y="2228"/>
                  </a:lnTo>
                  <a:lnTo>
                    <a:pt x="648" y="2334"/>
                  </a:lnTo>
                  <a:lnTo>
                    <a:pt x="704" y="2432"/>
                  </a:lnTo>
                  <a:lnTo>
                    <a:pt x="768" y="2525"/>
                  </a:lnTo>
                  <a:lnTo>
                    <a:pt x="842" y="2613"/>
                  </a:lnTo>
                  <a:lnTo>
                    <a:pt x="921" y="2693"/>
                  </a:lnTo>
                  <a:lnTo>
                    <a:pt x="1009" y="2767"/>
                  </a:lnTo>
                  <a:lnTo>
                    <a:pt x="1103" y="2830"/>
                  </a:lnTo>
                  <a:lnTo>
                    <a:pt x="1201" y="2886"/>
                  </a:lnTo>
                  <a:lnTo>
                    <a:pt x="1306" y="2934"/>
                  </a:lnTo>
                  <a:lnTo>
                    <a:pt x="1416" y="2972"/>
                  </a:lnTo>
                  <a:lnTo>
                    <a:pt x="1530" y="3000"/>
                  </a:lnTo>
                  <a:lnTo>
                    <a:pt x="1647" y="3016"/>
                  </a:lnTo>
                  <a:lnTo>
                    <a:pt x="1767" y="3022"/>
                  </a:lnTo>
                  <a:lnTo>
                    <a:pt x="1889" y="3016"/>
                  </a:lnTo>
                  <a:lnTo>
                    <a:pt x="2006" y="3000"/>
                  </a:lnTo>
                  <a:lnTo>
                    <a:pt x="2120" y="2972"/>
                  </a:lnTo>
                  <a:lnTo>
                    <a:pt x="2230" y="2934"/>
                  </a:lnTo>
                  <a:lnTo>
                    <a:pt x="2333" y="2886"/>
                  </a:lnTo>
                  <a:lnTo>
                    <a:pt x="2433" y="2830"/>
                  </a:lnTo>
                  <a:lnTo>
                    <a:pt x="2527" y="2767"/>
                  </a:lnTo>
                  <a:lnTo>
                    <a:pt x="2615" y="2693"/>
                  </a:lnTo>
                  <a:lnTo>
                    <a:pt x="2694" y="2613"/>
                  </a:lnTo>
                  <a:lnTo>
                    <a:pt x="2766" y="2525"/>
                  </a:lnTo>
                  <a:lnTo>
                    <a:pt x="2832" y="2432"/>
                  </a:lnTo>
                  <a:lnTo>
                    <a:pt x="2888" y="2334"/>
                  </a:lnTo>
                  <a:lnTo>
                    <a:pt x="2936" y="2228"/>
                  </a:lnTo>
                  <a:lnTo>
                    <a:pt x="2974" y="2119"/>
                  </a:lnTo>
                  <a:lnTo>
                    <a:pt x="3002" y="2005"/>
                  </a:lnTo>
                  <a:lnTo>
                    <a:pt x="3018" y="1888"/>
                  </a:lnTo>
                  <a:lnTo>
                    <a:pt x="3024" y="1768"/>
                  </a:lnTo>
                  <a:lnTo>
                    <a:pt x="3018" y="1646"/>
                  </a:lnTo>
                  <a:lnTo>
                    <a:pt x="3002" y="1529"/>
                  </a:lnTo>
                  <a:lnTo>
                    <a:pt x="2974" y="1415"/>
                  </a:lnTo>
                  <a:lnTo>
                    <a:pt x="2936" y="1306"/>
                  </a:lnTo>
                  <a:lnTo>
                    <a:pt x="2888" y="1202"/>
                  </a:lnTo>
                  <a:lnTo>
                    <a:pt x="2832" y="1102"/>
                  </a:lnTo>
                  <a:lnTo>
                    <a:pt x="2766" y="1009"/>
                  </a:lnTo>
                  <a:lnTo>
                    <a:pt x="2694" y="921"/>
                  </a:lnTo>
                  <a:lnTo>
                    <a:pt x="2615" y="841"/>
                  </a:lnTo>
                  <a:lnTo>
                    <a:pt x="2527" y="769"/>
                  </a:lnTo>
                  <a:lnTo>
                    <a:pt x="2433" y="704"/>
                  </a:lnTo>
                  <a:lnTo>
                    <a:pt x="2333" y="648"/>
                  </a:lnTo>
                  <a:lnTo>
                    <a:pt x="2230" y="600"/>
                  </a:lnTo>
                  <a:lnTo>
                    <a:pt x="2120" y="562"/>
                  </a:lnTo>
                  <a:lnTo>
                    <a:pt x="2006" y="534"/>
                  </a:lnTo>
                  <a:lnTo>
                    <a:pt x="1889" y="518"/>
                  </a:lnTo>
                  <a:lnTo>
                    <a:pt x="1767" y="512"/>
                  </a:lnTo>
                  <a:close/>
                  <a:moveTo>
                    <a:pt x="1767" y="0"/>
                  </a:moveTo>
                  <a:lnTo>
                    <a:pt x="1913" y="6"/>
                  </a:lnTo>
                  <a:lnTo>
                    <a:pt x="2054" y="24"/>
                  </a:lnTo>
                  <a:lnTo>
                    <a:pt x="2192" y="52"/>
                  </a:lnTo>
                  <a:lnTo>
                    <a:pt x="2325" y="90"/>
                  </a:lnTo>
                  <a:lnTo>
                    <a:pt x="2455" y="139"/>
                  </a:lnTo>
                  <a:lnTo>
                    <a:pt x="2579" y="197"/>
                  </a:lnTo>
                  <a:lnTo>
                    <a:pt x="2698" y="265"/>
                  </a:lnTo>
                  <a:lnTo>
                    <a:pt x="2812" y="341"/>
                  </a:lnTo>
                  <a:lnTo>
                    <a:pt x="2918" y="427"/>
                  </a:lnTo>
                  <a:lnTo>
                    <a:pt x="3018" y="518"/>
                  </a:lnTo>
                  <a:lnTo>
                    <a:pt x="3109" y="618"/>
                  </a:lnTo>
                  <a:lnTo>
                    <a:pt x="3195" y="724"/>
                  </a:lnTo>
                  <a:lnTo>
                    <a:pt x="3271" y="837"/>
                  </a:lnTo>
                  <a:lnTo>
                    <a:pt x="3339" y="957"/>
                  </a:lnTo>
                  <a:lnTo>
                    <a:pt x="3397" y="1080"/>
                  </a:lnTo>
                  <a:lnTo>
                    <a:pt x="3446" y="1210"/>
                  </a:lnTo>
                  <a:lnTo>
                    <a:pt x="3484" y="1343"/>
                  </a:lnTo>
                  <a:lnTo>
                    <a:pt x="3512" y="1481"/>
                  </a:lnTo>
                  <a:lnTo>
                    <a:pt x="3530" y="1623"/>
                  </a:lnTo>
                  <a:lnTo>
                    <a:pt x="3536" y="1768"/>
                  </a:lnTo>
                  <a:lnTo>
                    <a:pt x="3530" y="1912"/>
                  </a:lnTo>
                  <a:lnTo>
                    <a:pt x="3512" y="2053"/>
                  </a:lnTo>
                  <a:lnTo>
                    <a:pt x="3484" y="2191"/>
                  </a:lnTo>
                  <a:lnTo>
                    <a:pt x="3446" y="2324"/>
                  </a:lnTo>
                  <a:lnTo>
                    <a:pt x="3397" y="2454"/>
                  </a:lnTo>
                  <a:lnTo>
                    <a:pt x="3339" y="2579"/>
                  </a:lnTo>
                  <a:lnTo>
                    <a:pt x="3271" y="2697"/>
                  </a:lnTo>
                  <a:lnTo>
                    <a:pt x="3195" y="2811"/>
                  </a:lnTo>
                  <a:lnTo>
                    <a:pt x="3109" y="2916"/>
                  </a:lnTo>
                  <a:lnTo>
                    <a:pt x="3018" y="3016"/>
                  </a:lnTo>
                  <a:lnTo>
                    <a:pt x="2918" y="3108"/>
                  </a:lnTo>
                  <a:lnTo>
                    <a:pt x="2812" y="3193"/>
                  </a:lnTo>
                  <a:lnTo>
                    <a:pt x="2698" y="3269"/>
                  </a:lnTo>
                  <a:lnTo>
                    <a:pt x="2579" y="3337"/>
                  </a:lnTo>
                  <a:lnTo>
                    <a:pt x="2455" y="3395"/>
                  </a:lnTo>
                  <a:lnTo>
                    <a:pt x="2325" y="3444"/>
                  </a:lnTo>
                  <a:lnTo>
                    <a:pt x="2192" y="3482"/>
                  </a:lnTo>
                  <a:lnTo>
                    <a:pt x="2054" y="3510"/>
                  </a:lnTo>
                  <a:lnTo>
                    <a:pt x="1913" y="3528"/>
                  </a:lnTo>
                  <a:lnTo>
                    <a:pt x="1767" y="3534"/>
                  </a:lnTo>
                  <a:lnTo>
                    <a:pt x="1623" y="3528"/>
                  </a:lnTo>
                  <a:lnTo>
                    <a:pt x="1482" y="3510"/>
                  </a:lnTo>
                  <a:lnTo>
                    <a:pt x="1344" y="3482"/>
                  </a:lnTo>
                  <a:lnTo>
                    <a:pt x="1211" y="3444"/>
                  </a:lnTo>
                  <a:lnTo>
                    <a:pt x="1081" y="3395"/>
                  </a:lnTo>
                  <a:lnTo>
                    <a:pt x="955" y="3337"/>
                  </a:lnTo>
                  <a:lnTo>
                    <a:pt x="838" y="3269"/>
                  </a:lnTo>
                  <a:lnTo>
                    <a:pt x="724" y="3193"/>
                  </a:lnTo>
                  <a:lnTo>
                    <a:pt x="618" y="3108"/>
                  </a:lnTo>
                  <a:lnTo>
                    <a:pt x="518" y="3016"/>
                  </a:lnTo>
                  <a:lnTo>
                    <a:pt x="427" y="2916"/>
                  </a:lnTo>
                  <a:lnTo>
                    <a:pt x="341" y="2811"/>
                  </a:lnTo>
                  <a:lnTo>
                    <a:pt x="265" y="2697"/>
                  </a:lnTo>
                  <a:lnTo>
                    <a:pt x="197" y="2579"/>
                  </a:lnTo>
                  <a:lnTo>
                    <a:pt x="139" y="2454"/>
                  </a:lnTo>
                  <a:lnTo>
                    <a:pt x="90" y="2324"/>
                  </a:lnTo>
                  <a:lnTo>
                    <a:pt x="52" y="2191"/>
                  </a:lnTo>
                  <a:lnTo>
                    <a:pt x="24" y="2053"/>
                  </a:lnTo>
                  <a:lnTo>
                    <a:pt x="6" y="1912"/>
                  </a:lnTo>
                  <a:lnTo>
                    <a:pt x="0" y="1768"/>
                  </a:lnTo>
                  <a:lnTo>
                    <a:pt x="6" y="1623"/>
                  </a:lnTo>
                  <a:lnTo>
                    <a:pt x="24" y="1481"/>
                  </a:lnTo>
                  <a:lnTo>
                    <a:pt x="52" y="1343"/>
                  </a:lnTo>
                  <a:lnTo>
                    <a:pt x="90" y="1210"/>
                  </a:lnTo>
                  <a:lnTo>
                    <a:pt x="139" y="1080"/>
                  </a:lnTo>
                  <a:lnTo>
                    <a:pt x="197" y="957"/>
                  </a:lnTo>
                  <a:lnTo>
                    <a:pt x="265" y="837"/>
                  </a:lnTo>
                  <a:lnTo>
                    <a:pt x="341" y="724"/>
                  </a:lnTo>
                  <a:lnTo>
                    <a:pt x="427" y="618"/>
                  </a:lnTo>
                  <a:lnTo>
                    <a:pt x="518" y="518"/>
                  </a:lnTo>
                  <a:lnTo>
                    <a:pt x="618" y="427"/>
                  </a:lnTo>
                  <a:lnTo>
                    <a:pt x="724" y="341"/>
                  </a:lnTo>
                  <a:lnTo>
                    <a:pt x="838" y="265"/>
                  </a:lnTo>
                  <a:lnTo>
                    <a:pt x="955" y="197"/>
                  </a:lnTo>
                  <a:lnTo>
                    <a:pt x="1081" y="139"/>
                  </a:lnTo>
                  <a:lnTo>
                    <a:pt x="1211" y="90"/>
                  </a:lnTo>
                  <a:lnTo>
                    <a:pt x="1344" y="52"/>
                  </a:lnTo>
                  <a:lnTo>
                    <a:pt x="1482" y="24"/>
                  </a:lnTo>
                  <a:lnTo>
                    <a:pt x="1623" y="6"/>
                  </a:lnTo>
                  <a:lnTo>
                    <a:pt x="17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-957263" y="1663701"/>
              <a:ext cx="407988" cy="406400"/>
            </a:xfrm>
            <a:custGeom>
              <a:avLst/>
              <a:gdLst>
                <a:gd name="T0" fmla="*/ 257 w 512"/>
                <a:gd name="T1" fmla="*/ 0 h 512"/>
                <a:gd name="T2" fmla="*/ 309 w 512"/>
                <a:gd name="T3" fmla="*/ 4 h 512"/>
                <a:gd name="T4" fmla="*/ 357 w 512"/>
                <a:gd name="T5" fmla="*/ 20 h 512"/>
                <a:gd name="T6" fmla="*/ 399 w 512"/>
                <a:gd name="T7" fmla="*/ 44 h 512"/>
                <a:gd name="T8" fmla="*/ 439 w 512"/>
                <a:gd name="T9" fmla="*/ 74 h 512"/>
                <a:gd name="T10" fmla="*/ 469 w 512"/>
                <a:gd name="T11" fmla="*/ 113 h 512"/>
                <a:gd name="T12" fmla="*/ 492 w 512"/>
                <a:gd name="T13" fmla="*/ 155 h 512"/>
                <a:gd name="T14" fmla="*/ 508 w 512"/>
                <a:gd name="T15" fmla="*/ 203 h 512"/>
                <a:gd name="T16" fmla="*/ 512 w 512"/>
                <a:gd name="T17" fmla="*/ 255 h 512"/>
                <a:gd name="T18" fmla="*/ 508 w 512"/>
                <a:gd name="T19" fmla="*/ 307 h 512"/>
                <a:gd name="T20" fmla="*/ 492 w 512"/>
                <a:gd name="T21" fmla="*/ 355 h 512"/>
                <a:gd name="T22" fmla="*/ 469 w 512"/>
                <a:gd name="T23" fmla="*/ 399 h 512"/>
                <a:gd name="T24" fmla="*/ 439 w 512"/>
                <a:gd name="T25" fmla="*/ 436 h 512"/>
                <a:gd name="T26" fmla="*/ 399 w 512"/>
                <a:gd name="T27" fmla="*/ 468 h 512"/>
                <a:gd name="T28" fmla="*/ 357 w 512"/>
                <a:gd name="T29" fmla="*/ 492 h 512"/>
                <a:gd name="T30" fmla="*/ 309 w 512"/>
                <a:gd name="T31" fmla="*/ 506 h 512"/>
                <a:gd name="T32" fmla="*/ 257 w 512"/>
                <a:gd name="T33" fmla="*/ 512 h 512"/>
                <a:gd name="T34" fmla="*/ 205 w 512"/>
                <a:gd name="T35" fmla="*/ 506 h 512"/>
                <a:gd name="T36" fmla="*/ 157 w 512"/>
                <a:gd name="T37" fmla="*/ 492 h 512"/>
                <a:gd name="T38" fmla="*/ 113 w 512"/>
                <a:gd name="T39" fmla="*/ 468 h 512"/>
                <a:gd name="T40" fmla="*/ 76 w 512"/>
                <a:gd name="T41" fmla="*/ 436 h 512"/>
                <a:gd name="T42" fmla="*/ 44 w 512"/>
                <a:gd name="T43" fmla="*/ 399 h 512"/>
                <a:gd name="T44" fmla="*/ 20 w 512"/>
                <a:gd name="T45" fmla="*/ 355 h 512"/>
                <a:gd name="T46" fmla="*/ 6 w 512"/>
                <a:gd name="T47" fmla="*/ 307 h 512"/>
                <a:gd name="T48" fmla="*/ 0 w 512"/>
                <a:gd name="T49" fmla="*/ 255 h 512"/>
                <a:gd name="T50" fmla="*/ 6 w 512"/>
                <a:gd name="T51" fmla="*/ 203 h 512"/>
                <a:gd name="T52" fmla="*/ 20 w 512"/>
                <a:gd name="T53" fmla="*/ 155 h 512"/>
                <a:gd name="T54" fmla="*/ 44 w 512"/>
                <a:gd name="T55" fmla="*/ 113 h 512"/>
                <a:gd name="T56" fmla="*/ 76 w 512"/>
                <a:gd name="T57" fmla="*/ 74 h 512"/>
                <a:gd name="T58" fmla="*/ 113 w 512"/>
                <a:gd name="T59" fmla="*/ 44 h 512"/>
                <a:gd name="T60" fmla="*/ 157 w 512"/>
                <a:gd name="T61" fmla="*/ 20 h 512"/>
                <a:gd name="T62" fmla="*/ 205 w 512"/>
                <a:gd name="T63" fmla="*/ 4 h 512"/>
                <a:gd name="T64" fmla="*/ 257 w 512"/>
                <a:gd name="T65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12" h="512">
                  <a:moveTo>
                    <a:pt x="257" y="0"/>
                  </a:moveTo>
                  <a:lnTo>
                    <a:pt x="309" y="4"/>
                  </a:lnTo>
                  <a:lnTo>
                    <a:pt x="357" y="20"/>
                  </a:lnTo>
                  <a:lnTo>
                    <a:pt x="399" y="44"/>
                  </a:lnTo>
                  <a:lnTo>
                    <a:pt x="439" y="74"/>
                  </a:lnTo>
                  <a:lnTo>
                    <a:pt x="469" y="113"/>
                  </a:lnTo>
                  <a:lnTo>
                    <a:pt x="492" y="155"/>
                  </a:lnTo>
                  <a:lnTo>
                    <a:pt x="508" y="203"/>
                  </a:lnTo>
                  <a:lnTo>
                    <a:pt x="512" y="255"/>
                  </a:lnTo>
                  <a:lnTo>
                    <a:pt x="508" y="307"/>
                  </a:lnTo>
                  <a:lnTo>
                    <a:pt x="492" y="355"/>
                  </a:lnTo>
                  <a:lnTo>
                    <a:pt x="469" y="399"/>
                  </a:lnTo>
                  <a:lnTo>
                    <a:pt x="439" y="436"/>
                  </a:lnTo>
                  <a:lnTo>
                    <a:pt x="399" y="468"/>
                  </a:lnTo>
                  <a:lnTo>
                    <a:pt x="357" y="492"/>
                  </a:lnTo>
                  <a:lnTo>
                    <a:pt x="309" y="506"/>
                  </a:lnTo>
                  <a:lnTo>
                    <a:pt x="257" y="512"/>
                  </a:lnTo>
                  <a:lnTo>
                    <a:pt x="205" y="506"/>
                  </a:lnTo>
                  <a:lnTo>
                    <a:pt x="157" y="492"/>
                  </a:lnTo>
                  <a:lnTo>
                    <a:pt x="113" y="468"/>
                  </a:lnTo>
                  <a:lnTo>
                    <a:pt x="76" y="436"/>
                  </a:lnTo>
                  <a:lnTo>
                    <a:pt x="44" y="399"/>
                  </a:lnTo>
                  <a:lnTo>
                    <a:pt x="20" y="355"/>
                  </a:lnTo>
                  <a:lnTo>
                    <a:pt x="6" y="307"/>
                  </a:lnTo>
                  <a:lnTo>
                    <a:pt x="0" y="255"/>
                  </a:lnTo>
                  <a:lnTo>
                    <a:pt x="6" y="203"/>
                  </a:lnTo>
                  <a:lnTo>
                    <a:pt x="20" y="155"/>
                  </a:lnTo>
                  <a:lnTo>
                    <a:pt x="44" y="113"/>
                  </a:lnTo>
                  <a:lnTo>
                    <a:pt x="76" y="74"/>
                  </a:lnTo>
                  <a:lnTo>
                    <a:pt x="113" y="44"/>
                  </a:lnTo>
                  <a:lnTo>
                    <a:pt x="157" y="20"/>
                  </a:lnTo>
                  <a:lnTo>
                    <a:pt x="205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Oval 20"/>
          <p:cNvSpPr/>
          <p:nvPr/>
        </p:nvSpPr>
        <p:spPr>
          <a:xfrm>
            <a:off x="7590110" y="3639574"/>
            <a:ext cx="574766" cy="574766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7803782" y="3779714"/>
            <a:ext cx="147423" cy="294486"/>
          </a:xfrm>
          <a:custGeom>
            <a:avLst/>
            <a:gdLst>
              <a:gd name="T0" fmla="*/ 2051 w 3282"/>
              <a:gd name="T1" fmla="*/ 0 h 6556"/>
              <a:gd name="T2" fmla="*/ 2871 w 3282"/>
              <a:gd name="T3" fmla="*/ 0 h 6556"/>
              <a:gd name="T4" fmla="*/ 2871 w 3282"/>
              <a:gd name="T5" fmla="*/ 1025 h 6556"/>
              <a:gd name="T6" fmla="*/ 2460 w 3282"/>
              <a:gd name="T7" fmla="*/ 1025 h 6556"/>
              <a:gd name="T8" fmla="*/ 2394 w 3282"/>
              <a:gd name="T9" fmla="*/ 1031 h 6556"/>
              <a:gd name="T10" fmla="*/ 2332 w 3282"/>
              <a:gd name="T11" fmla="*/ 1046 h 6556"/>
              <a:gd name="T12" fmla="*/ 2272 w 3282"/>
              <a:gd name="T13" fmla="*/ 1070 h 6556"/>
              <a:gd name="T14" fmla="*/ 2219 w 3282"/>
              <a:gd name="T15" fmla="*/ 1104 h 6556"/>
              <a:gd name="T16" fmla="*/ 2171 w 3282"/>
              <a:gd name="T17" fmla="*/ 1144 h 6556"/>
              <a:gd name="T18" fmla="*/ 2131 w 3282"/>
              <a:gd name="T19" fmla="*/ 1192 h 6556"/>
              <a:gd name="T20" fmla="*/ 2097 w 3282"/>
              <a:gd name="T21" fmla="*/ 1246 h 6556"/>
              <a:gd name="T22" fmla="*/ 2071 w 3282"/>
              <a:gd name="T23" fmla="*/ 1306 h 6556"/>
              <a:gd name="T24" fmla="*/ 2057 w 3282"/>
              <a:gd name="T25" fmla="*/ 1367 h 6556"/>
              <a:gd name="T26" fmla="*/ 2051 w 3282"/>
              <a:gd name="T27" fmla="*/ 1435 h 6556"/>
              <a:gd name="T28" fmla="*/ 2051 w 3282"/>
              <a:gd name="T29" fmla="*/ 2254 h 6556"/>
              <a:gd name="T30" fmla="*/ 3282 w 3282"/>
              <a:gd name="T31" fmla="*/ 2254 h 6556"/>
              <a:gd name="T32" fmla="*/ 2871 w 3282"/>
              <a:gd name="T33" fmla="*/ 3279 h 6556"/>
              <a:gd name="T34" fmla="*/ 2051 w 3282"/>
              <a:gd name="T35" fmla="*/ 3279 h 6556"/>
              <a:gd name="T36" fmla="*/ 2051 w 3282"/>
              <a:gd name="T37" fmla="*/ 6556 h 6556"/>
              <a:gd name="T38" fmla="*/ 820 w 3282"/>
              <a:gd name="T39" fmla="*/ 6556 h 6556"/>
              <a:gd name="T40" fmla="*/ 820 w 3282"/>
              <a:gd name="T41" fmla="*/ 3279 h 6556"/>
              <a:gd name="T42" fmla="*/ 0 w 3282"/>
              <a:gd name="T43" fmla="*/ 3279 h 6556"/>
              <a:gd name="T44" fmla="*/ 0 w 3282"/>
              <a:gd name="T45" fmla="*/ 2254 h 6556"/>
              <a:gd name="T46" fmla="*/ 820 w 3282"/>
              <a:gd name="T47" fmla="*/ 2254 h 6556"/>
              <a:gd name="T48" fmla="*/ 820 w 3282"/>
              <a:gd name="T49" fmla="*/ 1230 h 6556"/>
              <a:gd name="T50" fmla="*/ 826 w 3282"/>
              <a:gd name="T51" fmla="*/ 1104 h 6556"/>
              <a:gd name="T52" fmla="*/ 846 w 3282"/>
              <a:gd name="T53" fmla="*/ 983 h 6556"/>
              <a:gd name="T54" fmla="*/ 876 w 3282"/>
              <a:gd name="T55" fmla="*/ 863 h 6556"/>
              <a:gd name="T56" fmla="*/ 918 w 3282"/>
              <a:gd name="T57" fmla="*/ 751 h 6556"/>
              <a:gd name="T58" fmla="*/ 970 w 3282"/>
              <a:gd name="T59" fmla="*/ 644 h 6556"/>
              <a:gd name="T60" fmla="*/ 1031 w 3282"/>
              <a:gd name="T61" fmla="*/ 542 h 6556"/>
              <a:gd name="T62" fmla="*/ 1101 w 3282"/>
              <a:gd name="T63" fmla="*/ 448 h 6556"/>
              <a:gd name="T64" fmla="*/ 1181 w 3282"/>
              <a:gd name="T65" fmla="*/ 361 h 6556"/>
              <a:gd name="T66" fmla="*/ 1269 w 3282"/>
              <a:gd name="T67" fmla="*/ 281 h 6556"/>
              <a:gd name="T68" fmla="*/ 1363 w 3282"/>
              <a:gd name="T69" fmla="*/ 211 h 6556"/>
              <a:gd name="T70" fmla="*/ 1464 w 3282"/>
              <a:gd name="T71" fmla="*/ 149 h 6556"/>
              <a:gd name="T72" fmla="*/ 1572 w 3282"/>
              <a:gd name="T73" fmla="*/ 98 h 6556"/>
              <a:gd name="T74" fmla="*/ 1686 w 3282"/>
              <a:gd name="T75" fmla="*/ 56 h 6556"/>
              <a:gd name="T76" fmla="*/ 1804 w 3282"/>
              <a:gd name="T77" fmla="*/ 26 h 6556"/>
              <a:gd name="T78" fmla="*/ 1925 w 3282"/>
              <a:gd name="T79" fmla="*/ 6 h 6556"/>
              <a:gd name="T80" fmla="*/ 2051 w 3282"/>
              <a:gd name="T81" fmla="*/ 0 h 6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282" h="6556">
                <a:moveTo>
                  <a:pt x="2051" y="0"/>
                </a:moveTo>
                <a:lnTo>
                  <a:pt x="2871" y="0"/>
                </a:lnTo>
                <a:lnTo>
                  <a:pt x="2871" y="1025"/>
                </a:lnTo>
                <a:lnTo>
                  <a:pt x="2460" y="1025"/>
                </a:lnTo>
                <a:lnTo>
                  <a:pt x="2394" y="1031"/>
                </a:lnTo>
                <a:lnTo>
                  <a:pt x="2332" y="1046"/>
                </a:lnTo>
                <a:lnTo>
                  <a:pt x="2272" y="1070"/>
                </a:lnTo>
                <a:lnTo>
                  <a:pt x="2219" y="1104"/>
                </a:lnTo>
                <a:lnTo>
                  <a:pt x="2171" y="1144"/>
                </a:lnTo>
                <a:lnTo>
                  <a:pt x="2131" y="1192"/>
                </a:lnTo>
                <a:lnTo>
                  <a:pt x="2097" y="1246"/>
                </a:lnTo>
                <a:lnTo>
                  <a:pt x="2071" y="1306"/>
                </a:lnTo>
                <a:lnTo>
                  <a:pt x="2057" y="1367"/>
                </a:lnTo>
                <a:lnTo>
                  <a:pt x="2051" y="1435"/>
                </a:lnTo>
                <a:lnTo>
                  <a:pt x="2051" y="2254"/>
                </a:lnTo>
                <a:lnTo>
                  <a:pt x="3282" y="2254"/>
                </a:lnTo>
                <a:lnTo>
                  <a:pt x="2871" y="3279"/>
                </a:lnTo>
                <a:lnTo>
                  <a:pt x="2051" y="3279"/>
                </a:lnTo>
                <a:lnTo>
                  <a:pt x="2051" y="6556"/>
                </a:lnTo>
                <a:lnTo>
                  <a:pt x="820" y="6556"/>
                </a:lnTo>
                <a:lnTo>
                  <a:pt x="820" y="3279"/>
                </a:lnTo>
                <a:lnTo>
                  <a:pt x="0" y="3279"/>
                </a:lnTo>
                <a:lnTo>
                  <a:pt x="0" y="2254"/>
                </a:lnTo>
                <a:lnTo>
                  <a:pt x="820" y="2254"/>
                </a:lnTo>
                <a:lnTo>
                  <a:pt x="820" y="1230"/>
                </a:lnTo>
                <a:lnTo>
                  <a:pt x="826" y="1104"/>
                </a:lnTo>
                <a:lnTo>
                  <a:pt x="846" y="983"/>
                </a:lnTo>
                <a:lnTo>
                  <a:pt x="876" y="863"/>
                </a:lnTo>
                <a:lnTo>
                  <a:pt x="918" y="751"/>
                </a:lnTo>
                <a:lnTo>
                  <a:pt x="970" y="644"/>
                </a:lnTo>
                <a:lnTo>
                  <a:pt x="1031" y="542"/>
                </a:lnTo>
                <a:lnTo>
                  <a:pt x="1101" y="448"/>
                </a:lnTo>
                <a:lnTo>
                  <a:pt x="1181" y="361"/>
                </a:lnTo>
                <a:lnTo>
                  <a:pt x="1269" y="281"/>
                </a:lnTo>
                <a:lnTo>
                  <a:pt x="1363" y="211"/>
                </a:lnTo>
                <a:lnTo>
                  <a:pt x="1464" y="149"/>
                </a:lnTo>
                <a:lnTo>
                  <a:pt x="1572" y="98"/>
                </a:lnTo>
                <a:lnTo>
                  <a:pt x="1686" y="56"/>
                </a:lnTo>
                <a:lnTo>
                  <a:pt x="1804" y="26"/>
                </a:lnTo>
                <a:lnTo>
                  <a:pt x="1925" y="6"/>
                </a:lnTo>
                <a:lnTo>
                  <a:pt x="205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9" name="TextBox 38"/>
          <p:cNvSpPr txBox="1"/>
          <p:nvPr/>
        </p:nvSpPr>
        <p:spPr>
          <a:xfrm>
            <a:off x="3275057" y="4438760"/>
            <a:ext cx="5512578" cy="34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/</a:t>
            </a:r>
            <a:r>
              <a:rPr lang="es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Shubhambilthare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3105807" y="3330741"/>
            <a:ext cx="6211614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4135" y="2641419"/>
            <a:ext cx="10040554" cy="38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Shubham</a:t>
            </a:r>
            <a:r>
              <a:rPr lang="es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Bilthare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2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33972" y="5031706"/>
            <a:ext cx="7776864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s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Contact</a:t>
            </a:r>
            <a:r>
              <a:rPr lang="es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s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Detail</a:t>
            </a:r>
            <a:r>
              <a:rPr lang="es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:- </a:t>
            </a:r>
            <a:r>
              <a:rPr lang="es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M</a:t>
            </a:r>
            <a:r>
              <a:rPr lang="es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o.- +91 7610268698     Email:-Shubhamsrihmjbp@gmail.com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87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 smtClean="0">
                <a:ln/>
                <a:solidFill>
                  <a:schemeClr val="accent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Shopkeeper’s Problem</a:t>
            </a:r>
            <a:endParaRPr lang="en-IN" b="1" dirty="0">
              <a:ln/>
              <a:solidFill>
                <a:schemeClr val="accent4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61140" y="3607730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296634" y="3989816"/>
            <a:ext cx="929014" cy="929014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336914" y="4008765"/>
            <a:ext cx="337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Business does not grow due to the credit of customers</a:t>
            </a:r>
          </a:p>
          <a:p>
            <a:endParaRPr lang="en-IN" sz="1800" b="1" dirty="0">
              <a:solidFill>
                <a:srgbClr val="FF000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717257" y="4240815"/>
            <a:ext cx="87768" cy="456028"/>
            <a:chOff x="-13708063" y="0"/>
            <a:chExt cx="947738" cy="4924425"/>
          </a:xfrm>
          <a:solidFill>
            <a:srgbClr val="FF0000"/>
          </a:solidFill>
        </p:grpSpPr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61140" y="1743073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296634" y="2125159"/>
            <a:ext cx="929014" cy="929014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2247048" y="2275127"/>
            <a:ext cx="3326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Loss of customers due to infection</a:t>
            </a:r>
          </a:p>
          <a:p>
            <a:endParaRPr lang="en-IN" sz="1800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717257" y="2376158"/>
            <a:ext cx="87768" cy="456028"/>
            <a:chOff x="-13708063" y="0"/>
            <a:chExt cx="947738" cy="4924425"/>
          </a:xfrm>
          <a:solidFill>
            <a:srgbClr val="FF0000"/>
          </a:solidFill>
        </p:grpSpPr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6942740" y="3607730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>
            <a:off x="6478234" y="3989816"/>
            <a:ext cx="929014" cy="929014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7545126" y="4131157"/>
            <a:ext cx="3209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limited area where sales </a:t>
            </a:r>
            <a:r>
              <a:rPr lang="en-US" sz="1800" b="1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to </a:t>
            </a:r>
            <a:r>
              <a:rPr 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limited number of people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6898857" y="4240815"/>
            <a:ext cx="87768" cy="456028"/>
            <a:chOff x="-13708063" y="0"/>
            <a:chExt cx="947738" cy="4924425"/>
          </a:xfrm>
          <a:solidFill>
            <a:srgbClr val="FF0000"/>
          </a:solidFill>
        </p:grpSpPr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6942740" y="1743073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6478234" y="2125159"/>
            <a:ext cx="929014" cy="929014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/>
          <p:cNvSpPr txBox="1"/>
          <p:nvPr/>
        </p:nvSpPr>
        <p:spPr>
          <a:xfrm>
            <a:off x="7565745" y="2217227"/>
            <a:ext cx="3065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Loss of customer contact due to non-contact with any customer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898857" y="2376158"/>
            <a:ext cx="87768" cy="456028"/>
            <a:chOff x="-13708063" y="0"/>
            <a:chExt cx="947738" cy="4924425"/>
          </a:xfrm>
          <a:solidFill>
            <a:srgbClr val="FF0000"/>
          </a:solidFill>
        </p:grpSpPr>
        <p:sp>
          <p:nvSpPr>
            <p:cNvPr id="45" name="Freeform 7"/>
            <p:cNvSpPr>
              <a:spLocks/>
            </p:cNvSpPr>
            <p:nvPr/>
          </p:nvSpPr>
          <p:spPr bwMode="auto">
            <a:xfrm>
              <a:off x="-13685838" y="0"/>
              <a:ext cx="903288" cy="3505200"/>
            </a:xfrm>
            <a:custGeom>
              <a:avLst/>
              <a:gdLst>
                <a:gd name="T0" fmla="*/ 284 w 569"/>
                <a:gd name="T1" fmla="*/ 0 h 2208"/>
                <a:gd name="T2" fmla="*/ 341 w 569"/>
                <a:gd name="T3" fmla="*/ 6 h 2208"/>
                <a:gd name="T4" fmla="*/ 395 w 569"/>
                <a:gd name="T5" fmla="*/ 24 h 2208"/>
                <a:gd name="T6" fmla="*/ 442 w 569"/>
                <a:gd name="T7" fmla="*/ 49 h 2208"/>
                <a:gd name="T8" fmla="*/ 486 w 569"/>
                <a:gd name="T9" fmla="*/ 83 h 2208"/>
                <a:gd name="T10" fmla="*/ 519 w 569"/>
                <a:gd name="T11" fmla="*/ 127 h 2208"/>
                <a:gd name="T12" fmla="*/ 545 w 569"/>
                <a:gd name="T13" fmla="*/ 175 h 2208"/>
                <a:gd name="T14" fmla="*/ 563 w 569"/>
                <a:gd name="T15" fmla="*/ 228 h 2208"/>
                <a:gd name="T16" fmla="*/ 569 w 569"/>
                <a:gd name="T17" fmla="*/ 286 h 2208"/>
                <a:gd name="T18" fmla="*/ 569 w 569"/>
                <a:gd name="T19" fmla="*/ 1924 h 2208"/>
                <a:gd name="T20" fmla="*/ 563 w 569"/>
                <a:gd name="T21" fmla="*/ 1982 h 2208"/>
                <a:gd name="T22" fmla="*/ 545 w 569"/>
                <a:gd name="T23" fmla="*/ 2036 h 2208"/>
                <a:gd name="T24" fmla="*/ 519 w 569"/>
                <a:gd name="T25" fmla="*/ 2083 h 2208"/>
                <a:gd name="T26" fmla="*/ 486 w 569"/>
                <a:gd name="T27" fmla="*/ 2125 h 2208"/>
                <a:gd name="T28" fmla="*/ 442 w 569"/>
                <a:gd name="T29" fmla="*/ 2161 h 2208"/>
                <a:gd name="T30" fmla="*/ 395 w 569"/>
                <a:gd name="T31" fmla="*/ 2187 h 2208"/>
                <a:gd name="T32" fmla="*/ 341 w 569"/>
                <a:gd name="T33" fmla="*/ 2202 h 2208"/>
                <a:gd name="T34" fmla="*/ 284 w 569"/>
                <a:gd name="T35" fmla="*/ 2208 h 2208"/>
                <a:gd name="T36" fmla="*/ 228 w 569"/>
                <a:gd name="T37" fmla="*/ 2202 h 2208"/>
                <a:gd name="T38" fmla="*/ 174 w 569"/>
                <a:gd name="T39" fmla="*/ 2187 h 2208"/>
                <a:gd name="T40" fmla="*/ 125 w 569"/>
                <a:gd name="T41" fmla="*/ 2161 h 2208"/>
                <a:gd name="T42" fmla="*/ 83 w 569"/>
                <a:gd name="T43" fmla="*/ 2125 h 2208"/>
                <a:gd name="T44" fmla="*/ 50 w 569"/>
                <a:gd name="T45" fmla="*/ 2083 h 2208"/>
                <a:gd name="T46" fmla="*/ 24 w 569"/>
                <a:gd name="T47" fmla="*/ 2036 h 2208"/>
                <a:gd name="T48" fmla="*/ 6 w 569"/>
                <a:gd name="T49" fmla="*/ 1982 h 2208"/>
                <a:gd name="T50" fmla="*/ 0 w 569"/>
                <a:gd name="T51" fmla="*/ 1924 h 2208"/>
                <a:gd name="T52" fmla="*/ 0 w 569"/>
                <a:gd name="T53" fmla="*/ 286 h 2208"/>
                <a:gd name="T54" fmla="*/ 6 w 569"/>
                <a:gd name="T55" fmla="*/ 228 h 2208"/>
                <a:gd name="T56" fmla="*/ 24 w 569"/>
                <a:gd name="T57" fmla="*/ 175 h 2208"/>
                <a:gd name="T58" fmla="*/ 50 w 569"/>
                <a:gd name="T59" fmla="*/ 127 h 2208"/>
                <a:gd name="T60" fmla="*/ 83 w 569"/>
                <a:gd name="T61" fmla="*/ 83 h 2208"/>
                <a:gd name="T62" fmla="*/ 125 w 569"/>
                <a:gd name="T63" fmla="*/ 49 h 2208"/>
                <a:gd name="T64" fmla="*/ 174 w 569"/>
                <a:gd name="T65" fmla="*/ 24 h 2208"/>
                <a:gd name="T66" fmla="*/ 228 w 569"/>
                <a:gd name="T67" fmla="*/ 6 h 2208"/>
                <a:gd name="T68" fmla="*/ 284 w 569"/>
                <a:gd name="T69" fmla="*/ 0 h 2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9" h="2208">
                  <a:moveTo>
                    <a:pt x="284" y="0"/>
                  </a:moveTo>
                  <a:lnTo>
                    <a:pt x="341" y="6"/>
                  </a:lnTo>
                  <a:lnTo>
                    <a:pt x="395" y="24"/>
                  </a:lnTo>
                  <a:lnTo>
                    <a:pt x="442" y="49"/>
                  </a:lnTo>
                  <a:lnTo>
                    <a:pt x="486" y="83"/>
                  </a:lnTo>
                  <a:lnTo>
                    <a:pt x="519" y="127"/>
                  </a:lnTo>
                  <a:lnTo>
                    <a:pt x="545" y="175"/>
                  </a:lnTo>
                  <a:lnTo>
                    <a:pt x="563" y="228"/>
                  </a:lnTo>
                  <a:lnTo>
                    <a:pt x="569" y="286"/>
                  </a:lnTo>
                  <a:lnTo>
                    <a:pt x="569" y="1924"/>
                  </a:lnTo>
                  <a:lnTo>
                    <a:pt x="563" y="1982"/>
                  </a:lnTo>
                  <a:lnTo>
                    <a:pt x="545" y="2036"/>
                  </a:lnTo>
                  <a:lnTo>
                    <a:pt x="519" y="2083"/>
                  </a:lnTo>
                  <a:lnTo>
                    <a:pt x="486" y="2125"/>
                  </a:lnTo>
                  <a:lnTo>
                    <a:pt x="442" y="2161"/>
                  </a:lnTo>
                  <a:lnTo>
                    <a:pt x="395" y="2187"/>
                  </a:lnTo>
                  <a:lnTo>
                    <a:pt x="341" y="2202"/>
                  </a:lnTo>
                  <a:lnTo>
                    <a:pt x="284" y="2208"/>
                  </a:lnTo>
                  <a:lnTo>
                    <a:pt x="228" y="2202"/>
                  </a:lnTo>
                  <a:lnTo>
                    <a:pt x="174" y="2187"/>
                  </a:lnTo>
                  <a:lnTo>
                    <a:pt x="125" y="2161"/>
                  </a:lnTo>
                  <a:lnTo>
                    <a:pt x="83" y="2125"/>
                  </a:lnTo>
                  <a:lnTo>
                    <a:pt x="50" y="2083"/>
                  </a:lnTo>
                  <a:lnTo>
                    <a:pt x="24" y="2036"/>
                  </a:lnTo>
                  <a:lnTo>
                    <a:pt x="6" y="1982"/>
                  </a:lnTo>
                  <a:lnTo>
                    <a:pt x="0" y="1924"/>
                  </a:lnTo>
                  <a:lnTo>
                    <a:pt x="0" y="286"/>
                  </a:lnTo>
                  <a:lnTo>
                    <a:pt x="6" y="228"/>
                  </a:lnTo>
                  <a:lnTo>
                    <a:pt x="24" y="175"/>
                  </a:lnTo>
                  <a:lnTo>
                    <a:pt x="50" y="127"/>
                  </a:lnTo>
                  <a:lnTo>
                    <a:pt x="83" y="83"/>
                  </a:lnTo>
                  <a:lnTo>
                    <a:pt x="125" y="49"/>
                  </a:lnTo>
                  <a:lnTo>
                    <a:pt x="174" y="24"/>
                  </a:lnTo>
                  <a:lnTo>
                    <a:pt x="228" y="6"/>
                  </a:lnTo>
                  <a:lnTo>
                    <a:pt x="284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-13708063" y="3975100"/>
              <a:ext cx="947738" cy="949325"/>
            </a:xfrm>
            <a:custGeom>
              <a:avLst/>
              <a:gdLst>
                <a:gd name="T0" fmla="*/ 298 w 597"/>
                <a:gd name="T1" fmla="*/ 0 h 598"/>
                <a:gd name="T2" fmla="*/ 359 w 597"/>
                <a:gd name="T3" fmla="*/ 6 h 598"/>
                <a:gd name="T4" fmla="*/ 414 w 597"/>
                <a:gd name="T5" fmla="*/ 22 h 598"/>
                <a:gd name="T6" fmla="*/ 466 w 597"/>
                <a:gd name="T7" fmla="*/ 50 h 598"/>
                <a:gd name="T8" fmla="*/ 510 w 597"/>
                <a:gd name="T9" fmla="*/ 88 h 598"/>
                <a:gd name="T10" fmla="*/ 545 w 597"/>
                <a:gd name="T11" fmla="*/ 131 h 598"/>
                <a:gd name="T12" fmla="*/ 573 w 597"/>
                <a:gd name="T13" fmla="*/ 183 h 598"/>
                <a:gd name="T14" fmla="*/ 591 w 597"/>
                <a:gd name="T15" fmla="*/ 239 h 598"/>
                <a:gd name="T16" fmla="*/ 597 w 597"/>
                <a:gd name="T17" fmla="*/ 298 h 598"/>
                <a:gd name="T18" fmla="*/ 591 w 597"/>
                <a:gd name="T19" fmla="*/ 360 h 598"/>
                <a:gd name="T20" fmla="*/ 573 w 597"/>
                <a:gd name="T21" fmla="*/ 415 h 598"/>
                <a:gd name="T22" fmla="*/ 545 w 597"/>
                <a:gd name="T23" fmla="*/ 467 h 598"/>
                <a:gd name="T24" fmla="*/ 510 w 597"/>
                <a:gd name="T25" fmla="*/ 511 h 598"/>
                <a:gd name="T26" fmla="*/ 466 w 597"/>
                <a:gd name="T27" fmla="*/ 547 h 598"/>
                <a:gd name="T28" fmla="*/ 414 w 597"/>
                <a:gd name="T29" fmla="*/ 574 h 598"/>
                <a:gd name="T30" fmla="*/ 359 w 597"/>
                <a:gd name="T31" fmla="*/ 592 h 598"/>
                <a:gd name="T32" fmla="*/ 298 w 597"/>
                <a:gd name="T33" fmla="*/ 598 h 598"/>
                <a:gd name="T34" fmla="*/ 238 w 597"/>
                <a:gd name="T35" fmla="*/ 592 h 598"/>
                <a:gd name="T36" fmla="*/ 183 w 597"/>
                <a:gd name="T37" fmla="*/ 574 h 598"/>
                <a:gd name="T38" fmla="*/ 131 w 597"/>
                <a:gd name="T39" fmla="*/ 547 h 598"/>
                <a:gd name="T40" fmla="*/ 87 w 597"/>
                <a:gd name="T41" fmla="*/ 511 h 598"/>
                <a:gd name="T42" fmla="*/ 50 w 597"/>
                <a:gd name="T43" fmla="*/ 467 h 598"/>
                <a:gd name="T44" fmla="*/ 24 w 597"/>
                <a:gd name="T45" fmla="*/ 415 h 598"/>
                <a:gd name="T46" fmla="*/ 6 w 597"/>
                <a:gd name="T47" fmla="*/ 360 h 598"/>
                <a:gd name="T48" fmla="*/ 0 w 597"/>
                <a:gd name="T49" fmla="*/ 298 h 598"/>
                <a:gd name="T50" fmla="*/ 6 w 597"/>
                <a:gd name="T51" fmla="*/ 239 h 598"/>
                <a:gd name="T52" fmla="*/ 24 w 597"/>
                <a:gd name="T53" fmla="*/ 183 h 598"/>
                <a:gd name="T54" fmla="*/ 50 w 597"/>
                <a:gd name="T55" fmla="*/ 131 h 598"/>
                <a:gd name="T56" fmla="*/ 87 w 597"/>
                <a:gd name="T57" fmla="*/ 88 h 598"/>
                <a:gd name="T58" fmla="*/ 131 w 597"/>
                <a:gd name="T59" fmla="*/ 50 h 598"/>
                <a:gd name="T60" fmla="*/ 183 w 597"/>
                <a:gd name="T61" fmla="*/ 22 h 598"/>
                <a:gd name="T62" fmla="*/ 238 w 597"/>
                <a:gd name="T63" fmla="*/ 6 h 598"/>
                <a:gd name="T64" fmla="*/ 298 w 597"/>
                <a:gd name="T65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7" h="598">
                  <a:moveTo>
                    <a:pt x="298" y="0"/>
                  </a:moveTo>
                  <a:lnTo>
                    <a:pt x="359" y="6"/>
                  </a:lnTo>
                  <a:lnTo>
                    <a:pt x="414" y="22"/>
                  </a:lnTo>
                  <a:lnTo>
                    <a:pt x="466" y="50"/>
                  </a:lnTo>
                  <a:lnTo>
                    <a:pt x="510" y="88"/>
                  </a:lnTo>
                  <a:lnTo>
                    <a:pt x="545" y="131"/>
                  </a:lnTo>
                  <a:lnTo>
                    <a:pt x="573" y="183"/>
                  </a:lnTo>
                  <a:lnTo>
                    <a:pt x="591" y="239"/>
                  </a:lnTo>
                  <a:lnTo>
                    <a:pt x="597" y="298"/>
                  </a:lnTo>
                  <a:lnTo>
                    <a:pt x="591" y="360"/>
                  </a:lnTo>
                  <a:lnTo>
                    <a:pt x="573" y="415"/>
                  </a:lnTo>
                  <a:lnTo>
                    <a:pt x="545" y="467"/>
                  </a:lnTo>
                  <a:lnTo>
                    <a:pt x="510" y="511"/>
                  </a:lnTo>
                  <a:lnTo>
                    <a:pt x="466" y="547"/>
                  </a:lnTo>
                  <a:lnTo>
                    <a:pt x="414" y="574"/>
                  </a:lnTo>
                  <a:lnTo>
                    <a:pt x="359" y="592"/>
                  </a:lnTo>
                  <a:lnTo>
                    <a:pt x="298" y="598"/>
                  </a:lnTo>
                  <a:lnTo>
                    <a:pt x="238" y="592"/>
                  </a:lnTo>
                  <a:lnTo>
                    <a:pt x="183" y="574"/>
                  </a:lnTo>
                  <a:lnTo>
                    <a:pt x="131" y="547"/>
                  </a:lnTo>
                  <a:lnTo>
                    <a:pt x="87" y="511"/>
                  </a:lnTo>
                  <a:lnTo>
                    <a:pt x="50" y="467"/>
                  </a:lnTo>
                  <a:lnTo>
                    <a:pt x="24" y="415"/>
                  </a:lnTo>
                  <a:lnTo>
                    <a:pt x="6" y="360"/>
                  </a:lnTo>
                  <a:lnTo>
                    <a:pt x="0" y="298"/>
                  </a:lnTo>
                  <a:lnTo>
                    <a:pt x="6" y="239"/>
                  </a:lnTo>
                  <a:lnTo>
                    <a:pt x="24" y="183"/>
                  </a:lnTo>
                  <a:lnTo>
                    <a:pt x="50" y="131"/>
                  </a:lnTo>
                  <a:lnTo>
                    <a:pt x="87" y="88"/>
                  </a:lnTo>
                  <a:lnTo>
                    <a:pt x="131" y="50"/>
                  </a:lnTo>
                  <a:lnTo>
                    <a:pt x="183" y="22"/>
                  </a:lnTo>
                  <a:lnTo>
                    <a:pt x="238" y="6"/>
                  </a:lnTo>
                  <a:lnTo>
                    <a:pt x="29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21507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The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Solution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61140" y="3607730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/>
          <p:cNvSpPr/>
          <p:nvPr/>
        </p:nvSpPr>
        <p:spPr>
          <a:xfrm>
            <a:off x="1296634" y="3989816"/>
            <a:ext cx="929014" cy="92901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2393256" y="4050013"/>
            <a:ext cx="2880319" cy="808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Less risk of infection due to online </a:t>
            </a: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order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askerville Old Face" panose="02020602080505020303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61140" y="1743073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Oval 19"/>
          <p:cNvSpPr/>
          <p:nvPr/>
        </p:nvSpPr>
        <p:spPr>
          <a:xfrm>
            <a:off x="1269876" y="2139946"/>
            <a:ext cx="929014" cy="92901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2399123" y="2375242"/>
            <a:ext cx="2880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No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hassle of borrowing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942740" y="3607730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>
            <a:off x="6478234" y="3989816"/>
            <a:ext cx="929014" cy="92901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7565246" y="3946490"/>
            <a:ext cx="3209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Staying in constant touch with the customer through online orders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942740" y="1743073"/>
            <a:ext cx="3949451" cy="1693186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/>
          <p:cNvSpPr/>
          <p:nvPr/>
        </p:nvSpPr>
        <p:spPr>
          <a:xfrm>
            <a:off x="6478234" y="2125159"/>
            <a:ext cx="929014" cy="92901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/>
          <p:cNvSpPr txBox="1"/>
          <p:nvPr/>
        </p:nvSpPr>
        <p:spPr>
          <a:xfrm>
            <a:off x="7677946" y="2403631"/>
            <a:ext cx="288031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No limited area</a:t>
            </a:r>
          </a:p>
          <a:p>
            <a:endParaRPr lang="en-IN" sz="1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605884" y="2396754"/>
            <a:ext cx="328733" cy="383086"/>
            <a:chOff x="11710988" y="139700"/>
            <a:chExt cx="4195763" cy="4889500"/>
          </a:xfrm>
          <a:solidFill>
            <a:schemeClr val="bg1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3266738" y="2303463"/>
              <a:ext cx="1135063" cy="2055813"/>
            </a:xfrm>
            <a:custGeom>
              <a:avLst/>
              <a:gdLst>
                <a:gd name="T0" fmla="*/ 792 w 1430"/>
                <a:gd name="T1" fmla="*/ 23 h 2590"/>
                <a:gd name="T2" fmla="*/ 863 w 1430"/>
                <a:gd name="T3" fmla="*/ 115 h 2590"/>
                <a:gd name="T4" fmla="*/ 1158 w 1430"/>
                <a:gd name="T5" fmla="*/ 369 h 2590"/>
                <a:gd name="T6" fmla="*/ 1267 w 1430"/>
                <a:gd name="T7" fmla="*/ 414 h 2590"/>
                <a:gd name="T8" fmla="*/ 1312 w 1430"/>
                <a:gd name="T9" fmla="*/ 523 h 2590"/>
                <a:gd name="T10" fmla="*/ 1267 w 1430"/>
                <a:gd name="T11" fmla="*/ 632 h 2590"/>
                <a:gd name="T12" fmla="*/ 1158 w 1430"/>
                <a:gd name="T13" fmla="*/ 676 h 2590"/>
                <a:gd name="T14" fmla="*/ 449 w 1430"/>
                <a:gd name="T15" fmla="*/ 695 h 2590"/>
                <a:gd name="T16" fmla="*/ 346 w 1430"/>
                <a:gd name="T17" fmla="*/ 778 h 2590"/>
                <a:gd name="T18" fmla="*/ 307 w 1430"/>
                <a:gd name="T19" fmla="*/ 909 h 2590"/>
                <a:gd name="T20" fmla="*/ 346 w 1430"/>
                <a:gd name="T21" fmla="*/ 1038 h 2590"/>
                <a:gd name="T22" fmla="*/ 449 w 1430"/>
                <a:gd name="T23" fmla="*/ 1122 h 2590"/>
                <a:gd name="T24" fmla="*/ 891 w 1430"/>
                <a:gd name="T25" fmla="*/ 1141 h 2590"/>
                <a:gd name="T26" fmla="*/ 1117 w 1430"/>
                <a:gd name="T27" fmla="*/ 1190 h 2590"/>
                <a:gd name="T28" fmla="*/ 1297 w 1430"/>
                <a:gd name="T29" fmla="*/ 1326 h 2590"/>
                <a:gd name="T30" fmla="*/ 1407 w 1430"/>
                <a:gd name="T31" fmla="*/ 1523 h 2590"/>
                <a:gd name="T32" fmla="*/ 1424 w 1430"/>
                <a:gd name="T33" fmla="*/ 1759 h 2590"/>
                <a:gd name="T34" fmla="*/ 1344 w 1430"/>
                <a:gd name="T35" fmla="*/ 1971 h 2590"/>
                <a:gd name="T36" fmla="*/ 1188 w 1430"/>
                <a:gd name="T37" fmla="*/ 2130 h 2590"/>
                <a:gd name="T38" fmla="*/ 977 w 1430"/>
                <a:gd name="T39" fmla="*/ 2212 h 2590"/>
                <a:gd name="T40" fmla="*/ 868 w 1430"/>
                <a:gd name="T41" fmla="*/ 2437 h 2590"/>
                <a:gd name="T42" fmla="*/ 823 w 1430"/>
                <a:gd name="T43" fmla="*/ 2545 h 2590"/>
                <a:gd name="T44" fmla="*/ 715 w 1430"/>
                <a:gd name="T45" fmla="*/ 2590 h 2590"/>
                <a:gd name="T46" fmla="*/ 606 w 1430"/>
                <a:gd name="T47" fmla="*/ 2545 h 2590"/>
                <a:gd name="T48" fmla="*/ 562 w 1430"/>
                <a:gd name="T49" fmla="*/ 2437 h 2590"/>
                <a:gd name="T50" fmla="*/ 219 w 1430"/>
                <a:gd name="T51" fmla="*/ 2212 h 2590"/>
                <a:gd name="T52" fmla="*/ 128 w 1430"/>
                <a:gd name="T53" fmla="*/ 2143 h 2590"/>
                <a:gd name="T54" fmla="*/ 113 w 1430"/>
                <a:gd name="T55" fmla="*/ 2025 h 2590"/>
                <a:gd name="T56" fmla="*/ 182 w 1430"/>
                <a:gd name="T57" fmla="*/ 1931 h 2590"/>
                <a:gd name="T58" fmla="*/ 891 w 1430"/>
                <a:gd name="T59" fmla="*/ 1911 h 2590"/>
                <a:gd name="T60" fmla="*/ 1020 w 1430"/>
                <a:gd name="T61" fmla="*/ 1871 h 2590"/>
                <a:gd name="T62" fmla="*/ 1104 w 1430"/>
                <a:gd name="T63" fmla="*/ 1770 h 2590"/>
                <a:gd name="T64" fmla="*/ 1117 w 1430"/>
                <a:gd name="T65" fmla="*/ 1632 h 2590"/>
                <a:gd name="T66" fmla="*/ 1054 w 1430"/>
                <a:gd name="T67" fmla="*/ 1515 h 2590"/>
                <a:gd name="T68" fmla="*/ 938 w 1430"/>
                <a:gd name="T69" fmla="*/ 1452 h 2590"/>
                <a:gd name="T70" fmla="*/ 459 w 1430"/>
                <a:gd name="T71" fmla="*/ 1442 h 2590"/>
                <a:gd name="T72" fmla="*/ 245 w 1430"/>
                <a:gd name="T73" fmla="*/ 1360 h 2590"/>
                <a:gd name="T74" fmla="*/ 86 w 1430"/>
                <a:gd name="T75" fmla="*/ 1201 h 2590"/>
                <a:gd name="T76" fmla="*/ 6 w 1430"/>
                <a:gd name="T77" fmla="*/ 987 h 2590"/>
                <a:gd name="T78" fmla="*/ 23 w 1430"/>
                <a:gd name="T79" fmla="*/ 753 h 2590"/>
                <a:gd name="T80" fmla="*/ 133 w 1430"/>
                <a:gd name="T81" fmla="*/ 555 h 2590"/>
                <a:gd name="T82" fmla="*/ 313 w 1430"/>
                <a:gd name="T83" fmla="*/ 420 h 2590"/>
                <a:gd name="T84" fmla="*/ 539 w 1430"/>
                <a:gd name="T85" fmla="*/ 369 h 2590"/>
                <a:gd name="T86" fmla="*/ 565 w 1430"/>
                <a:gd name="T87" fmla="*/ 115 h 2590"/>
                <a:gd name="T88" fmla="*/ 636 w 1430"/>
                <a:gd name="T89" fmla="*/ 23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30" h="2590">
                  <a:moveTo>
                    <a:pt x="715" y="0"/>
                  </a:moveTo>
                  <a:lnTo>
                    <a:pt x="754" y="6"/>
                  </a:lnTo>
                  <a:lnTo>
                    <a:pt x="792" y="23"/>
                  </a:lnTo>
                  <a:lnTo>
                    <a:pt x="823" y="47"/>
                  </a:lnTo>
                  <a:lnTo>
                    <a:pt x="846" y="77"/>
                  </a:lnTo>
                  <a:lnTo>
                    <a:pt x="863" y="115"/>
                  </a:lnTo>
                  <a:lnTo>
                    <a:pt x="868" y="156"/>
                  </a:lnTo>
                  <a:lnTo>
                    <a:pt x="868" y="369"/>
                  </a:lnTo>
                  <a:lnTo>
                    <a:pt x="1158" y="369"/>
                  </a:lnTo>
                  <a:lnTo>
                    <a:pt x="1199" y="375"/>
                  </a:lnTo>
                  <a:lnTo>
                    <a:pt x="1235" y="390"/>
                  </a:lnTo>
                  <a:lnTo>
                    <a:pt x="1267" y="414"/>
                  </a:lnTo>
                  <a:lnTo>
                    <a:pt x="1291" y="446"/>
                  </a:lnTo>
                  <a:lnTo>
                    <a:pt x="1306" y="482"/>
                  </a:lnTo>
                  <a:lnTo>
                    <a:pt x="1312" y="523"/>
                  </a:lnTo>
                  <a:lnTo>
                    <a:pt x="1306" y="564"/>
                  </a:lnTo>
                  <a:lnTo>
                    <a:pt x="1291" y="600"/>
                  </a:lnTo>
                  <a:lnTo>
                    <a:pt x="1267" y="632"/>
                  </a:lnTo>
                  <a:lnTo>
                    <a:pt x="1235" y="656"/>
                  </a:lnTo>
                  <a:lnTo>
                    <a:pt x="1199" y="671"/>
                  </a:lnTo>
                  <a:lnTo>
                    <a:pt x="1158" y="676"/>
                  </a:lnTo>
                  <a:lnTo>
                    <a:pt x="539" y="676"/>
                  </a:lnTo>
                  <a:lnTo>
                    <a:pt x="492" y="680"/>
                  </a:lnTo>
                  <a:lnTo>
                    <a:pt x="449" y="695"/>
                  </a:lnTo>
                  <a:lnTo>
                    <a:pt x="410" y="716"/>
                  </a:lnTo>
                  <a:lnTo>
                    <a:pt x="375" y="744"/>
                  </a:lnTo>
                  <a:lnTo>
                    <a:pt x="346" y="778"/>
                  </a:lnTo>
                  <a:lnTo>
                    <a:pt x="326" y="819"/>
                  </a:lnTo>
                  <a:lnTo>
                    <a:pt x="313" y="862"/>
                  </a:lnTo>
                  <a:lnTo>
                    <a:pt x="307" y="909"/>
                  </a:lnTo>
                  <a:lnTo>
                    <a:pt x="313" y="956"/>
                  </a:lnTo>
                  <a:lnTo>
                    <a:pt x="326" y="999"/>
                  </a:lnTo>
                  <a:lnTo>
                    <a:pt x="346" y="1038"/>
                  </a:lnTo>
                  <a:lnTo>
                    <a:pt x="375" y="1072"/>
                  </a:lnTo>
                  <a:lnTo>
                    <a:pt x="410" y="1100"/>
                  </a:lnTo>
                  <a:lnTo>
                    <a:pt x="449" y="1122"/>
                  </a:lnTo>
                  <a:lnTo>
                    <a:pt x="492" y="1135"/>
                  </a:lnTo>
                  <a:lnTo>
                    <a:pt x="539" y="1141"/>
                  </a:lnTo>
                  <a:lnTo>
                    <a:pt x="891" y="1141"/>
                  </a:lnTo>
                  <a:lnTo>
                    <a:pt x="969" y="1147"/>
                  </a:lnTo>
                  <a:lnTo>
                    <a:pt x="1046" y="1163"/>
                  </a:lnTo>
                  <a:lnTo>
                    <a:pt x="1117" y="1190"/>
                  </a:lnTo>
                  <a:lnTo>
                    <a:pt x="1185" y="1227"/>
                  </a:lnTo>
                  <a:lnTo>
                    <a:pt x="1244" y="1272"/>
                  </a:lnTo>
                  <a:lnTo>
                    <a:pt x="1297" y="1326"/>
                  </a:lnTo>
                  <a:lnTo>
                    <a:pt x="1342" y="1386"/>
                  </a:lnTo>
                  <a:lnTo>
                    <a:pt x="1379" y="1452"/>
                  </a:lnTo>
                  <a:lnTo>
                    <a:pt x="1407" y="1523"/>
                  </a:lnTo>
                  <a:lnTo>
                    <a:pt x="1424" y="1600"/>
                  </a:lnTo>
                  <a:lnTo>
                    <a:pt x="1430" y="1678"/>
                  </a:lnTo>
                  <a:lnTo>
                    <a:pt x="1424" y="1759"/>
                  </a:lnTo>
                  <a:lnTo>
                    <a:pt x="1407" y="1834"/>
                  </a:lnTo>
                  <a:lnTo>
                    <a:pt x="1381" y="1905"/>
                  </a:lnTo>
                  <a:lnTo>
                    <a:pt x="1344" y="1971"/>
                  </a:lnTo>
                  <a:lnTo>
                    <a:pt x="1299" y="2030"/>
                  </a:lnTo>
                  <a:lnTo>
                    <a:pt x="1246" y="2083"/>
                  </a:lnTo>
                  <a:lnTo>
                    <a:pt x="1188" y="2130"/>
                  </a:lnTo>
                  <a:lnTo>
                    <a:pt x="1123" y="2165"/>
                  </a:lnTo>
                  <a:lnTo>
                    <a:pt x="1052" y="2193"/>
                  </a:lnTo>
                  <a:lnTo>
                    <a:pt x="977" y="2212"/>
                  </a:lnTo>
                  <a:lnTo>
                    <a:pt x="898" y="2218"/>
                  </a:lnTo>
                  <a:lnTo>
                    <a:pt x="868" y="2218"/>
                  </a:lnTo>
                  <a:lnTo>
                    <a:pt x="868" y="2437"/>
                  </a:lnTo>
                  <a:lnTo>
                    <a:pt x="863" y="2478"/>
                  </a:lnTo>
                  <a:lnTo>
                    <a:pt x="848" y="2516"/>
                  </a:lnTo>
                  <a:lnTo>
                    <a:pt x="823" y="2545"/>
                  </a:lnTo>
                  <a:lnTo>
                    <a:pt x="794" y="2570"/>
                  </a:lnTo>
                  <a:lnTo>
                    <a:pt x="756" y="2585"/>
                  </a:lnTo>
                  <a:lnTo>
                    <a:pt x="715" y="2590"/>
                  </a:lnTo>
                  <a:lnTo>
                    <a:pt x="674" y="2585"/>
                  </a:lnTo>
                  <a:lnTo>
                    <a:pt x="638" y="2570"/>
                  </a:lnTo>
                  <a:lnTo>
                    <a:pt x="606" y="2545"/>
                  </a:lnTo>
                  <a:lnTo>
                    <a:pt x="582" y="2516"/>
                  </a:lnTo>
                  <a:lnTo>
                    <a:pt x="567" y="2478"/>
                  </a:lnTo>
                  <a:lnTo>
                    <a:pt x="562" y="2437"/>
                  </a:lnTo>
                  <a:lnTo>
                    <a:pt x="562" y="2218"/>
                  </a:lnTo>
                  <a:lnTo>
                    <a:pt x="260" y="2218"/>
                  </a:lnTo>
                  <a:lnTo>
                    <a:pt x="219" y="2212"/>
                  </a:lnTo>
                  <a:lnTo>
                    <a:pt x="182" y="2197"/>
                  </a:lnTo>
                  <a:lnTo>
                    <a:pt x="152" y="2173"/>
                  </a:lnTo>
                  <a:lnTo>
                    <a:pt x="128" y="2143"/>
                  </a:lnTo>
                  <a:lnTo>
                    <a:pt x="113" y="2105"/>
                  </a:lnTo>
                  <a:lnTo>
                    <a:pt x="107" y="2064"/>
                  </a:lnTo>
                  <a:lnTo>
                    <a:pt x="113" y="2025"/>
                  </a:lnTo>
                  <a:lnTo>
                    <a:pt x="128" y="1987"/>
                  </a:lnTo>
                  <a:lnTo>
                    <a:pt x="152" y="1956"/>
                  </a:lnTo>
                  <a:lnTo>
                    <a:pt x="182" y="1931"/>
                  </a:lnTo>
                  <a:lnTo>
                    <a:pt x="219" y="1916"/>
                  </a:lnTo>
                  <a:lnTo>
                    <a:pt x="260" y="1911"/>
                  </a:lnTo>
                  <a:lnTo>
                    <a:pt x="891" y="1911"/>
                  </a:lnTo>
                  <a:lnTo>
                    <a:pt x="938" y="1907"/>
                  </a:lnTo>
                  <a:lnTo>
                    <a:pt x="981" y="1894"/>
                  </a:lnTo>
                  <a:lnTo>
                    <a:pt x="1020" y="1871"/>
                  </a:lnTo>
                  <a:lnTo>
                    <a:pt x="1054" y="1843"/>
                  </a:lnTo>
                  <a:lnTo>
                    <a:pt x="1084" y="1809"/>
                  </a:lnTo>
                  <a:lnTo>
                    <a:pt x="1104" y="1770"/>
                  </a:lnTo>
                  <a:lnTo>
                    <a:pt x="1117" y="1725"/>
                  </a:lnTo>
                  <a:lnTo>
                    <a:pt x="1123" y="1678"/>
                  </a:lnTo>
                  <a:lnTo>
                    <a:pt x="1117" y="1632"/>
                  </a:lnTo>
                  <a:lnTo>
                    <a:pt x="1104" y="1589"/>
                  </a:lnTo>
                  <a:lnTo>
                    <a:pt x="1084" y="1549"/>
                  </a:lnTo>
                  <a:lnTo>
                    <a:pt x="1054" y="1515"/>
                  </a:lnTo>
                  <a:lnTo>
                    <a:pt x="1020" y="1487"/>
                  </a:lnTo>
                  <a:lnTo>
                    <a:pt x="981" y="1465"/>
                  </a:lnTo>
                  <a:lnTo>
                    <a:pt x="938" y="1452"/>
                  </a:lnTo>
                  <a:lnTo>
                    <a:pt x="891" y="1448"/>
                  </a:lnTo>
                  <a:lnTo>
                    <a:pt x="539" y="1448"/>
                  </a:lnTo>
                  <a:lnTo>
                    <a:pt x="459" y="1442"/>
                  </a:lnTo>
                  <a:lnTo>
                    <a:pt x="384" y="1424"/>
                  </a:lnTo>
                  <a:lnTo>
                    <a:pt x="313" y="1397"/>
                  </a:lnTo>
                  <a:lnTo>
                    <a:pt x="245" y="1360"/>
                  </a:lnTo>
                  <a:lnTo>
                    <a:pt x="186" y="1315"/>
                  </a:lnTo>
                  <a:lnTo>
                    <a:pt x="133" y="1261"/>
                  </a:lnTo>
                  <a:lnTo>
                    <a:pt x="86" y="1201"/>
                  </a:lnTo>
                  <a:lnTo>
                    <a:pt x="51" y="1135"/>
                  </a:lnTo>
                  <a:lnTo>
                    <a:pt x="23" y="1064"/>
                  </a:lnTo>
                  <a:lnTo>
                    <a:pt x="6" y="987"/>
                  </a:lnTo>
                  <a:lnTo>
                    <a:pt x="0" y="909"/>
                  </a:lnTo>
                  <a:lnTo>
                    <a:pt x="6" y="828"/>
                  </a:lnTo>
                  <a:lnTo>
                    <a:pt x="23" y="753"/>
                  </a:lnTo>
                  <a:lnTo>
                    <a:pt x="51" y="680"/>
                  </a:lnTo>
                  <a:lnTo>
                    <a:pt x="86" y="615"/>
                  </a:lnTo>
                  <a:lnTo>
                    <a:pt x="133" y="555"/>
                  </a:lnTo>
                  <a:lnTo>
                    <a:pt x="186" y="502"/>
                  </a:lnTo>
                  <a:lnTo>
                    <a:pt x="245" y="456"/>
                  </a:lnTo>
                  <a:lnTo>
                    <a:pt x="313" y="420"/>
                  </a:lnTo>
                  <a:lnTo>
                    <a:pt x="384" y="392"/>
                  </a:lnTo>
                  <a:lnTo>
                    <a:pt x="459" y="375"/>
                  </a:lnTo>
                  <a:lnTo>
                    <a:pt x="539" y="369"/>
                  </a:lnTo>
                  <a:lnTo>
                    <a:pt x="560" y="369"/>
                  </a:lnTo>
                  <a:lnTo>
                    <a:pt x="560" y="156"/>
                  </a:lnTo>
                  <a:lnTo>
                    <a:pt x="565" y="115"/>
                  </a:lnTo>
                  <a:lnTo>
                    <a:pt x="582" y="77"/>
                  </a:lnTo>
                  <a:lnTo>
                    <a:pt x="606" y="47"/>
                  </a:lnTo>
                  <a:lnTo>
                    <a:pt x="636" y="23"/>
                  </a:lnTo>
                  <a:lnTo>
                    <a:pt x="674" y="6"/>
                  </a:lnTo>
                  <a:lnTo>
                    <a:pt x="7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6" name="Freeform 7"/>
            <p:cNvSpPr>
              <a:spLocks noEditPoints="1"/>
            </p:cNvSpPr>
            <p:nvPr/>
          </p:nvSpPr>
          <p:spPr bwMode="auto">
            <a:xfrm>
              <a:off x="11710988" y="139700"/>
              <a:ext cx="4195763" cy="4889500"/>
            </a:xfrm>
            <a:custGeom>
              <a:avLst/>
              <a:gdLst>
                <a:gd name="T0" fmla="*/ 1910 w 5286"/>
                <a:gd name="T1" fmla="*/ 1957 h 6159"/>
                <a:gd name="T2" fmla="*/ 1590 w 5286"/>
                <a:gd name="T3" fmla="*/ 2236 h 6159"/>
                <a:gd name="T4" fmla="*/ 1199 w 5286"/>
                <a:gd name="T5" fmla="*/ 2653 h 6159"/>
                <a:gd name="T6" fmla="*/ 612 w 5286"/>
                <a:gd name="T7" fmla="*/ 3579 h 6159"/>
                <a:gd name="T8" fmla="*/ 333 w 5286"/>
                <a:gd name="T9" fmla="*/ 4560 h 6159"/>
                <a:gd name="T10" fmla="*/ 359 w 5286"/>
                <a:gd name="T11" fmla="*/ 5266 h 6159"/>
                <a:gd name="T12" fmla="*/ 638 w 5286"/>
                <a:gd name="T13" fmla="*/ 5657 h 6159"/>
                <a:gd name="T14" fmla="*/ 1089 w 5286"/>
                <a:gd name="T15" fmla="*/ 5846 h 6159"/>
                <a:gd name="T16" fmla="*/ 4375 w 5286"/>
                <a:gd name="T17" fmla="*/ 5807 h 6159"/>
                <a:gd name="T18" fmla="*/ 4751 w 5286"/>
                <a:gd name="T19" fmla="*/ 5560 h 6159"/>
                <a:gd name="T20" fmla="*/ 4957 w 5286"/>
                <a:gd name="T21" fmla="*/ 5157 h 6159"/>
                <a:gd name="T22" fmla="*/ 4922 w 5286"/>
                <a:gd name="T23" fmla="*/ 4359 h 6159"/>
                <a:gd name="T24" fmla="*/ 4579 w 5286"/>
                <a:gd name="T25" fmla="*/ 3388 h 6159"/>
                <a:gd name="T26" fmla="*/ 4005 w 5286"/>
                <a:gd name="T27" fmla="*/ 2560 h 6159"/>
                <a:gd name="T28" fmla="*/ 3623 w 5286"/>
                <a:gd name="T29" fmla="*/ 2168 h 6159"/>
                <a:gd name="T30" fmla="*/ 3324 w 5286"/>
                <a:gd name="T31" fmla="*/ 1917 h 6159"/>
                <a:gd name="T32" fmla="*/ 3541 w 5286"/>
                <a:gd name="T33" fmla="*/ 303 h 6159"/>
                <a:gd name="T34" fmla="*/ 3161 w 5286"/>
                <a:gd name="T35" fmla="*/ 412 h 6159"/>
                <a:gd name="T36" fmla="*/ 2806 w 5286"/>
                <a:gd name="T37" fmla="*/ 524 h 6159"/>
                <a:gd name="T38" fmla="*/ 2441 w 5286"/>
                <a:gd name="T39" fmla="*/ 457 h 6159"/>
                <a:gd name="T40" fmla="*/ 1975 w 5286"/>
                <a:gd name="T41" fmla="*/ 339 h 6159"/>
                <a:gd name="T42" fmla="*/ 1583 w 5286"/>
                <a:gd name="T43" fmla="*/ 414 h 6159"/>
                <a:gd name="T44" fmla="*/ 3788 w 5286"/>
                <a:gd name="T45" fmla="*/ 389 h 6159"/>
                <a:gd name="T46" fmla="*/ 3571 w 5286"/>
                <a:gd name="T47" fmla="*/ 305 h 6159"/>
                <a:gd name="T48" fmla="*/ 3788 w 5286"/>
                <a:gd name="T49" fmla="*/ 45 h 6159"/>
                <a:gd name="T50" fmla="*/ 4112 w 5286"/>
                <a:gd name="T51" fmla="*/ 271 h 6159"/>
                <a:gd name="T52" fmla="*/ 4117 w 5286"/>
                <a:gd name="T53" fmla="*/ 427 h 6159"/>
                <a:gd name="T54" fmla="*/ 3687 w 5286"/>
                <a:gd name="T55" fmla="*/ 1814 h 6159"/>
                <a:gd name="T56" fmla="*/ 4065 w 5286"/>
                <a:gd name="T57" fmla="*/ 2168 h 6159"/>
                <a:gd name="T58" fmla="*/ 4579 w 5286"/>
                <a:gd name="T59" fmla="*/ 2794 h 6159"/>
                <a:gd name="T60" fmla="*/ 5062 w 5286"/>
                <a:gd name="T61" fmla="*/ 3719 h 6159"/>
                <a:gd name="T62" fmla="*/ 5281 w 5286"/>
                <a:gd name="T63" fmla="*/ 4756 h 6159"/>
                <a:gd name="T64" fmla="*/ 5204 w 5286"/>
                <a:gd name="T65" fmla="*/ 5406 h 6159"/>
                <a:gd name="T66" fmla="*/ 4899 w 5286"/>
                <a:gd name="T67" fmla="*/ 5848 h 6159"/>
                <a:gd name="T68" fmla="*/ 4430 w 5286"/>
                <a:gd name="T69" fmla="*/ 6112 h 6159"/>
                <a:gd name="T70" fmla="*/ 1077 w 5286"/>
                <a:gd name="T71" fmla="*/ 6155 h 6159"/>
                <a:gd name="T72" fmla="*/ 559 w 5286"/>
                <a:gd name="T73" fmla="*/ 5977 h 6159"/>
                <a:gd name="T74" fmla="*/ 181 w 5286"/>
                <a:gd name="T75" fmla="*/ 5599 h 6159"/>
                <a:gd name="T76" fmla="*/ 6 w 5286"/>
                <a:gd name="T77" fmla="*/ 5082 h 6159"/>
                <a:gd name="T78" fmla="*/ 99 w 5286"/>
                <a:gd name="T79" fmla="*/ 4129 h 6159"/>
                <a:gd name="T80" fmla="*/ 486 w 5286"/>
                <a:gd name="T81" fmla="*/ 3150 h 6159"/>
                <a:gd name="T82" fmla="*/ 1061 w 5286"/>
                <a:gd name="T83" fmla="*/ 2343 h 6159"/>
                <a:gd name="T84" fmla="*/ 1489 w 5286"/>
                <a:gd name="T85" fmla="*/ 1912 h 6159"/>
                <a:gd name="T86" fmla="*/ 1811 w 5286"/>
                <a:gd name="T87" fmla="*/ 1648 h 6159"/>
                <a:gd name="T88" fmla="*/ 1089 w 5286"/>
                <a:gd name="T89" fmla="*/ 451 h 6159"/>
                <a:gd name="T90" fmla="*/ 1397 w 5286"/>
                <a:gd name="T91" fmla="*/ 168 h 6159"/>
                <a:gd name="T92" fmla="*/ 1895 w 5286"/>
                <a:gd name="T93" fmla="*/ 30 h 6159"/>
                <a:gd name="T94" fmla="*/ 2415 w 5286"/>
                <a:gd name="T95" fmla="*/ 125 h 6159"/>
                <a:gd name="T96" fmla="*/ 2778 w 5286"/>
                <a:gd name="T97" fmla="*/ 219 h 6159"/>
                <a:gd name="T98" fmla="*/ 3045 w 5286"/>
                <a:gd name="T99" fmla="*/ 129 h 6159"/>
                <a:gd name="T100" fmla="*/ 3451 w 5286"/>
                <a:gd name="T101" fmla="*/ 5 h 6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86" h="6159">
                  <a:moveTo>
                    <a:pt x="2067" y="1839"/>
                  </a:moveTo>
                  <a:lnTo>
                    <a:pt x="2039" y="1859"/>
                  </a:lnTo>
                  <a:lnTo>
                    <a:pt x="2003" y="1886"/>
                  </a:lnTo>
                  <a:lnTo>
                    <a:pt x="1960" y="1917"/>
                  </a:lnTo>
                  <a:lnTo>
                    <a:pt x="1910" y="1957"/>
                  </a:lnTo>
                  <a:lnTo>
                    <a:pt x="1856" y="2002"/>
                  </a:lnTo>
                  <a:lnTo>
                    <a:pt x="1796" y="2050"/>
                  </a:lnTo>
                  <a:lnTo>
                    <a:pt x="1730" y="2107"/>
                  </a:lnTo>
                  <a:lnTo>
                    <a:pt x="1661" y="2168"/>
                  </a:lnTo>
                  <a:lnTo>
                    <a:pt x="1590" y="2236"/>
                  </a:lnTo>
                  <a:lnTo>
                    <a:pt x="1515" y="2309"/>
                  </a:lnTo>
                  <a:lnTo>
                    <a:pt x="1437" y="2386"/>
                  </a:lnTo>
                  <a:lnTo>
                    <a:pt x="1358" y="2470"/>
                  </a:lnTo>
                  <a:lnTo>
                    <a:pt x="1280" y="2560"/>
                  </a:lnTo>
                  <a:lnTo>
                    <a:pt x="1199" y="2653"/>
                  </a:lnTo>
                  <a:lnTo>
                    <a:pt x="1057" y="2833"/>
                  </a:lnTo>
                  <a:lnTo>
                    <a:pt x="928" y="3015"/>
                  </a:lnTo>
                  <a:lnTo>
                    <a:pt x="810" y="3200"/>
                  </a:lnTo>
                  <a:lnTo>
                    <a:pt x="705" y="3388"/>
                  </a:lnTo>
                  <a:lnTo>
                    <a:pt x="612" y="3579"/>
                  </a:lnTo>
                  <a:lnTo>
                    <a:pt x="531" y="3770"/>
                  </a:lnTo>
                  <a:lnTo>
                    <a:pt x="464" y="3964"/>
                  </a:lnTo>
                  <a:lnTo>
                    <a:pt x="408" y="4161"/>
                  </a:lnTo>
                  <a:lnTo>
                    <a:pt x="363" y="4359"/>
                  </a:lnTo>
                  <a:lnTo>
                    <a:pt x="333" y="4560"/>
                  </a:lnTo>
                  <a:lnTo>
                    <a:pt x="314" y="4764"/>
                  </a:lnTo>
                  <a:lnTo>
                    <a:pt x="307" y="4968"/>
                  </a:lnTo>
                  <a:lnTo>
                    <a:pt x="312" y="5071"/>
                  </a:lnTo>
                  <a:lnTo>
                    <a:pt x="331" y="5170"/>
                  </a:lnTo>
                  <a:lnTo>
                    <a:pt x="359" y="5266"/>
                  </a:lnTo>
                  <a:lnTo>
                    <a:pt x="397" y="5356"/>
                  </a:lnTo>
                  <a:lnTo>
                    <a:pt x="445" y="5442"/>
                  </a:lnTo>
                  <a:lnTo>
                    <a:pt x="501" y="5521"/>
                  </a:lnTo>
                  <a:lnTo>
                    <a:pt x="567" y="5594"/>
                  </a:lnTo>
                  <a:lnTo>
                    <a:pt x="638" y="5657"/>
                  </a:lnTo>
                  <a:lnTo>
                    <a:pt x="718" y="5715"/>
                  </a:lnTo>
                  <a:lnTo>
                    <a:pt x="802" y="5762"/>
                  </a:lnTo>
                  <a:lnTo>
                    <a:pt x="894" y="5801"/>
                  </a:lnTo>
                  <a:lnTo>
                    <a:pt x="990" y="5830"/>
                  </a:lnTo>
                  <a:lnTo>
                    <a:pt x="1089" y="5846"/>
                  </a:lnTo>
                  <a:lnTo>
                    <a:pt x="1192" y="5852"/>
                  </a:lnTo>
                  <a:lnTo>
                    <a:pt x="4095" y="5852"/>
                  </a:lnTo>
                  <a:lnTo>
                    <a:pt x="4192" y="5848"/>
                  </a:lnTo>
                  <a:lnTo>
                    <a:pt x="4286" y="5831"/>
                  </a:lnTo>
                  <a:lnTo>
                    <a:pt x="4375" y="5807"/>
                  </a:lnTo>
                  <a:lnTo>
                    <a:pt x="4460" y="5773"/>
                  </a:lnTo>
                  <a:lnTo>
                    <a:pt x="4542" y="5732"/>
                  </a:lnTo>
                  <a:lnTo>
                    <a:pt x="4617" y="5682"/>
                  </a:lnTo>
                  <a:lnTo>
                    <a:pt x="4688" y="5624"/>
                  </a:lnTo>
                  <a:lnTo>
                    <a:pt x="4751" y="5560"/>
                  </a:lnTo>
                  <a:lnTo>
                    <a:pt x="4808" y="5491"/>
                  </a:lnTo>
                  <a:lnTo>
                    <a:pt x="4858" y="5414"/>
                  </a:lnTo>
                  <a:lnTo>
                    <a:pt x="4899" y="5333"/>
                  </a:lnTo>
                  <a:lnTo>
                    <a:pt x="4933" y="5247"/>
                  </a:lnTo>
                  <a:lnTo>
                    <a:pt x="4957" y="5157"/>
                  </a:lnTo>
                  <a:lnTo>
                    <a:pt x="4972" y="5064"/>
                  </a:lnTo>
                  <a:lnTo>
                    <a:pt x="4978" y="4968"/>
                  </a:lnTo>
                  <a:lnTo>
                    <a:pt x="4970" y="4762"/>
                  </a:lnTo>
                  <a:lnTo>
                    <a:pt x="4952" y="4560"/>
                  </a:lnTo>
                  <a:lnTo>
                    <a:pt x="4922" y="4359"/>
                  </a:lnTo>
                  <a:lnTo>
                    <a:pt x="4877" y="4161"/>
                  </a:lnTo>
                  <a:lnTo>
                    <a:pt x="4822" y="3964"/>
                  </a:lnTo>
                  <a:lnTo>
                    <a:pt x="4753" y="3770"/>
                  </a:lnTo>
                  <a:lnTo>
                    <a:pt x="4673" y="3579"/>
                  </a:lnTo>
                  <a:lnTo>
                    <a:pt x="4579" y="3388"/>
                  </a:lnTo>
                  <a:lnTo>
                    <a:pt x="4475" y="3200"/>
                  </a:lnTo>
                  <a:lnTo>
                    <a:pt x="4357" y="3015"/>
                  </a:lnTo>
                  <a:lnTo>
                    <a:pt x="4228" y="2833"/>
                  </a:lnTo>
                  <a:lnTo>
                    <a:pt x="4085" y="2653"/>
                  </a:lnTo>
                  <a:lnTo>
                    <a:pt x="4005" y="2560"/>
                  </a:lnTo>
                  <a:lnTo>
                    <a:pt x="3926" y="2470"/>
                  </a:lnTo>
                  <a:lnTo>
                    <a:pt x="3848" y="2386"/>
                  </a:lnTo>
                  <a:lnTo>
                    <a:pt x="3769" y="2309"/>
                  </a:lnTo>
                  <a:lnTo>
                    <a:pt x="3694" y="2236"/>
                  </a:lnTo>
                  <a:lnTo>
                    <a:pt x="3623" y="2168"/>
                  </a:lnTo>
                  <a:lnTo>
                    <a:pt x="3554" y="2107"/>
                  </a:lnTo>
                  <a:lnTo>
                    <a:pt x="3491" y="2050"/>
                  </a:lnTo>
                  <a:lnTo>
                    <a:pt x="3429" y="2000"/>
                  </a:lnTo>
                  <a:lnTo>
                    <a:pt x="3375" y="1957"/>
                  </a:lnTo>
                  <a:lnTo>
                    <a:pt x="3324" y="1917"/>
                  </a:lnTo>
                  <a:lnTo>
                    <a:pt x="3281" y="1886"/>
                  </a:lnTo>
                  <a:lnTo>
                    <a:pt x="3246" y="1859"/>
                  </a:lnTo>
                  <a:lnTo>
                    <a:pt x="3217" y="1839"/>
                  </a:lnTo>
                  <a:lnTo>
                    <a:pt x="2067" y="1839"/>
                  </a:lnTo>
                  <a:close/>
                  <a:moveTo>
                    <a:pt x="3541" y="303"/>
                  </a:moveTo>
                  <a:lnTo>
                    <a:pt x="3466" y="311"/>
                  </a:lnTo>
                  <a:lnTo>
                    <a:pt x="3393" y="326"/>
                  </a:lnTo>
                  <a:lnTo>
                    <a:pt x="3317" y="350"/>
                  </a:lnTo>
                  <a:lnTo>
                    <a:pt x="3240" y="380"/>
                  </a:lnTo>
                  <a:lnTo>
                    <a:pt x="3161" y="412"/>
                  </a:lnTo>
                  <a:lnTo>
                    <a:pt x="3092" y="440"/>
                  </a:lnTo>
                  <a:lnTo>
                    <a:pt x="3023" y="468"/>
                  </a:lnTo>
                  <a:lnTo>
                    <a:pt x="2952" y="492"/>
                  </a:lnTo>
                  <a:lnTo>
                    <a:pt x="2879" y="511"/>
                  </a:lnTo>
                  <a:lnTo>
                    <a:pt x="2806" y="524"/>
                  </a:lnTo>
                  <a:lnTo>
                    <a:pt x="2731" y="528"/>
                  </a:lnTo>
                  <a:lnTo>
                    <a:pt x="2671" y="524"/>
                  </a:lnTo>
                  <a:lnTo>
                    <a:pt x="2611" y="515"/>
                  </a:lnTo>
                  <a:lnTo>
                    <a:pt x="2553" y="498"/>
                  </a:lnTo>
                  <a:lnTo>
                    <a:pt x="2441" y="457"/>
                  </a:lnTo>
                  <a:lnTo>
                    <a:pt x="2336" y="421"/>
                  </a:lnTo>
                  <a:lnTo>
                    <a:pt x="2237" y="391"/>
                  </a:lnTo>
                  <a:lnTo>
                    <a:pt x="2146" y="367"/>
                  </a:lnTo>
                  <a:lnTo>
                    <a:pt x="2058" y="350"/>
                  </a:lnTo>
                  <a:lnTo>
                    <a:pt x="1975" y="339"/>
                  </a:lnTo>
                  <a:lnTo>
                    <a:pt x="1895" y="335"/>
                  </a:lnTo>
                  <a:lnTo>
                    <a:pt x="1813" y="339"/>
                  </a:lnTo>
                  <a:lnTo>
                    <a:pt x="1732" y="354"/>
                  </a:lnTo>
                  <a:lnTo>
                    <a:pt x="1657" y="380"/>
                  </a:lnTo>
                  <a:lnTo>
                    <a:pt x="1583" y="414"/>
                  </a:lnTo>
                  <a:lnTo>
                    <a:pt x="1508" y="460"/>
                  </a:lnTo>
                  <a:lnTo>
                    <a:pt x="1435" y="518"/>
                  </a:lnTo>
                  <a:lnTo>
                    <a:pt x="2104" y="1532"/>
                  </a:lnTo>
                  <a:lnTo>
                    <a:pt x="3173" y="1532"/>
                  </a:lnTo>
                  <a:lnTo>
                    <a:pt x="3788" y="389"/>
                  </a:lnTo>
                  <a:lnTo>
                    <a:pt x="3738" y="357"/>
                  </a:lnTo>
                  <a:lnTo>
                    <a:pt x="3689" y="333"/>
                  </a:lnTo>
                  <a:lnTo>
                    <a:pt x="3646" y="318"/>
                  </a:lnTo>
                  <a:lnTo>
                    <a:pt x="3607" y="309"/>
                  </a:lnTo>
                  <a:lnTo>
                    <a:pt x="3571" y="305"/>
                  </a:lnTo>
                  <a:lnTo>
                    <a:pt x="3541" y="303"/>
                  </a:lnTo>
                  <a:close/>
                  <a:moveTo>
                    <a:pt x="3541" y="0"/>
                  </a:moveTo>
                  <a:lnTo>
                    <a:pt x="3625" y="3"/>
                  </a:lnTo>
                  <a:lnTo>
                    <a:pt x="3708" y="18"/>
                  </a:lnTo>
                  <a:lnTo>
                    <a:pt x="3788" y="45"/>
                  </a:lnTo>
                  <a:lnTo>
                    <a:pt x="3865" y="78"/>
                  </a:lnTo>
                  <a:lnTo>
                    <a:pt x="3941" y="123"/>
                  </a:lnTo>
                  <a:lnTo>
                    <a:pt x="4016" y="180"/>
                  </a:lnTo>
                  <a:lnTo>
                    <a:pt x="4089" y="245"/>
                  </a:lnTo>
                  <a:lnTo>
                    <a:pt x="4112" y="271"/>
                  </a:lnTo>
                  <a:lnTo>
                    <a:pt x="4127" y="299"/>
                  </a:lnTo>
                  <a:lnTo>
                    <a:pt x="4134" y="331"/>
                  </a:lnTo>
                  <a:lnTo>
                    <a:pt x="4136" y="363"/>
                  </a:lnTo>
                  <a:lnTo>
                    <a:pt x="4130" y="397"/>
                  </a:lnTo>
                  <a:lnTo>
                    <a:pt x="4117" y="427"/>
                  </a:lnTo>
                  <a:lnTo>
                    <a:pt x="3464" y="1638"/>
                  </a:lnTo>
                  <a:lnTo>
                    <a:pt x="3511" y="1674"/>
                  </a:lnTo>
                  <a:lnTo>
                    <a:pt x="3564" y="1715"/>
                  </a:lnTo>
                  <a:lnTo>
                    <a:pt x="3623" y="1762"/>
                  </a:lnTo>
                  <a:lnTo>
                    <a:pt x="3687" y="1814"/>
                  </a:lnTo>
                  <a:lnTo>
                    <a:pt x="3756" y="1872"/>
                  </a:lnTo>
                  <a:lnTo>
                    <a:pt x="3827" y="1938"/>
                  </a:lnTo>
                  <a:lnTo>
                    <a:pt x="3904" y="2009"/>
                  </a:lnTo>
                  <a:lnTo>
                    <a:pt x="3983" y="2086"/>
                  </a:lnTo>
                  <a:lnTo>
                    <a:pt x="4065" y="2168"/>
                  </a:lnTo>
                  <a:lnTo>
                    <a:pt x="4147" y="2256"/>
                  </a:lnTo>
                  <a:lnTo>
                    <a:pt x="4231" y="2350"/>
                  </a:lnTo>
                  <a:lnTo>
                    <a:pt x="4317" y="2449"/>
                  </a:lnTo>
                  <a:lnTo>
                    <a:pt x="4452" y="2620"/>
                  </a:lnTo>
                  <a:lnTo>
                    <a:pt x="4579" y="2794"/>
                  </a:lnTo>
                  <a:lnTo>
                    <a:pt x="4695" y="2970"/>
                  </a:lnTo>
                  <a:lnTo>
                    <a:pt x="4800" y="3150"/>
                  </a:lnTo>
                  <a:lnTo>
                    <a:pt x="4897" y="3333"/>
                  </a:lnTo>
                  <a:lnTo>
                    <a:pt x="4981" y="3519"/>
                  </a:lnTo>
                  <a:lnTo>
                    <a:pt x="5062" y="3719"/>
                  </a:lnTo>
                  <a:lnTo>
                    <a:pt x="5131" y="3923"/>
                  </a:lnTo>
                  <a:lnTo>
                    <a:pt x="5187" y="4129"/>
                  </a:lnTo>
                  <a:lnTo>
                    <a:pt x="5230" y="4337"/>
                  </a:lnTo>
                  <a:lnTo>
                    <a:pt x="5262" y="4545"/>
                  </a:lnTo>
                  <a:lnTo>
                    <a:pt x="5281" y="4756"/>
                  </a:lnTo>
                  <a:lnTo>
                    <a:pt x="5286" y="4968"/>
                  </a:lnTo>
                  <a:lnTo>
                    <a:pt x="5281" y="5082"/>
                  </a:lnTo>
                  <a:lnTo>
                    <a:pt x="5266" y="5193"/>
                  </a:lnTo>
                  <a:lnTo>
                    <a:pt x="5240" y="5301"/>
                  </a:lnTo>
                  <a:lnTo>
                    <a:pt x="5204" y="5406"/>
                  </a:lnTo>
                  <a:lnTo>
                    <a:pt x="5159" y="5506"/>
                  </a:lnTo>
                  <a:lnTo>
                    <a:pt x="5105" y="5599"/>
                  </a:lnTo>
                  <a:lnTo>
                    <a:pt x="5043" y="5689"/>
                  </a:lnTo>
                  <a:lnTo>
                    <a:pt x="4974" y="5771"/>
                  </a:lnTo>
                  <a:lnTo>
                    <a:pt x="4899" y="5848"/>
                  </a:lnTo>
                  <a:lnTo>
                    <a:pt x="4815" y="5916"/>
                  </a:lnTo>
                  <a:lnTo>
                    <a:pt x="4727" y="5977"/>
                  </a:lnTo>
                  <a:lnTo>
                    <a:pt x="4634" y="6032"/>
                  </a:lnTo>
                  <a:lnTo>
                    <a:pt x="4533" y="6077"/>
                  </a:lnTo>
                  <a:lnTo>
                    <a:pt x="4430" y="6112"/>
                  </a:lnTo>
                  <a:lnTo>
                    <a:pt x="4321" y="6139"/>
                  </a:lnTo>
                  <a:lnTo>
                    <a:pt x="4211" y="6155"/>
                  </a:lnTo>
                  <a:lnTo>
                    <a:pt x="4095" y="6159"/>
                  </a:lnTo>
                  <a:lnTo>
                    <a:pt x="1192" y="6159"/>
                  </a:lnTo>
                  <a:lnTo>
                    <a:pt x="1077" y="6155"/>
                  </a:lnTo>
                  <a:lnTo>
                    <a:pt x="965" y="6139"/>
                  </a:lnTo>
                  <a:lnTo>
                    <a:pt x="857" y="6112"/>
                  </a:lnTo>
                  <a:lnTo>
                    <a:pt x="754" y="6077"/>
                  </a:lnTo>
                  <a:lnTo>
                    <a:pt x="655" y="6032"/>
                  </a:lnTo>
                  <a:lnTo>
                    <a:pt x="559" y="5977"/>
                  </a:lnTo>
                  <a:lnTo>
                    <a:pt x="471" y="5916"/>
                  </a:lnTo>
                  <a:lnTo>
                    <a:pt x="389" y="5848"/>
                  </a:lnTo>
                  <a:lnTo>
                    <a:pt x="312" y="5771"/>
                  </a:lnTo>
                  <a:lnTo>
                    <a:pt x="243" y="5689"/>
                  </a:lnTo>
                  <a:lnTo>
                    <a:pt x="181" y="5599"/>
                  </a:lnTo>
                  <a:lnTo>
                    <a:pt x="129" y="5506"/>
                  </a:lnTo>
                  <a:lnTo>
                    <a:pt x="84" y="5406"/>
                  </a:lnTo>
                  <a:lnTo>
                    <a:pt x="49" y="5301"/>
                  </a:lnTo>
                  <a:lnTo>
                    <a:pt x="22" y="5193"/>
                  </a:lnTo>
                  <a:lnTo>
                    <a:pt x="6" y="5082"/>
                  </a:lnTo>
                  <a:lnTo>
                    <a:pt x="0" y="4968"/>
                  </a:lnTo>
                  <a:lnTo>
                    <a:pt x="6" y="4756"/>
                  </a:lnTo>
                  <a:lnTo>
                    <a:pt x="26" y="4545"/>
                  </a:lnTo>
                  <a:lnTo>
                    <a:pt x="56" y="4337"/>
                  </a:lnTo>
                  <a:lnTo>
                    <a:pt x="99" y="4129"/>
                  </a:lnTo>
                  <a:lnTo>
                    <a:pt x="155" y="3923"/>
                  </a:lnTo>
                  <a:lnTo>
                    <a:pt x="224" y="3719"/>
                  </a:lnTo>
                  <a:lnTo>
                    <a:pt x="305" y="3519"/>
                  </a:lnTo>
                  <a:lnTo>
                    <a:pt x="391" y="3333"/>
                  </a:lnTo>
                  <a:lnTo>
                    <a:pt x="486" y="3150"/>
                  </a:lnTo>
                  <a:lnTo>
                    <a:pt x="593" y="2970"/>
                  </a:lnTo>
                  <a:lnTo>
                    <a:pt x="709" y="2794"/>
                  </a:lnTo>
                  <a:lnTo>
                    <a:pt x="834" y="2620"/>
                  </a:lnTo>
                  <a:lnTo>
                    <a:pt x="971" y="2449"/>
                  </a:lnTo>
                  <a:lnTo>
                    <a:pt x="1061" y="2343"/>
                  </a:lnTo>
                  <a:lnTo>
                    <a:pt x="1150" y="2243"/>
                  </a:lnTo>
                  <a:lnTo>
                    <a:pt x="1240" y="2150"/>
                  </a:lnTo>
                  <a:lnTo>
                    <a:pt x="1326" y="2063"/>
                  </a:lnTo>
                  <a:lnTo>
                    <a:pt x="1410" y="1985"/>
                  </a:lnTo>
                  <a:lnTo>
                    <a:pt x="1489" y="1912"/>
                  </a:lnTo>
                  <a:lnTo>
                    <a:pt x="1566" y="1844"/>
                  </a:lnTo>
                  <a:lnTo>
                    <a:pt x="1637" y="1784"/>
                  </a:lnTo>
                  <a:lnTo>
                    <a:pt x="1700" y="1732"/>
                  </a:lnTo>
                  <a:lnTo>
                    <a:pt x="1758" y="1687"/>
                  </a:lnTo>
                  <a:lnTo>
                    <a:pt x="1811" y="1648"/>
                  </a:lnTo>
                  <a:lnTo>
                    <a:pt x="1107" y="584"/>
                  </a:lnTo>
                  <a:lnTo>
                    <a:pt x="1091" y="552"/>
                  </a:lnTo>
                  <a:lnTo>
                    <a:pt x="1083" y="518"/>
                  </a:lnTo>
                  <a:lnTo>
                    <a:pt x="1083" y="483"/>
                  </a:lnTo>
                  <a:lnTo>
                    <a:pt x="1089" y="451"/>
                  </a:lnTo>
                  <a:lnTo>
                    <a:pt x="1104" y="419"/>
                  </a:lnTo>
                  <a:lnTo>
                    <a:pt x="1124" y="391"/>
                  </a:lnTo>
                  <a:lnTo>
                    <a:pt x="1214" y="305"/>
                  </a:lnTo>
                  <a:lnTo>
                    <a:pt x="1306" y="230"/>
                  </a:lnTo>
                  <a:lnTo>
                    <a:pt x="1397" y="168"/>
                  </a:lnTo>
                  <a:lnTo>
                    <a:pt x="1493" y="118"/>
                  </a:lnTo>
                  <a:lnTo>
                    <a:pt x="1588" y="80"/>
                  </a:lnTo>
                  <a:lnTo>
                    <a:pt x="1687" y="52"/>
                  </a:lnTo>
                  <a:lnTo>
                    <a:pt x="1790" y="35"/>
                  </a:lnTo>
                  <a:lnTo>
                    <a:pt x="1895" y="30"/>
                  </a:lnTo>
                  <a:lnTo>
                    <a:pt x="1992" y="33"/>
                  </a:lnTo>
                  <a:lnTo>
                    <a:pt x="2093" y="47"/>
                  </a:lnTo>
                  <a:lnTo>
                    <a:pt x="2196" y="65"/>
                  </a:lnTo>
                  <a:lnTo>
                    <a:pt x="2303" y="93"/>
                  </a:lnTo>
                  <a:lnTo>
                    <a:pt x="2415" y="125"/>
                  </a:lnTo>
                  <a:lnTo>
                    <a:pt x="2533" y="165"/>
                  </a:lnTo>
                  <a:lnTo>
                    <a:pt x="2660" y="211"/>
                  </a:lnTo>
                  <a:lnTo>
                    <a:pt x="2696" y="221"/>
                  </a:lnTo>
                  <a:lnTo>
                    <a:pt x="2733" y="223"/>
                  </a:lnTo>
                  <a:lnTo>
                    <a:pt x="2778" y="219"/>
                  </a:lnTo>
                  <a:lnTo>
                    <a:pt x="2828" y="209"/>
                  </a:lnTo>
                  <a:lnTo>
                    <a:pt x="2879" y="195"/>
                  </a:lnTo>
                  <a:lnTo>
                    <a:pt x="2933" y="176"/>
                  </a:lnTo>
                  <a:lnTo>
                    <a:pt x="2987" y="153"/>
                  </a:lnTo>
                  <a:lnTo>
                    <a:pt x="3045" y="129"/>
                  </a:lnTo>
                  <a:lnTo>
                    <a:pt x="3120" y="99"/>
                  </a:lnTo>
                  <a:lnTo>
                    <a:pt x="3199" y="69"/>
                  </a:lnTo>
                  <a:lnTo>
                    <a:pt x="3279" y="41"/>
                  </a:lnTo>
                  <a:lnTo>
                    <a:pt x="3363" y="20"/>
                  </a:lnTo>
                  <a:lnTo>
                    <a:pt x="3451" y="5"/>
                  </a:lnTo>
                  <a:lnTo>
                    <a:pt x="35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737566" y="4236383"/>
            <a:ext cx="410350" cy="435881"/>
            <a:chOff x="10209213" y="2474913"/>
            <a:chExt cx="4899025" cy="5203826"/>
          </a:xfrm>
          <a:solidFill>
            <a:schemeClr val="bg1"/>
          </a:solidFill>
        </p:grpSpPr>
        <p:sp>
          <p:nvSpPr>
            <p:cNvPr id="31" name="Freeform 12"/>
            <p:cNvSpPr>
              <a:spLocks noEditPoints="1"/>
            </p:cNvSpPr>
            <p:nvPr/>
          </p:nvSpPr>
          <p:spPr bwMode="auto">
            <a:xfrm>
              <a:off x="11174413" y="2474913"/>
              <a:ext cx="2970213" cy="4187825"/>
            </a:xfrm>
            <a:custGeom>
              <a:avLst/>
              <a:gdLst>
                <a:gd name="T0" fmla="*/ 1096 w 3742"/>
                <a:gd name="T1" fmla="*/ 1736 h 5276"/>
                <a:gd name="T2" fmla="*/ 859 w 3742"/>
                <a:gd name="T3" fmla="*/ 2229 h 5276"/>
                <a:gd name="T4" fmla="*/ 592 w 3742"/>
                <a:gd name="T5" fmla="*/ 2641 h 5276"/>
                <a:gd name="T6" fmla="*/ 444 w 3742"/>
                <a:gd name="T7" fmla="*/ 2976 h 5276"/>
                <a:gd name="T8" fmla="*/ 382 w 3742"/>
                <a:gd name="T9" fmla="*/ 3337 h 5276"/>
                <a:gd name="T10" fmla="*/ 414 w 3742"/>
                <a:gd name="T11" fmla="*/ 3720 h 5276"/>
                <a:gd name="T12" fmla="*/ 540 w 3742"/>
                <a:gd name="T13" fmla="*/ 4076 h 5276"/>
                <a:gd name="T14" fmla="*/ 747 w 3742"/>
                <a:gd name="T15" fmla="*/ 4383 h 5276"/>
                <a:gd name="T16" fmla="*/ 1024 w 3742"/>
                <a:gd name="T17" fmla="*/ 4629 h 5276"/>
                <a:gd name="T18" fmla="*/ 1355 w 3742"/>
                <a:gd name="T19" fmla="*/ 4800 h 5276"/>
                <a:gd name="T20" fmla="*/ 1727 w 3742"/>
                <a:gd name="T21" fmla="*/ 4886 h 5276"/>
                <a:gd name="T22" fmla="*/ 1989 w 3742"/>
                <a:gd name="T23" fmla="*/ 4888 h 5276"/>
                <a:gd name="T24" fmla="*/ 2329 w 3742"/>
                <a:gd name="T25" fmla="*/ 4820 h 5276"/>
                <a:gd name="T26" fmla="*/ 2642 w 3742"/>
                <a:gd name="T27" fmla="*/ 4676 h 5276"/>
                <a:gd name="T28" fmla="*/ 2917 w 3742"/>
                <a:gd name="T29" fmla="*/ 4459 h 5276"/>
                <a:gd name="T30" fmla="*/ 3138 w 3742"/>
                <a:gd name="T31" fmla="*/ 4182 h 5276"/>
                <a:gd name="T32" fmla="*/ 3284 w 3742"/>
                <a:gd name="T33" fmla="*/ 3867 h 5276"/>
                <a:gd name="T34" fmla="*/ 3354 w 3742"/>
                <a:gd name="T35" fmla="*/ 3522 h 5276"/>
                <a:gd name="T36" fmla="*/ 3340 w 3742"/>
                <a:gd name="T37" fmla="*/ 3171 h 5276"/>
                <a:gd name="T38" fmla="*/ 3246 w 3742"/>
                <a:gd name="T39" fmla="*/ 2838 h 5276"/>
                <a:gd name="T40" fmla="*/ 3077 w 3742"/>
                <a:gd name="T41" fmla="*/ 2534 h 5276"/>
                <a:gd name="T42" fmla="*/ 2792 w 3742"/>
                <a:gd name="T43" fmla="*/ 2067 h 5276"/>
                <a:gd name="T44" fmla="*/ 2580 w 3742"/>
                <a:gd name="T45" fmla="*/ 1565 h 5276"/>
                <a:gd name="T46" fmla="*/ 1024 w 3742"/>
                <a:gd name="T47" fmla="*/ 385 h 5276"/>
                <a:gd name="T48" fmla="*/ 2714 w 3742"/>
                <a:gd name="T49" fmla="*/ 385 h 5276"/>
                <a:gd name="T50" fmla="*/ 3099 w 3742"/>
                <a:gd name="T51" fmla="*/ 0 h 5276"/>
                <a:gd name="T52" fmla="*/ 2983 w 3742"/>
                <a:gd name="T53" fmla="*/ 1553 h 5276"/>
                <a:gd name="T54" fmla="*/ 3202 w 3742"/>
                <a:gd name="T55" fmla="*/ 2019 h 5276"/>
                <a:gd name="T56" fmla="*/ 3469 w 3742"/>
                <a:gd name="T57" fmla="*/ 2432 h 5276"/>
                <a:gd name="T58" fmla="*/ 3653 w 3742"/>
                <a:gd name="T59" fmla="*/ 2829 h 5276"/>
                <a:gd name="T60" fmla="*/ 3736 w 3742"/>
                <a:gd name="T61" fmla="*/ 3255 h 5276"/>
                <a:gd name="T62" fmla="*/ 3722 w 3742"/>
                <a:gd name="T63" fmla="*/ 3674 h 5276"/>
                <a:gd name="T64" fmla="*/ 3623 w 3742"/>
                <a:gd name="T65" fmla="*/ 4062 h 5276"/>
                <a:gd name="T66" fmla="*/ 3443 w 3742"/>
                <a:gd name="T67" fmla="*/ 4417 h 5276"/>
                <a:gd name="T68" fmla="*/ 3188 w 3742"/>
                <a:gd name="T69" fmla="*/ 4732 h 5276"/>
                <a:gd name="T70" fmla="*/ 2875 w 3742"/>
                <a:gd name="T71" fmla="*/ 4983 h 5276"/>
                <a:gd name="T72" fmla="*/ 2523 w 3742"/>
                <a:gd name="T73" fmla="*/ 5159 h 5276"/>
                <a:gd name="T74" fmla="*/ 2138 w 3742"/>
                <a:gd name="T75" fmla="*/ 5256 h 5276"/>
                <a:gd name="T76" fmla="*/ 1857 w 3742"/>
                <a:gd name="T77" fmla="*/ 5276 h 5276"/>
                <a:gd name="T78" fmla="*/ 1431 w 3742"/>
                <a:gd name="T79" fmla="*/ 5225 h 5276"/>
                <a:gd name="T80" fmla="*/ 1032 w 3742"/>
                <a:gd name="T81" fmla="*/ 5077 h 5276"/>
                <a:gd name="T82" fmla="*/ 675 w 3742"/>
                <a:gd name="T83" fmla="*/ 4844 h 5276"/>
                <a:gd name="T84" fmla="*/ 376 w 3742"/>
                <a:gd name="T85" fmla="*/ 4531 h 5276"/>
                <a:gd name="T86" fmla="*/ 159 w 3742"/>
                <a:gd name="T87" fmla="*/ 4164 h 5276"/>
                <a:gd name="T88" fmla="*/ 32 w 3742"/>
                <a:gd name="T89" fmla="*/ 3759 h 5276"/>
                <a:gd name="T90" fmla="*/ 0 w 3742"/>
                <a:gd name="T91" fmla="*/ 3335 h 5276"/>
                <a:gd name="T92" fmla="*/ 57 w 3742"/>
                <a:gd name="T93" fmla="*/ 2930 h 5276"/>
                <a:gd name="T94" fmla="*/ 203 w 3742"/>
                <a:gd name="T95" fmla="*/ 2549 h 5276"/>
                <a:gd name="T96" fmla="*/ 446 w 3742"/>
                <a:gd name="T97" fmla="*/ 2169 h 5276"/>
                <a:gd name="T98" fmla="*/ 689 w 3742"/>
                <a:gd name="T99" fmla="*/ 1712 h 5276"/>
                <a:gd name="T100" fmla="*/ 641 w 3742"/>
                <a:gd name="T101" fmla="*/ 1391 h 5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742" h="5276">
                  <a:moveTo>
                    <a:pt x="1211" y="1391"/>
                  </a:moveTo>
                  <a:lnTo>
                    <a:pt x="1158" y="1565"/>
                  </a:lnTo>
                  <a:lnTo>
                    <a:pt x="1096" y="1736"/>
                  </a:lnTo>
                  <a:lnTo>
                    <a:pt x="1026" y="1904"/>
                  </a:lnTo>
                  <a:lnTo>
                    <a:pt x="946" y="2067"/>
                  </a:lnTo>
                  <a:lnTo>
                    <a:pt x="859" y="2229"/>
                  </a:lnTo>
                  <a:lnTo>
                    <a:pt x="763" y="2384"/>
                  </a:lnTo>
                  <a:lnTo>
                    <a:pt x="659" y="2537"/>
                  </a:lnTo>
                  <a:lnTo>
                    <a:pt x="592" y="2641"/>
                  </a:lnTo>
                  <a:lnTo>
                    <a:pt x="532" y="2749"/>
                  </a:lnTo>
                  <a:lnTo>
                    <a:pt x="484" y="2860"/>
                  </a:lnTo>
                  <a:lnTo>
                    <a:pt x="444" y="2976"/>
                  </a:lnTo>
                  <a:lnTo>
                    <a:pt x="414" y="3094"/>
                  </a:lnTo>
                  <a:lnTo>
                    <a:pt x="394" y="3213"/>
                  </a:lnTo>
                  <a:lnTo>
                    <a:pt x="382" y="3337"/>
                  </a:lnTo>
                  <a:lnTo>
                    <a:pt x="382" y="3460"/>
                  </a:lnTo>
                  <a:lnTo>
                    <a:pt x="394" y="3592"/>
                  </a:lnTo>
                  <a:lnTo>
                    <a:pt x="414" y="3720"/>
                  </a:lnTo>
                  <a:lnTo>
                    <a:pt x="446" y="3843"/>
                  </a:lnTo>
                  <a:lnTo>
                    <a:pt x="490" y="3963"/>
                  </a:lnTo>
                  <a:lnTo>
                    <a:pt x="540" y="4076"/>
                  </a:lnTo>
                  <a:lnTo>
                    <a:pt x="601" y="4184"/>
                  </a:lnTo>
                  <a:lnTo>
                    <a:pt x="671" y="4288"/>
                  </a:lnTo>
                  <a:lnTo>
                    <a:pt x="747" y="4383"/>
                  </a:lnTo>
                  <a:lnTo>
                    <a:pt x="833" y="4473"/>
                  </a:lnTo>
                  <a:lnTo>
                    <a:pt x="924" y="4555"/>
                  </a:lnTo>
                  <a:lnTo>
                    <a:pt x="1024" y="4629"/>
                  </a:lnTo>
                  <a:lnTo>
                    <a:pt x="1128" y="4696"/>
                  </a:lnTo>
                  <a:lnTo>
                    <a:pt x="1239" y="4752"/>
                  </a:lnTo>
                  <a:lnTo>
                    <a:pt x="1355" y="4800"/>
                  </a:lnTo>
                  <a:lnTo>
                    <a:pt x="1474" y="4840"/>
                  </a:lnTo>
                  <a:lnTo>
                    <a:pt x="1600" y="4868"/>
                  </a:lnTo>
                  <a:lnTo>
                    <a:pt x="1727" y="4886"/>
                  </a:lnTo>
                  <a:lnTo>
                    <a:pt x="1859" y="4892"/>
                  </a:lnTo>
                  <a:lnTo>
                    <a:pt x="1869" y="4892"/>
                  </a:lnTo>
                  <a:lnTo>
                    <a:pt x="1989" y="4888"/>
                  </a:lnTo>
                  <a:lnTo>
                    <a:pt x="2104" y="4874"/>
                  </a:lnTo>
                  <a:lnTo>
                    <a:pt x="2218" y="4852"/>
                  </a:lnTo>
                  <a:lnTo>
                    <a:pt x="2329" y="4820"/>
                  </a:lnTo>
                  <a:lnTo>
                    <a:pt x="2437" y="4780"/>
                  </a:lnTo>
                  <a:lnTo>
                    <a:pt x="2543" y="4732"/>
                  </a:lnTo>
                  <a:lnTo>
                    <a:pt x="2642" y="4676"/>
                  </a:lnTo>
                  <a:lnTo>
                    <a:pt x="2740" y="4613"/>
                  </a:lnTo>
                  <a:lnTo>
                    <a:pt x="2832" y="4539"/>
                  </a:lnTo>
                  <a:lnTo>
                    <a:pt x="2917" y="4459"/>
                  </a:lnTo>
                  <a:lnTo>
                    <a:pt x="2999" y="4373"/>
                  </a:lnTo>
                  <a:lnTo>
                    <a:pt x="3073" y="4280"/>
                  </a:lnTo>
                  <a:lnTo>
                    <a:pt x="3138" y="4182"/>
                  </a:lnTo>
                  <a:lnTo>
                    <a:pt x="3196" y="4080"/>
                  </a:lnTo>
                  <a:lnTo>
                    <a:pt x="3244" y="3977"/>
                  </a:lnTo>
                  <a:lnTo>
                    <a:pt x="3284" y="3867"/>
                  </a:lnTo>
                  <a:lnTo>
                    <a:pt x="3316" y="3755"/>
                  </a:lnTo>
                  <a:lnTo>
                    <a:pt x="3340" y="3640"/>
                  </a:lnTo>
                  <a:lnTo>
                    <a:pt x="3354" y="3522"/>
                  </a:lnTo>
                  <a:lnTo>
                    <a:pt x="3358" y="3403"/>
                  </a:lnTo>
                  <a:lnTo>
                    <a:pt x="3354" y="3287"/>
                  </a:lnTo>
                  <a:lnTo>
                    <a:pt x="3340" y="3171"/>
                  </a:lnTo>
                  <a:lnTo>
                    <a:pt x="3318" y="3058"/>
                  </a:lnTo>
                  <a:lnTo>
                    <a:pt x="3286" y="2946"/>
                  </a:lnTo>
                  <a:lnTo>
                    <a:pt x="3246" y="2838"/>
                  </a:lnTo>
                  <a:lnTo>
                    <a:pt x="3198" y="2733"/>
                  </a:lnTo>
                  <a:lnTo>
                    <a:pt x="3142" y="2631"/>
                  </a:lnTo>
                  <a:lnTo>
                    <a:pt x="3077" y="2534"/>
                  </a:lnTo>
                  <a:lnTo>
                    <a:pt x="2973" y="2382"/>
                  </a:lnTo>
                  <a:lnTo>
                    <a:pt x="2877" y="2227"/>
                  </a:lnTo>
                  <a:lnTo>
                    <a:pt x="2792" y="2067"/>
                  </a:lnTo>
                  <a:lnTo>
                    <a:pt x="2712" y="1904"/>
                  </a:lnTo>
                  <a:lnTo>
                    <a:pt x="2642" y="1736"/>
                  </a:lnTo>
                  <a:lnTo>
                    <a:pt x="2580" y="1565"/>
                  </a:lnTo>
                  <a:lnTo>
                    <a:pt x="2527" y="1391"/>
                  </a:lnTo>
                  <a:lnTo>
                    <a:pt x="1211" y="1391"/>
                  </a:lnTo>
                  <a:close/>
                  <a:moveTo>
                    <a:pt x="1024" y="385"/>
                  </a:moveTo>
                  <a:lnTo>
                    <a:pt x="1024" y="1009"/>
                  </a:lnTo>
                  <a:lnTo>
                    <a:pt x="2714" y="1009"/>
                  </a:lnTo>
                  <a:lnTo>
                    <a:pt x="2714" y="385"/>
                  </a:lnTo>
                  <a:lnTo>
                    <a:pt x="1024" y="385"/>
                  </a:lnTo>
                  <a:close/>
                  <a:moveTo>
                    <a:pt x="641" y="0"/>
                  </a:moveTo>
                  <a:lnTo>
                    <a:pt x="3099" y="0"/>
                  </a:lnTo>
                  <a:lnTo>
                    <a:pt x="3099" y="1391"/>
                  </a:lnTo>
                  <a:lnTo>
                    <a:pt x="2927" y="1391"/>
                  </a:lnTo>
                  <a:lnTo>
                    <a:pt x="2983" y="1553"/>
                  </a:lnTo>
                  <a:lnTo>
                    <a:pt x="3047" y="1712"/>
                  </a:lnTo>
                  <a:lnTo>
                    <a:pt x="3121" y="1868"/>
                  </a:lnTo>
                  <a:lnTo>
                    <a:pt x="3202" y="2019"/>
                  </a:lnTo>
                  <a:lnTo>
                    <a:pt x="3292" y="2165"/>
                  </a:lnTo>
                  <a:lnTo>
                    <a:pt x="3390" y="2308"/>
                  </a:lnTo>
                  <a:lnTo>
                    <a:pt x="3469" y="2432"/>
                  </a:lnTo>
                  <a:lnTo>
                    <a:pt x="3541" y="2559"/>
                  </a:lnTo>
                  <a:lnTo>
                    <a:pt x="3603" y="2691"/>
                  </a:lnTo>
                  <a:lnTo>
                    <a:pt x="3653" y="2829"/>
                  </a:lnTo>
                  <a:lnTo>
                    <a:pt x="3691" y="2968"/>
                  </a:lnTo>
                  <a:lnTo>
                    <a:pt x="3718" y="3110"/>
                  </a:lnTo>
                  <a:lnTo>
                    <a:pt x="3736" y="3255"/>
                  </a:lnTo>
                  <a:lnTo>
                    <a:pt x="3742" y="3403"/>
                  </a:lnTo>
                  <a:lnTo>
                    <a:pt x="3736" y="3540"/>
                  </a:lnTo>
                  <a:lnTo>
                    <a:pt x="3722" y="3674"/>
                  </a:lnTo>
                  <a:lnTo>
                    <a:pt x="3698" y="3805"/>
                  </a:lnTo>
                  <a:lnTo>
                    <a:pt x="3667" y="3935"/>
                  </a:lnTo>
                  <a:lnTo>
                    <a:pt x="3623" y="4062"/>
                  </a:lnTo>
                  <a:lnTo>
                    <a:pt x="3573" y="4184"/>
                  </a:lnTo>
                  <a:lnTo>
                    <a:pt x="3513" y="4304"/>
                  </a:lnTo>
                  <a:lnTo>
                    <a:pt x="3443" y="4417"/>
                  </a:lnTo>
                  <a:lnTo>
                    <a:pt x="3368" y="4527"/>
                  </a:lnTo>
                  <a:lnTo>
                    <a:pt x="3282" y="4632"/>
                  </a:lnTo>
                  <a:lnTo>
                    <a:pt x="3188" y="4732"/>
                  </a:lnTo>
                  <a:lnTo>
                    <a:pt x="3091" y="4824"/>
                  </a:lnTo>
                  <a:lnTo>
                    <a:pt x="2985" y="4908"/>
                  </a:lnTo>
                  <a:lnTo>
                    <a:pt x="2875" y="4983"/>
                  </a:lnTo>
                  <a:lnTo>
                    <a:pt x="2762" y="5051"/>
                  </a:lnTo>
                  <a:lnTo>
                    <a:pt x="2644" y="5109"/>
                  </a:lnTo>
                  <a:lnTo>
                    <a:pt x="2523" y="5159"/>
                  </a:lnTo>
                  <a:lnTo>
                    <a:pt x="2397" y="5201"/>
                  </a:lnTo>
                  <a:lnTo>
                    <a:pt x="2270" y="5234"/>
                  </a:lnTo>
                  <a:lnTo>
                    <a:pt x="2138" y="5256"/>
                  </a:lnTo>
                  <a:lnTo>
                    <a:pt x="2005" y="5270"/>
                  </a:lnTo>
                  <a:lnTo>
                    <a:pt x="1869" y="5276"/>
                  </a:lnTo>
                  <a:lnTo>
                    <a:pt x="1857" y="5276"/>
                  </a:lnTo>
                  <a:lnTo>
                    <a:pt x="1712" y="5268"/>
                  </a:lnTo>
                  <a:lnTo>
                    <a:pt x="1570" y="5252"/>
                  </a:lnTo>
                  <a:lnTo>
                    <a:pt x="1431" y="5225"/>
                  </a:lnTo>
                  <a:lnTo>
                    <a:pt x="1295" y="5185"/>
                  </a:lnTo>
                  <a:lnTo>
                    <a:pt x="1162" y="5137"/>
                  </a:lnTo>
                  <a:lnTo>
                    <a:pt x="1032" y="5077"/>
                  </a:lnTo>
                  <a:lnTo>
                    <a:pt x="908" y="5009"/>
                  </a:lnTo>
                  <a:lnTo>
                    <a:pt x="789" y="4931"/>
                  </a:lnTo>
                  <a:lnTo>
                    <a:pt x="675" y="4844"/>
                  </a:lnTo>
                  <a:lnTo>
                    <a:pt x="568" y="4746"/>
                  </a:lnTo>
                  <a:lnTo>
                    <a:pt x="468" y="4642"/>
                  </a:lnTo>
                  <a:lnTo>
                    <a:pt x="376" y="4531"/>
                  </a:lnTo>
                  <a:lnTo>
                    <a:pt x="295" y="4413"/>
                  </a:lnTo>
                  <a:lnTo>
                    <a:pt x="223" y="4292"/>
                  </a:lnTo>
                  <a:lnTo>
                    <a:pt x="159" y="4164"/>
                  </a:lnTo>
                  <a:lnTo>
                    <a:pt x="107" y="4032"/>
                  </a:lnTo>
                  <a:lnTo>
                    <a:pt x="63" y="3899"/>
                  </a:lnTo>
                  <a:lnTo>
                    <a:pt x="32" y="3759"/>
                  </a:lnTo>
                  <a:lnTo>
                    <a:pt x="10" y="3618"/>
                  </a:lnTo>
                  <a:lnTo>
                    <a:pt x="0" y="3474"/>
                  </a:lnTo>
                  <a:lnTo>
                    <a:pt x="0" y="3335"/>
                  </a:lnTo>
                  <a:lnTo>
                    <a:pt x="8" y="3197"/>
                  </a:lnTo>
                  <a:lnTo>
                    <a:pt x="28" y="3064"/>
                  </a:lnTo>
                  <a:lnTo>
                    <a:pt x="57" y="2930"/>
                  </a:lnTo>
                  <a:lnTo>
                    <a:pt x="97" y="2801"/>
                  </a:lnTo>
                  <a:lnTo>
                    <a:pt x="145" y="2673"/>
                  </a:lnTo>
                  <a:lnTo>
                    <a:pt x="203" y="2549"/>
                  </a:lnTo>
                  <a:lnTo>
                    <a:pt x="271" y="2430"/>
                  </a:lnTo>
                  <a:lnTo>
                    <a:pt x="346" y="2314"/>
                  </a:lnTo>
                  <a:lnTo>
                    <a:pt x="446" y="2169"/>
                  </a:lnTo>
                  <a:lnTo>
                    <a:pt x="536" y="2021"/>
                  </a:lnTo>
                  <a:lnTo>
                    <a:pt x="617" y="1868"/>
                  </a:lnTo>
                  <a:lnTo>
                    <a:pt x="689" y="1712"/>
                  </a:lnTo>
                  <a:lnTo>
                    <a:pt x="755" y="1553"/>
                  </a:lnTo>
                  <a:lnTo>
                    <a:pt x="811" y="1391"/>
                  </a:lnTo>
                  <a:lnTo>
                    <a:pt x="641" y="1391"/>
                  </a:lnTo>
                  <a:lnTo>
                    <a:pt x="6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Rectangle 13"/>
            <p:cNvSpPr>
              <a:spLocks noChangeArrowheads="1"/>
            </p:cNvSpPr>
            <p:nvPr/>
          </p:nvSpPr>
          <p:spPr bwMode="auto">
            <a:xfrm>
              <a:off x="12504738" y="7032626"/>
              <a:ext cx="304800" cy="64611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14"/>
            <p:cNvSpPr>
              <a:spLocks/>
            </p:cNvSpPr>
            <p:nvPr/>
          </p:nvSpPr>
          <p:spPr bwMode="auto">
            <a:xfrm>
              <a:off x="13773150" y="6494463"/>
              <a:ext cx="655638" cy="684213"/>
            </a:xfrm>
            <a:custGeom>
              <a:avLst/>
              <a:gdLst>
                <a:gd name="T0" fmla="*/ 287 w 825"/>
                <a:gd name="T1" fmla="*/ 0 h 863"/>
                <a:gd name="T2" fmla="*/ 825 w 825"/>
                <a:gd name="T3" fmla="*/ 608 h 863"/>
                <a:gd name="T4" fmla="*/ 538 w 825"/>
                <a:gd name="T5" fmla="*/ 863 h 863"/>
                <a:gd name="T6" fmla="*/ 0 w 825"/>
                <a:gd name="T7" fmla="*/ 255 h 863"/>
                <a:gd name="T8" fmla="*/ 287 w 825"/>
                <a:gd name="T9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863">
                  <a:moveTo>
                    <a:pt x="287" y="0"/>
                  </a:moveTo>
                  <a:lnTo>
                    <a:pt x="825" y="608"/>
                  </a:lnTo>
                  <a:lnTo>
                    <a:pt x="538" y="863"/>
                  </a:lnTo>
                  <a:lnTo>
                    <a:pt x="0" y="255"/>
                  </a:lnTo>
                  <a:lnTo>
                    <a:pt x="2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14430375" y="5360988"/>
              <a:ext cx="677863" cy="381000"/>
            </a:xfrm>
            <a:custGeom>
              <a:avLst/>
              <a:gdLst>
                <a:gd name="T0" fmla="*/ 48 w 855"/>
                <a:gd name="T1" fmla="*/ 0 h 480"/>
                <a:gd name="T2" fmla="*/ 855 w 855"/>
                <a:gd name="T3" fmla="*/ 97 h 480"/>
                <a:gd name="T4" fmla="*/ 807 w 855"/>
                <a:gd name="T5" fmla="*/ 480 h 480"/>
                <a:gd name="T6" fmla="*/ 0 w 855"/>
                <a:gd name="T7" fmla="*/ 381 h 480"/>
                <a:gd name="T8" fmla="*/ 48 w 855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480">
                  <a:moveTo>
                    <a:pt x="48" y="0"/>
                  </a:moveTo>
                  <a:lnTo>
                    <a:pt x="855" y="97"/>
                  </a:lnTo>
                  <a:lnTo>
                    <a:pt x="807" y="480"/>
                  </a:lnTo>
                  <a:lnTo>
                    <a:pt x="0" y="381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6"/>
            <p:cNvSpPr>
              <a:spLocks/>
            </p:cNvSpPr>
            <p:nvPr/>
          </p:nvSpPr>
          <p:spPr bwMode="auto">
            <a:xfrm>
              <a:off x="10888663" y="6494463"/>
              <a:ext cx="655638" cy="684213"/>
            </a:xfrm>
            <a:custGeom>
              <a:avLst/>
              <a:gdLst>
                <a:gd name="T0" fmla="*/ 538 w 825"/>
                <a:gd name="T1" fmla="*/ 0 h 863"/>
                <a:gd name="T2" fmla="*/ 825 w 825"/>
                <a:gd name="T3" fmla="*/ 255 h 863"/>
                <a:gd name="T4" fmla="*/ 287 w 825"/>
                <a:gd name="T5" fmla="*/ 863 h 863"/>
                <a:gd name="T6" fmla="*/ 0 w 825"/>
                <a:gd name="T7" fmla="*/ 608 h 863"/>
                <a:gd name="T8" fmla="*/ 538 w 825"/>
                <a:gd name="T9" fmla="*/ 0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" h="863">
                  <a:moveTo>
                    <a:pt x="538" y="0"/>
                  </a:moveTo>
                  <a:lnTo>
                    <a:pt x="825" y="255"/>
                  </a:lnTo>
                  <a:lnTo>
                    <a:pt x="287" y="863"/>
                  </a:lnTo>
                  <a:lnTo>
                    <a:pt x="0" y="608"/>
                  </a:lnTo>
                  <a:lnTo>
                    <a:pt x="5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7"/>
            <p:cNvSpPr>
              <a:spLocks/>
            </p:cNvSpPr>
            <p:nvPr/>
          </p:nvSpPr>
          <p:spPr bwMode="auto">
            <a:xfrm>
              <a:off x="10209213" y="5359401"/>
              <a:ext cx="676275" cy="382588"/>
            </a:xfrm>
            <a:custGeom>
              <a:avLst/>
              <a:gdLst>
                <a:gd name="T0" fmla="*/ 807 w 853"/>
                <a:gd name="T1" fmla="*/ 0 h 482"/>
                <a:gd name="T2" fmla="*/ 853 w 853"/>
                <a:gd name="T3" fmla="*/ 383 h 482"/>
                <a:gd name="T4" fmla="*/ 48 w 853"/>
                <a:gd name="T5" fmla="*/ 482 h 482"/>
                <a:gd name="T6" fmla="*/ 0 w 853"/>
                <a:gd name="T7" fmla="*/ 99 h 482"/>
                <a:gd name="T8" fmla="*/ 807 w 853"/>
                <a:gd name="T9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3" h="482">
                  <a:moveTo>
                    <a:pt x="807" y="0"/>
                  </a:moveTo>
                  <a:lnTo>
                    <a:pt x="853" y="383"/>
                  </a:lnTo>
                  <a:lnTo>
                    <a:pt x="48" y="482"/>
                  </a:lnTo>
                  <a:lnTo>
                    <a:pt x="0" y="99"/>
                  </a:lnTo>
                  <a:lnTo>
                    <a:pt x="8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631825" y="4266508"/>
            <a:ext cx="258632" cy="375630"/>
            <a:chOff x="-3209925" y="2014538"/>
            <a:chExt cx="3582988" cy="5203825"/>
          </a:xfrm>
          <a:solidFill>
            <a:schemeClr val="bg1"/>
          </a:solidFill>
        </p:grpSpPr>
        <p:sp>
          <p:nvSpPr>
            <p:cNvPr id="55" name="Freeform 22"/>
            <p:cNvSpPr>
              <a:spLocks noEditPoints="1"/>
            </p:cNvSpPr>
            <p:nvPr/>
          </p:nvSpPr>
          <p:spPr bwMode="auto">
            <a:xfrm>
              <a:off x="-3209925" y="2014538"/>
              <a:ext cx="3582988" cy="5203825"/>
            </a:xfrm>
            <a:custGeom>
              <a:avLst/>
              <a:gdLst>
                <a:gd name="T0" fmla="*/ 321 w 4514"/>
                <a:gd name="T1" fmla="*/ 5811 h 6556"/>
                <a:gd name="T2" fmla="*/ 348 w 4514"/>
                <a:gd name="T3" fmla="*/ 6223 h 6556"/>
                <a:gd name="T4" fmla="*/ 4166 w 4514"/>
                <a:gd name="T5" fmla="*/ 6223 h 6556"/>
                <a:gd name="T6" fmla="*/ 4193 w 4514"/>
                <a:gd name="T7" fmla="*/ 5811 h 6556"/>
                <a:gd name="T8" fmla="*/ 396 w 4514"/>
                <a:gd name="T9" fmla="*/ 5755 h 6556"/>
                <a:gd name="T10" fmla="*/ 3202 w 4514"/>
                <a:gd name="T11" fmla="*/ 5438 h 6556"/>
                <a:gd name="T12" fmla="*/ 816 w 4514"/>
                <a:gd name="T13" fmla="*/ 1118 h 6556"/>
                <a:gd name="T14" fmla="*/ 892 w 4514"/>
                <a:gd name="T15" fmla="*/ 1870 h 6556"/>
                <a:gd name="T16" fmla="*/ 2592 w 4514"/>
                <a:gd name="T17" fmla="*/ 2077 h 6556"/>
                <a:gd name="T18" fmla="*/ 2708 w 4514"/>
                <a:gd name="T19" fmla="*/ 2231 h 6556"/>
                <a:gd name="T20" fmla="*/ 2592 w 4514"/>
                <a:gd name="T21" fmla="*/ 2382 h 6556"/>
                <a:gd name="T22" fmla="*/ 2085 w 4514"/>
                <a:gd name="T23" fmla="*/ 3118 h 6556"/>
                <a:gd name="T24" fmla="*/ 2105 w 4514"/>
                <a:gd name="T25" fmla="*/ 3387 h 6556"/>
                <a:gd name="T26" fmla="*/ 934 w 4514"/>
                <a:gd name="T27" fmla="*/ 4625 h 6556"/>
                <a:gd name="T28" fmla="*/ 816 w 4514"/>
                <a:gd name="T29" fmla="*/ 4973 h 6556"/>
                <a:gd name="T30" fmla="*/ 2220 w 4514"/>
                <a:gd name="T31" fmla="*/ 4662 h 6556"/>
                <a:gd name="T32" fmla="*/ 3698 w 4514"/>
                <a:gd name="T33" fmla="*/ 5338 h 6556"/>
                <a:gd name="T34" fmla="*/ 3622 w 4514"/>
                <a:gd name="T35" fmla="*/ 4686 h 6556"/>
                <a:gd name="T36" fmla="*/ 2429 w 4514"/>
                <a:gd name="T37" fmla="*/ 3438 h 6556"/>
                <a:gd name="T38" fmla="*/ 2407 w 4514"/>
                <a:gd name="T39" fmla="*/ 3169 h 6556"/>
                <a:gd name="T40" fmla="*/ 3580 w 4514"/>
                <a:gd name="T41" fmla="*/ 1932 h 6556"/>
                <a:gd name="T42" fmla="*/ 3698 w 4514"/>
                <a:gd name="T43" fmla="*/ 1583 h 6556"/>
                <a:gd name="T44" fmla="*/ 338 w 4514"/>
                <a:gd name="T45" fmla="*/ 339 h 6556"/>
                <a:gd name="T46" fmla="*/ 338 w 4514"/>
                <a:gd name="T47" fmla="*/ 779 h 6556"/>
                <a:gd name="T48" fmla="*/ 4175 w 4514"/>
                <a:gd name="T49" fmla="*/ 779 h 6556"/>
                <a:gd name="T50" fmla="*/ 4175 w 4514"/>
                <a:gd name="T51" fmla="*/ 339 h 6556"/>
                <a:gd name="T52" fmla="*/ 4122 w 4514"/>
                <a:gd name="T53" fmla="*/ 0 h 6556"/>
                <a:gd name="T54" fmla="*/ 4399 w 4514"/>
                <a:gd name="T55" fmla="*/ 116 h 6556"/>
                <a:gd name="T56" fmla="*/ 4514 w 4514"/>
                <a:gd name="T57" fmla="*/ 393 h 6556"/>
                <a:gd name="T58" fmla="*/ 4438 w 4514"/>
                <a:gd name="T59" fmla="*/ 957 h 6556"/>
                <a:gd name="T60" fmla="*/ 4185 w 4514"/>
                <a:gd name="T61" fmla="*/ 1112 h 6556"/>
                <a:gd name="T62" fmla="*/ 3998 w 4514"/>
                <a:gd name="T63" fmla="*/ 1758 h 6556"/>
                <a:gd name="T64" fmla="*/ 3813 w 4514"/>
                <a:gd name="T65" fmla="*/ 2149 h 6556"/>
                <a:gd name="T66" fmla="*/ 2712 w 4514"/>
                <a:gd name="T67" fmla="*/ 3295 h 6556"/>
                <a:gd name="T68" fmla="*/ 3911 w 4514"/>
                <a:gd name="T69" fmla="*/ 4553 h 6556"/>
                <a:gd name="T70" fmla="*/ 4014 w 4514"/>
                <a:gd name="T71" fmla="*/ 4973 h 6556"/>
                <a:gd name="T72" fmla="*/ 4299 w 4514"/>
                <a:gd name="T73" fmla="*/ 5482 h 6556"/>
                <a:gd name="T74" fmla="*/ 4494 w 4514"/>
                <a:gd name="T75" fmla="*/ 5709 h 6556"/>
                <a:gd name="T76" fmla="*/ 4494 w 4514"/>
                <a:gd name="T77" fmla="*/ 6285 h 6556"/>
                <a:gd name="T78" fmla="*/ 4299 w 4514"/>
                <a:gd name="T79" fmla="*/ 6512 h 6556"/>
                <a:gd name="T80" fmla="*/ 330 w 4514"/>
                <a:gd name="T81" fmla="*/ 6550 h 6556"/>
                <a:gd name="T82" fmla="*/ 76 w 4514"/>
                <a:gd name="T83" fmla="*/ 6393 h 6556"/>
                <a:gd name="T84" fmla="*/ 0 w 4514"/>
                <a:gd name="T85" fmla="*/ 5834 h 6556"/>
                <a:gd name="T86" fmla="*/ 115 w 4514"/>
                <a:gd name="T87" fmla="*/ 5555 h 6556"/>
                <a:gd name="T88" fmla="*/ 396 w 4514"/>
                <a:gd name="T89" fmla="*/ 5438 h 6556"/>
                <a:gd name="T90" fmla="*/ 538 w 4514"/>
                <a:gd name="T91" fmla="*/ 4714 h 6556"/>
                <a:gd name="T92" fmla="*/ 759 w 4514"/>
                <a:gd name="T93" fmla="*/ 4343 h 6556"/>
                <a:gd name="T94" fmla="*/ 1794 w 4514"/>
                <a:gd name="T95" fmla="*/ 3249 h 6556"/>
                <a:gd name="T96" fmla="*/ 565 w 4514"/>
                <a:gd name="T97" fmla="*/ 1926 h 6556"/>
                <a:gd name="T98" fmla="*/ 498 w 4514"/>
                <a:gd name="T99" fmla="*/ 1118 h 6556"/>
                <a:gd name="T100" fmla="*/ 159 w 4514"/>
                <a:gd name="T101" fmla="*/ 1042 h 6556"/>
                <a:gd name="T102" fmla="*/ 4 w 4514"/>
                <a:gd name="T103" fmla="*/ 789 h 6556"/>
                <a:gd name="T104" fmla="*/ 44 w 4514"/>
                <a:gd name="T105" fmla="*/ 213 h 6556"/>
                <a:gd name="T106" fmla="*/ 269 w 4514"/>
                <a:gd name="T107" fmla="*/ 20 h 6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14" h="6556">
                  <a:moveTo>
                    <a:pt x="396" y="5755"/>
                  </a:moveTo>
                  <a:lnTo>
                    <a:pt x="370" y="5759"/>
                  </a:lnTo>
                  <a:lnTo>
                    <a:pt x="348" y="5771"/>
                  </a:lnTo>
                  <a:lnTo>
                    <a:pt x="332" y="5789"/>
                  </a:lnTo>
                  <a:lnTo>
                    <a:pt x="321" y="5811"/>
                  </a:lnTo>
                  <a:lnTo>
                    <a:pt x="317" y="5834"/>
                  </a:lnTo>
                  <a:lnTo>
                    <a:pt x="317" y="6159"/>
                  </a:lnTo>
                  <a:lnTo>
                    <a:pt x="321" y="6185"/>
                  </a:lnTo>
                  <a:lnTo>
                    <a:pt x="332" y="6207"/>
                  </a:lnTo>
                  <a:lnTo>
                    <a:pt x="348" y="6223"/>
                  </a:lnTo>
                  <a:lnTo>
                    <a:pt x="370" y="6235"/>
                  </a:lnTo>
                  <a:lnTo>
                    <a:pt x="396" y="6239"/>
                  </a:lnTo>
                  <a:lnTo>
                    <a:pt x="4118" y="6239"/>
                  </a:lnTo>
                  <a:lnTo>
                    <a:pt x="4144" y="6235"/>
                  </a:lnTo>
                  <a:lnTo>
                    <a:pt x="4166" y="6223"/>
                  </a:lnTo>
                  <a:lnTo>
                    <a:pt x="4181" y="6207"/>
                  </a:lnTo>
                  <a:lnTo>
                    <a:pt x="4193" y="6185"/>
                  </a:lnTo>
                  <a:lnTo>
                    <a:pt x="4197" y="6159"/>
                  </a:lnTo>
                  <a:lnTo>
                    <a:pt x="4197" y="5834"/>
                  </a:lnTo>
                  <a:lnTo>
                    <a:pt x="4193" y="5811"/>
                  </a:lnTo>
                  <a:lnTo>
                    <a:pt x="4181" y="5789"/>
                  </a:lnTo>
                  <a:lnTo>
                    <a:pt x="4166" y="5771"/>
                  </a:lnTo>
                  <a:lnTo>
                    <a:pt x="4144" y="5759"/>
                  </a:lnTo>
                  <a:lnTo>
                    <a:pt x="4118" y="5755"/>
                  </a:lnTo>
                  <a:lnTo>
                    <a:pt x="396" y="5755"/>
                  </a:lnTo>
                  <a:close/>
                  <a:moveTo>
                    <a:pt x="2236" y="4979"/>
                  </a:moveTo>
                  <a:lnTo>
                    <a:pt x="2196" y="4987"/>
                  </a:lnTo>
                  <a:lnTo>
                    <a:pt x="2158" y="5001"/>
                  </a:lnTo>
                  <a:lnTo>
                    <a:pt x="1312" y="5438"/>
                  </a:lnTo>
                  <a:lnTo>
                    <a:pt x="3202" y="5438"/>
                  </a:lnTo>
                  <a:lnTo>
                    <a:pt x="2356" y="5001"/>
                  </a:lnTo>
                  <a:lnTo>
                    <a:pt x="2318" y="4987"/>
                  </a:lnTo>
                  <a:lnTo>
                    <a:pt x="2278" y="4979"/>
                  </a:lnTo>
                  <a:lnTo>
                    <a:pt x="2236" y="4979"/>
                  </a:lnTo>
                  <a:close/>
                  <a:moveTo>
                    <a:pt x="816" y="1118"/>
                  </a:moveTo>
                  <a:lnTo>
                    <a:pt x="816" y="1583"/>
                  </a:lnTo>
                  <a:lnTo>
                    <a:pt x="820" y="1658"/>
                  </a:lnTo>
                  <a:lnTo>
                    <a:pt x="834" y="1732"/>
                  </a:lnTo>
                  <a:lnTo>
                    <a:pt x="858" y="1804"/>
                  </a:lnTo>
                  <a:lnTo>
                    <a:pt x="892" y="1870"/>
                  </a:lnTo>
                  <a:lnTo>
                    <a:pt x="934" y="1932"/>
                  </a:lnTo>
                  <a:lnTo>
                    <a:pt x="984" y="1989"/>
                  </a:lnTo>
                  <a:lnTo>
                    <a:pt x="1065" y="2071"/>
                  </a:lnTo>
                  <a:lnTo>
                    <a:pt x="2549" y="2071"/>
                  </a:lnTo>
                  <a:lnTo>
                    <a:pt x="2592" y="2077"/>
                  </a:lnTo>
                  <a:lnTo>
                    <a:pt x="2630" y="2093"/>
                  </a:lnTo>
                  <a:lnTo>
                    <a:pt x="2662" y="2117"/>
                  </a:lnTo>
                  <a:lnTo>
                    <a:pt x="2686" y="2151"/>
                  </a:lnTo>
                  <a:lnTo>
                    <a:pt x="2702" y="2189"/>
                  </a:lnTo>
                  <a:lnTo>
                    <a:pt x="2708" y="2231"/>
                  </a:lnTo>
                  <a:lnTo>
                    <a:pt x="2702" y="2272"/>
                  </a:lnTo>
                  <a:lnTo>
                    <a:pt x="2686" y="2310"/>
                  </a:lnTo>
                  <a:lnTo>
                    <a:pt x="2662" y="2342"/>
                  </a:lnTo>
                  <a:lnTo>
                    <a:pt x="2630" y="2366"/>
                  </a:lnTo>
                  <a:lnTo>
                    <a:pt x="2592" y="2382"/>
                  </a:lnTo>
                  <a:lnTo>
                    <a:pt x="2549" y="2388"/>
                  </a:lnTo>
                  <a:lnTo>
                    <a:pt x="1382" y="2388"/>
                  </a:lnTo>
                  <a:lnTo>
                    <a:pt x="2017" y="3024"/>
                  </a:lnTo>
                  <a:lnTo>
                    <a:pt x="2055" y="3068"/>
                  </a:lnTo>
                  <a:lnTo>
                    <a:pt x="2085" y="3118"/>
                  </a:lnTo>
                  <a:lnTo>
                    <a:pt x="2105" y="3169"/>
                  </a:lnTo>
                  <a:lnTo>
                    <a:pt x="2119" y="3223"/>
                  </a:lnTo>
                  <a:lnTo>
                    <a:pt x="2123" y="3279"/>
                  </a:lnTo>
                  <a:lnTo>
                    <a:pt x="2119" y="3333"/>
                  </a:lnTo>
                  <a:lnTo>
                    <a:pt x="2105" y="3387"/>
                  </a:lnTo>
                  <a:lnTo>
                    <a:pt x="2085" y="3438"/>
                  </a:lnTo>
                  <a:lnTo>
                    <a:pt x="2055" y="3488"/>
                  </a:lnTo>
                  <a:lnTo>
                    <a:pt x="2017" y="3532"/>
                  </a:lnTo>
                  <a:lnTo>
                    <a:pt x="984" y="4567"/>
                  </a:lnTo>
                  <a:lnTo>
                    <a:pt x="934" y="4625"/>
                  </a:lnTo>
                  <a:lnTo>
                    <a:pt x="892" y="4686"/>
                  </a:lnTo>
                  <a:lnTo>
                    <a:pt x="858" y="4754"/>
                  </a:lnTo>
                  <a:lnTo>
                    <a:pt x="834" y="4824"/>
                  </a:lnTo>
                  <a:lnTo>
                    <a:pt x="820" y="4898"/>
                  </a:lnTo>
                  <a:lnTo>
                    <a:pt x="816" y="4973"/>
                  </a:lnTo>
                  <a:lnTo>
                    <a:pt x="816" y="5336"/>
                  </a:lnTo>
                  <a:lnTo>
                    <a:pt x="2013" y="4720"/>
                  </a:lnTo>
                  <a:lnTo>
                    <a:pt x="2081" y="4690"/>
                  </a:lnTo>
                  <a:lnTo>
                    <a:pt x="2150" y="4672"/>
                  </a:lnTo>
                  <a:lnTo>
                    <a:pt x="2220" y="4662"/>
                  </a:lnTo>
                  <a:lnTo>
                    <a:pt x="2292" y="4662"/>
                  </a:lnTo>
                  <a:lnTo>
                    <a:pt x="2364" y="4672"/>
                  </a:lnTo>
                  <a:lnTo>
                    <a:pt x="2433" y="4690"/>
                  </a:lnTo>
                  <a:lnTo>
                    <a:pt x="2501" y="4720"/>
                  </a:lnTo>
                  <a:lnTo>
                    <a:pt x="3698" y="5338"/>
                  </a:lnTo>
                  <a:lnTo>
                    <a:pt x="3698" y="4973"/>
                  </a:lnTo>
                  <a:lnTo>
                    <a:pt x="3694" y="4898"/>
                  </a:lnTo>
                  <a:lnTo>
                    <a:pt x="3678" y="4824"/>
                  </a:lnTo>
                  <a:lnTo>
                    <a:pt x="3654" y="4754"/>
                  </a:lnTo>
                  <a:lnTo>
                    <a:pt x="3622" y="4686"/>
                  </a:lnTo>
                  <a:lnTo>
                    <a:pt x="3580" y="4625"/>
                  </a:lnTo>
                  <a:lnTo>
                    <a:pt x="3530" y="4567"/>
                  </a:lnTo>
                  <a:lnTo>
                    <a:pt x="2497" y="3532"/>
                  </a:lnTo>
                  <a:lnTo>
                    <a:pt x="2459" y="3488"/>
                  </a:lnTo>
                  <a:lnTo>
                    <a:pt x="2429" y="3438"/>
                  </a:lnTo>
                  <a:lnTo>
                    <a:pt x="2407" y="3387"/>
                  </a:lnTo>
                  <a:lnTo>
                    <a:pt x="2395" y="3333"/>
                  </a:lnTo>
                  <a:lnTo>
                    <a:pt x="2391" y="3279"/>
                  </a:lnTo>
                  <a:lnTo>
                    <a:pt x="2395" y="3223"/>
                  </a:lnTo>
                  <a:lnTo>
                    <a:pt x="2407" y="3169"/>
                  </a:lnTo>
                  <a:lnTo>
                    <a:pt x="2429" y="3118"/>
                  </a:lnTo>
                  <a:lnTo>
                    <a:pt x="2459" y="3068"/>
                  </a:lnTo>
                  <a:lnTo>
                    <a:pt x="2497" y="3024"/>
                  </a:lnTo>
                  <a:lnTo>
                    <a:pt x="3530" y="1989"/>
                  </a:lnTo>
                  <a:lnTo>
                    <a:pt x="3580" y="1932"/>
                  </a:lnTo>
                  <a:lnTo>
                    <a:pt x="3622" y="1870"/>
                  </a:lnTo>
                  <a:lnTo>
                    <a:pt x="3654" y="1804"/>
                  </a:lnTo>
                  <a:lnTo>
                    <a:pt x="3678" y="1732"/>
                  </a:lnTo>
                  <a:lnTo>
                    <a:pt x="3694" y="1658"/>
                  </a:lnTo>
                  <a:lnTo>
                    <a:pt x="3698" y="1583"/>
                  </a:lnTo>
                  <a:lnTo>
                    <a:pt x="3698" y="1118"/>
                  </a:lnTo>
                  <a:lnTo>
                    <a:pt x="816" y="1118"/>
                  </a:lnTo>
                  <a:close/>
                  <a:moveTo>
                    <a:pt x="392" y="317"/>
                  </a:moveTo>
                  <a:lnTo>
                    <a:pt x="362" y="323"/>
                  </a:lnTo>
                  <a:lnTo>
                    <a:pt x="338" y="339"/>
                  </a:lnTo>
                  <a:lnTo>
                    <a:pt x="323" y="363"/>
                  </a:lnTo>
                  <a:lnTo>
                    <a:pt x="317" y="393"/>
                  </a:lnTo>
                  <a:lnTo>
                    <a:pt x="317" y="726"/>
                  </a:lnTo>
                  <a:lnTo>
                    <a:pt x="323" y="755"/>
                  </a:lnTo>
                  <a:lnTo>
                    <a:pt x="338" y="779"/>
                  </a:lnTo>
                  <a:lnTo>
                    <a:pt x="362" y="795"/>
                  </a:lnTo>
                  <a:lnTo>
                    <a:pt x="392" y="801"/>
                  </a:lnTo>
                  <a:lnTo>
                    <a:pt x="4122" y="801"/>
                  </a:lnTo>
                  <a:lnTo>
                    <a:pt x="4152" y="795"/>
                  </a:lnTo>
                  <a:lnTo>
                    <a:pt x="4175" y="779"/>
                  </a:lnTo>
                  <a:lnTo>
                    <a:pt x="4191" y="755"/>
                  </a:lnTo>
                  <a:lnTo>
                    <a:pt x="4197" y="726"/>
                  </a:lnTo>
                  <a:lnTo>
                    <a:pt x="4197" y="393"/>
                  </a:lnTo>
                  <a:lnTo>
                    <a:pt x="4191" y="363"/>
                  </a:lnTo>
                  <a:lnTo>
                    <a:pt x="4175" y="339"/>
                  </a:lnTo>
                  <a:lnTo>
                    <a:pt x="4152" y="323"/>
                  </a:lnTo>
                  <a:lnTo>
                    <a:pt x="4122" y="317"/>
                  </a:lnTo>
                  <a:lnTo>
                    <a:pt x="392" y="317"/>
                  </a:lnTo>
                  <a:close/>
                  <a:moveTo>
                    <a:pt x="392" y="0"/>
                  </a:moveTo>
                  <a:lnTo>
                    <a:pt x="4122" y="0"/>
                  </a:lnTo>
                  <a:lnTo>
                    <a:pt x="4185" y="6"/>
                  </a:lnTo>
                  <a:lnTo>
                    <a:pt x="4245" y="20"/>
                  </a:lnTo>
                  <a:lnTo>
                    <a:pt x="4303" y="44"/>
                  </a:lnTo>
                  <a:lnTo>
                    <a:pt x="4353" y="76"/>
                  </a:lnTo>
                  <a:lnTo>
                    <a:pt x="4399" y="116"/>
                  </a:lnTo>
                  <a:lnTo>
                    <a:pt x="4438" y="161"/>
                  </a:lnTo>
                  <a:lnTo>
                    <a:pt x="4470" y="213"/>
                  </a:lnTo>
                  <a:lnTo>
                    <a:pt x="4494" y="269"/>
                  </a:lnTo>
                  <a:lnTo>
                    <a:pt x="4508" y="329"/>
                  </a:lnTo>
                  <a:lnTo>
                    <a:pt x="4514" y="393"/>
                  </a:lnTo>
                  <a:lnTo>
                    <a:pt x="4514" y="726"/>
                  </a:lnTo>
                  <a:lnTo>
                    <a:pt x="4508" y="789"/>
                  </a:lnTo>
                  <a:lnTo>
                    <a:pt x="4494" y="849"/>
                  </a:lnTo>
                  <a:lnTo>
                    <a:pt x="4470" y="905"/>
                  </a:lnTo>
                  <a:lnTo>
                    <a:pt x="4438" y="957"/>
                  </a:lnTo>
                  <a:lnTo>
                    <a:pt x="4399" y="1003"/>
                  </a:lnTo>
                  <a:lnTo>
                    <a:pt x="4353" y="1042"/>
                  </a:lnTo>
                  <a:lnTo>
                    <a:pt x="4303" y="1074"/>
                  </a:lnTo>
                  <a:lnTo>
                    <a:pt x="4245" y="1098"/>
                  </a:lnTo>
                  <a:lnTo>
                    <a:pt x="4185" y="1112"/>
                  </a:lnTo>
                  <a:lnTo>
                    <a:pt x="4122" y="1118"/>
                  </a:lnTo>
                  <a:lnTo>
                    <a:pt x="4014" y="1118"/>
                  </a:lnTo>
                  <a:lnTo>
                    <a:pt x="4014" y="1583"/>
                  </a:lnTo>
                  <a:lnTo>
                    <a:pt x="4010" y="1672"/>
                  </a:lnTo>
                  <a:lnTo>
                    <a:pt x="3998" y="1758"/>
                  </a:lnTo>
                  <a:lnTo>
                    <a:pt x="3976" y="1844"/>
                  </a:lnTo>
                  <a:lnTo>
                    <a:pt x="3949" y="1926"/>
                  </a:lnTo>
                  <a:lnTo>
                    <a:pt x="3911" y="2003"/>
                  </a:lnTo>
                  <a:lnTo>
                    <a:pt x="3865" y="2077"/>
                  </a:lnTo>
                  <a:lnTo>
                    <a:pt x="3813" y="2149"/>
                  </a:lnTo>
                  <a:lnTo>
                    <a:pt x="3753" y="2215"/>
                  </a:lnTo>
                  <a:lnTo>
                    <a:pt x="2720" y="3249"/>
                  </a:lnTo>
                  <a:lnTo>
                    <a:pt x="2712" y="3263"/>
                  </a:lnTo>
                  <a:lnTo>
                    <a:pt x="2708" y="3279"/>
                  </a:lnTo>
                  <a:lnTo>
                    <a:pt x="2712" y="3295"/>
                  </a:lnTo>
                  <a:lnTo>
                    <a:pt x="2720" y="3309"/>
                  </a:lnTo>
                  <a:lnTo>
                    <a:pt x="3753" y="4343"/>
                  </a:lnTo>
                  <a:lnTo>
                    <a:pt x="3813" y="4409"/>
                  </a:lnTo>
                  <a:lnTo>
                    <a:pt x="3865" y="4479"/>
                  </a:lnTo>
                  <a:lnTo>
                    <a:pt x="3911" y="4553"/>
                  </a:lnTo>
                  <a:lnTo>
                    <a:pt x="3949" y="4632"/>
                  </a:lnTo>
                  <a:lnTo>
                    <a:pt x="3976" y="4714"/>
                  </a:lnTo>
                  <a:lnTo>
                    <a:pt x="3998" y="4798"/>
                  </a:lnTo>
                  <a:lnTo>
                    <a:pt x="4010" y="4884"/>
                  </a:lnTo>
                  <a:lnTo>
                    <a:pt x="4014" y="4973"/>
                  </a:lnTo>
                  <a:lnTo>
                    <a:pt x="4014" y="5438"/>
                  </a:lnTo>
                  <a:lnTo>
                    <a:pt x="4118" y="5438"/>
                  </a:lnTo>
                  <a:lnTo>
                    <a:pt x="4181" y="5444"/>
                  </a:lnTo>
                  <a:lnTo>
                    <a:pt x="4243" y="5458"/>
                  </a:lnTo>
                  <a:lnTo>
                    <a:pt x="4299" y="5482"/>
                  </a:lnTo>
                  <a:lnTo>
                    <a:pt x="4351" y="5516"/>
                  </a:lnTo>
                  <a:lnTo>
                    <a:pt x="4399" y="5555"/>
                  </a:lnTo>
                  <a:lnTo>
                    <a:pt x="4438" y="5601"/>
                  </a:lnTo>
                  <a:lnTo>
                    <a:pt x="4470" y="5653"/>
                  </a:lnTo>
                  <a:lnTo>
                    <a:pt x="4494" y="5709"/>
                  </a:lnTo>
                  <a:lnTo>
                    <a:pt x="4508" y="5771"/>
                  </a:lnTo>
                  <a:lnTo>
                    <a:pt x="4514" y="5834"/>
                  </a:lnTo>
                  <a:lnTo>
                    <a:pt x="4514" y="6159"/>
                  </a:lnTo>
                  <a:lnTo>
                    <a:pt x="4508" y="6223"/>
                  </a:lnTo>
                  <a:lnTo>
                    <a:pt x="4494" y="6285"/>
                  </a:lnTo>
                  <a:lnTo>
                    <a:pt x="4470" y="6341"/>
                  </a:lnTo>
                  <a:lnTo>
                    <a:pt x="4438" y="6393"/>
                  </a:lnTo>
                  <a:lnTo>
                    <a:pt x="4399" y="6440"/>
                  </a:lnTo>
                  <a:lnTo>
                    <a:pt x="4351" y="6480"/>
                  </a:lnTo>
                  <a:lnTo>
                    <a:pt x="4299" y="6512"/>
                  </a:lnTo>
                  <a:lnTo>
                    <a:pt x="4243" y="6536"/>
                  </a:lnTo>
                  <a:lnTo>
                    <a:pt x="4181" y="6550"/>
                  </a:lnTo>
                  <a:lnTo>
                    <a:pt x="4118" y="6556"/>
                  </a:lnTo>
                  <a:lnTo>
                    <a:pt x="396" y="6556"/>
                  </a:lnTo>
                  <a:lnTo>
                    <a:pt x="330" y="6550"/>
                  </a:lnTo>
                  <a:lnTo>
                    <a:pt x="271" y="6536"/>
                  </a:lnTo>
                  <a:lnTo>
                    <a:pt x="213" y="6512"/>
                  </a:lnTo>
                  <a:lnTo>
                    <a:pt x="161" y="6480"/>
                  </a:lnTo>
                  <a:lnTo>
                    <a:pt x="115" y="6440"/>
                  </a:lnTo>
                  <a:lnTo>
                    <a:pt x="76" y="6393"/>
                  </a:lnTo>
                  <a:lnTo>
                    <a:pt x="44" y="6341"/>
                  </a:lnTo>
                  <a:lnTo>
                    <a:pt x="20" y="6285"/>
                  </a:lnTo>
                  <a:lnTo>
                    <a:pt x="4" y="6223"/>
                  </a:lnTo>
                  <a:lnTo>
                    <a:pt x="0" y="6159"/>
                  </a:lnTo>
                  <a:lnTo>
                    <a:pt x="0" y="5834"/>
                  </a:lnTo>
                  <a:lnTo>
                    <a:pt x="4" y="5771"/>
                  </a:lnTo>
                  <a:lnTo>
                    <a:pt x="20" y="5709"/>
                  </a:lnTo>
                  <a:lnTo>
                    <a:pt x="44" y="5653"/>
                  </a:lnTo>
                  <a:lnTo>
                    <a:pt x="76" y="5601"/>
                  </a:lnTo>
                  <a:lnTo>
                    <a:pt x="115" y="5555"/>
                  </a:lnTo>
                  <a:lnTo>
                    <a:pt x="161" y="5516"/>
                  </a:lnTo>
                  <a:lnTo>
                    <a:pt x="213" y="5482"/>
                  </a:lnTo>
                  <a:lnTo>
                    <a:pt x="271" y="5458"/>
                  </a:lnTo>
                  <a:lnTo>
                    <a:pt x="330" y="5444"/>
                  </a:lnTo>
                  <a:lnTo>
                    <a:pt x="396" y="5438"/>
                  </a:lnTo>
                  <a:lnTo>
                    <a:pt x="498" y="5438"/>
                  </a:lnTo>
                  <a:lnTo>
                    <a:pt x="498" y="4973"/>
                  </a:lnTo>
                  <a:lnTo>
                    <a:pt x="504" y="4884"/>
                  </a:lnTo>
                  <a:lnTo>
                    <a:pt x="516" y="4798"/>
                  </a:lnTo>
                  <a:lnTo>
                    <a:pt x="538" y="4714"/>
                  </a:lnTo>
                  <a:lnTo>
                    <a:pt x="565" y="4632"/>
                  </a:lnTo>
                  <a:lnTo>
                    <a:pt x="603" y="4553"/>
                  </a:lnTo>
                  <a:lnTo>
                    <a:pt x="647" y="4479"/>
                  </a:lnTo>
                  <a:lnTo>
                    <a:pt x="701" y="4409"/>
                  </a:lnTo>
                  <a:lnTo>
                    <a:pt x="759" y="4343"/>
                  </a:lnTo>
                  <a:lnTo>
                    <a:pt x="1794" y="3309"/>
                  </a:lnTo>
                  <a:lnTo>
                    <a:pt x="1802" y="3295"/>
                  </a:lnTo>
                  <a:lnTo>
                    <a:pt x="1806" y="3279"/>
                  </a:lnTo>
                  <a:lnTo>
                    <a:pt x="1802" y="3263"/>
                  </a:lnTo>
                  <a:lnTo>
                    <a:pt x="1794" y="3249"/>
                  </a:lnTo>
                  <a:lnTo>
                    <a:pt x="759" y="2215"/>
                  </a:lnTo>
                  <a:lnTo>
                    <a:pt x="701" y="2149"/>
                  </a:lnTo>
                  <a:lnTo>
                    <a:pt x="647" y="2077"/>
                  </a:lnTo>
                  <a:lnTo>
                    <a:pt x="603" y="2003"/>
                  </a:lnTo>
                  <a:lnTo>
                    <a:pt x="565" y="1926"/>
                  </a:lnTo>
                  <a:lnTo>
                    <a:pt x="538" y="1844"/>
                  </a:lnTo>
                  <a:lnTo>
                    <a:pt x="516" y="1758"/>
                  </a:lnTo>
                  <a:lnTo>
                    <a:pt x="504" y="1672"/>
                  </a:lnTo>
                  <a:lnTo>
                    <a:pt x="498" y="1583"/>
                  </a:lnTo>
                  <a:lnTo>
                    <a:pt x="498" y="1118"/>
                  </a:lnTo>
                  <a:lnTo>
                    <a:pt x="392" y="1118"/>
                  </a:lnTo>
                  <a:lnTo>
                    <a:pt x="329" y="1112"/>
                  </a:lnTo>
                  <a:lnTo>
                    <a:pt x="269" y="1098"/>
                  </a:lnTo>
                  <a:lnTo>
                    <a:pt x="211" y="1074"/>
                  </a:lnTo>
                  <a:lnTo>
                    <a:pt x="159" y="1042"/>
                  </a:lnTo>
                  <a:lnTo>
                    <a:pt x="115" y="1003"/>
                  </a:lnTo>
                  <a:lnTo>
                    <a:pt x="76" y="957"/>
                  </a:lnTo>
                  <a:lnTo>
                    <a:pt x="44" y="905"/>
                  </a:lnTo>
                  <a:lnTo>
                    <a:pt x="20" y="849"/>
                  </a:lnTo>
                  <a:lnTo>
                    <a:pt x="4" y="789"/>
                  </a:lnTo>
                  <a:lnTo>
                    <a:pt x="0" y="726"/>
                  </a:lnTo>
                  <a:lnTo>
                    <a:pt x="0" y="393"/>
                  </a:lnTo>
                  <a:lnTo>
                    <a:pt x="4" y="329"/>
                  </a:lnTo>
                  <a:lnTo>
                    <a:pt x="20" y="269"/>
                  </a:lnTo>
                  <a:lnTo>
                    <a:pt x="44" y="213"/>
                  </a:lnTo>
                  <a:lnTo>
                    <a:pt x="76" y="161"/>
                  </a:lnTo>
                  <a:lnTo>
                    <a:pt x="115" y="116"/>
                  </a:lnTo>
                  <a:lnTo>
                    <a:pt x="159" y="76"/>
                  </a:lnTo>
                  <a:lnTo>
                    <a:pt x="211" y="44"/>
                  </a:lnTo>
                  <a:lnTo>
                    <a:pt x="269" y="20"/>
                  </a:lnTo>
                  <a:lnTo>
                    <a:pt x="329" y="6"/>
                  </a:lnTo>
                  <a:lnTo>
                    <a:pt x="3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23"/>
            <p:cNvSpPr>
              <a:spLocks/>
            </p:cNvSpPr>
            <p:nvPr/>
          </p:nvSpPr>
          <p:spPr bwMode="auto">
            <a:xfrm>
              <a:off x="-1544638" y="5065713"/>
              <a:ext cx="252413" cy="412750"/>
            </a:xfrm>
            <a:custGeom>
              <a:avLst/>
              <a:gdLst>
                <a:gd name="T0" fmla="*/ 157 w 316"/>
                <a:gd name="T1" fmla="*/ 0 h 520"/>
                <a:gd name="T2" fmla="*/ 201 w 316"/>
                <a:gd name="T3" fmla="*/ 6 h 520"/>
                <a:gd name="T4" fmla="*/ 239 w 316"/>
                <a:gd name="T5" fmla="*/ 22 h 520"/>
                <a:gd name="T6" fmla="*/ 270 w 316"/>
                <a:gd name="T7" fmla="*/ 48 h 520"/>
                <a:gd name="T8" fmla="*/ 294 w 316"/>
                <a:gd name="T9" fmla="*/ 80 h 520"/>
                <a:gd name="T10" fmla="*/ 310 w 316"/>
                <a:gd name="T11" fmla="*/ 118 h 520"/>
                <a:gd name="T12" fmla="*/ 316 w 316"/>
                <a:gd name="T13" fmla="*/ 160 h 520"/>
                <a:gd name="T14" fmla="*/ 316 w 316"/>
                <a:gd name="T15" fmla="*/ 363 h 520"/>
                <a:gd name="T16" fmla="*/ 310 w 316"/>
                <a:gd name="T17" fmla="*/ 405 h 520"/>
                <a:gd name="T18" fmla="*/ 294 w 316"/>
                <a:gd name="T19" fmla="*/ 443 h 520"/>
                <a:gd name="T20" fmla="*/ 270 w 316"/>
                <a:gd name="T21" fmla="*/ 475 h 520"/>
                <a:gd name="T22" fmla="*/ 239 w 316"/>
                <a:gd name="T23" fmla="*/ 498 h 520"/>
                <a:gd name="T24" fmla="*/ 201 w 316"/>
                <a:gd name="T25" fmla="*/ 514 h 520"/>
                <a:gd name="T26" fmla="*/ 157 w 316"/>
                <a:gd name="T27" fmla="*/ 520 h 520"/>
                <a:gd name="T28" fmla="*/ 115 w 316"/>
                <a:gd name="T29" fmla="*/ 514 h 520"/>
                <a:gd name="T30" fmla="*/ 77 w 316"/>
                <a:gd name="T31" fmla="*/ 498 h 520"/>
                <a:gd name="T32" fmla="*/ 45 w 316"/>
                <a:gd name="T33" fmla="*/ 475 h 520"/>
                <a:gd name="T34" fmla="*/ 22 w 316"/>
                <a:gd name="T35" fmla="*/ 443 h 520"/>
                <a:gd name="T36" fmla="*/ 6 w 316"/>
                <a:gd name="T37" fmla="*/ 405 h 520"/>
                <a:gd name="T38" fmla="*/ 0 w 316"/>
                <a:gd name="T39" fmla="*/ 363 h 520"/>
                <a:gd name="T40" fmla="*/ 0 w 316"/>
                <a:gd name="T41" fmla="*/ 160 h 520"/>
                <a:gd name="T42" fmla="*/ 6 w 316"/>
                <a:gd name="T43" fmla="*/ 118 h 520"/>
                <a:gd name="T44" fmla="*/ 22 w 316"/>
                <a:gd name="T45" fmla="*/ 80 h 520"/>
                <a:gd name="T46" fmla="*/ 45 w 316"/>
                <a:gd name="T47" fmla="*/ 48 h 520"/>
                <a:gd name="T48" fmla="*/ 77 w 316"/>
                <a:gd name="T49" fmla="*/ 22 h 520"/>
                <a:gd name="T50" fmla="*/ 115 w 316"/>
                <a:gd name="T51" fmla="*/ 6 h 520"/>
                <a:gd name="T52" fmla="*/ 157 w 316"/>
                <a:gd name="T53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6" h="520">
                  <a:moveTo>
                    <a:pt x="157" y="0"/>
                  </a:moveTo>
                  <a:lnTo>
                    <a:pt x="201" y="6"/>
                  </a:lnTo>
                  <a:lnTo>
                    <a:pt x="239" y="22"/>
                  </a:lnTo>
                  <a:lnTo>
                    <a:pt x="270" y="48"/>
                  </a:lnTo>
                  <a:lnTo>
                    <a:pt x="294" y="80"/>
                  </a:lnTo>
                  <a:lnTo>
                    <a:pt x="310" y="118"/>
                  </a:lnTo>
                  <a:lnTo>
                    <a:pt x="316" y="160"/>
                  </a:lnTo>
                  <a:lnTo>
                    <a:pt x="316" y="363"/>
                  </a:lnTo>
                  <a:lnTo>
                    <a:pt x="310" y="405"/>
                  </a:lnTo>
                  <a:lnTo>
                    <a:pt x="294" y="443"/>
                  </a:lnTo>
                  <a:lnTo>
                    <a:pt x="270" y="475"/>
                  </a:lnTo>
                  <a:lnTo>
                    <a:pt x="239" y="498"/>
                  </a:lnTo>
                  <a:lnTo>
                    <a:pt x="201" y="514"/>
                  </a:lnTo>
                  <a:lnTo>
                    <a:pt x="157" y="520"/>
                  </a:lnTo>
                  <a:lnTo>
                    <a:pt x="115" y="514"/>
                  </a:lnTo>
                  <a:lnTo>
                    <a:pt x="77" y="498"/>
                  </a:lnTo>
                  <a:lnTo>
                    <a:pt x="45" y="475"/>
                  </a:lnTo>
                  <a:lnTo>
                    <a:pt x="22" y="443"/>
                  </a:lnTo>
                  <a:lnTo>
                    <a:pt x="6" y="405"/>
                  </a:lnTo>
                  <a:lnTo>
                    <a:pt x="0" y="363"/>
                  </a:lnTo>
                  <a:lnTo>
                    <a:pt x="0" y="160"/>
                  </a:lnTo>
                  <a:lnTo>
                    <a:pt x="6" y="118"/>
                  </a:lnTo>
                  <a:lnTo>
                    <a:pt x="22" y="80"/>
                  </a:lnTo>
                  <a:lnTo>
                    <a:pt x="45" y="48"/>
                  </a:lnTo>
                  <a:lnTo>
                    <a:pt x="77" y="22"/>
                  </a:lnTo>
                  <a:lnTo>
                    <a:pt x="115" y="6"/>
                  </a:lnTo>
                  <a:lnTo>
                    <a:pt x="1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748932" y="2396754"/>
            <a:ext cx="387619" cy="385824"/>
            <a:chOff x="-2098675" y="633413"/>
            <a:chExt cx="3771900" cy="3754438"/>
          </a:xfrm>
          <a:solidFill>
            <a:schemeClr val="bg1"/>
          </a:solidFill>
        </p:grpSpPr>
        <p:sp>
          <p:nvSpPr>
            <p:cNvPr id="61" name="Freeform 28"/>
            <p:cNvSpPr>
              <a:spLocks noEditPoints="1"/>
            </p:cNvSpPr>
            <p:nvPr/>
          </p:nvSpPr>
          <p:spPr bwMode="auto">
            <a:xfrm>
              <a:off x="-2098675" y="633413"/>
              <a:ext cx="3771900" cy="3754438"/>
            </a:xfrm>
            <a:custGeom>
              <a:avLst/>
              <a:gdLst>
                <a:gd name="T0" fmla="*/ 1971 w 4753"/>
                <a:gd name="T1" fmla="*/ 326 h 4731"/>
                <a:gd name="T2" fmla="*/ 1474 w 4753"/>
                <a:gd name="T3" fmla="*/ 490 h 4731"/>
                <a:gd name="T4" fmla="*/ 1042 w 4753"/>
                <a:gd name="T5" fmla="*/ 766 h 4731"/>
                <a:gd name="T6" fmla="*/ 691 w 4753"/>
                <a:gd name="T7" fmla="*/ 1138 h 4731"/>
                <a:gd name="T8" fmla="*/ 438 w 4753"/>
                <a:gd name="T9" fmla="*/ 1587 h 4731"/>
                <a:gd name="T10" fmla="*/ 304 w 4753"/>
                <a:gd name="T11" fmla="*/ 2095 h 4731"/>
                <a:gd name="T12" fmla="*/ 304 w 4753"/>
                <a:gd name="T13" fmla="*/ 2636 h 4731"/>
                <a:gd name="T14" fmla="*/ 438 w 4753"/>
                <a:gd name="T15" fmla="*/ 3144 h 4731"/>
                <a:gd name="T16" fmla="*/ 691 w 4753"/>
                <a:gd name="T17" fmla="*/ 3593 h 4731"/>
                <a:gd name="T18" fmla="*/ 1042 w 4753"/>
                <a:gd name="T19" fmla="*/ 3964 h 4731"/>
                <a:gd name="T20" fmla="*/ 1474 w 4753"/>
                <a:gd name="T21" fmla="*/ 4241 h 4731"/>
                <a:gd name="T22" fmla="*/ 1971 w 4753"/>
                <a:gd name="T23" fmla="*/ 4405 h 4731"/>
                <a:gd name="T24" fmla="*/ 2512 w 4753"/>
                <a:gd name="T25" fmla="*/ 4440 h 4731"/>
                <a:gd name="T26" fmla="*/ 3036 w 4753"/>
                <a:gd name="T27" fmla="*/ 4339 h 4731"/>
                <a:gd name="T28" fmla="*/ 3503 w 4753"/>
                <a:gd name="T29" fmla="*/ 4115 h 4731"/>
                <a:gd name="T30" fmla="*/ 3897 w 4753"/>
                <a:gd name="T31" fmla="*/ 3789 h 4731"/>
                <a:gd name="T32" fmla="*/ 4201 w 4753"/>
                <a:gd name="T33" fmla="*/ 3376 h 4731"/>
                <a:gd name="T34" fmla="*/ 4395 w 4753"/>
                <a:gd name="T35" fmla="*/ 2896 h 4731"/>
                <a:gd name="T36" fmla="*/ 4465 w 4753"/>
                <a:gd name="T37" fmla="*/ 2365 h 4731"/>
                <a:gd name="T38" fmla="*/ 4395 w 4753"/>
                <a:gd name="T39" fmla="*/ 1834 h 4731"/>
                <a:gd name="T40" fmla="*/ 4201 w 4753"/>
                <a:gd name="T41" fmla="*/ 1354 h 4731"/>
                <a:gd name="T42" fmla="*/ 3897 w 4753"/>
                <a:gd name="T43" fmla="*/ 942 h 4731"/>
                <a:gd name="T44" fmla="*/ 3503 w 4753"/>
                <a:gd name="T45" fmla="*/ 616 h 4731"/>
                <a:gd name="T46" fmla="*/ 3036 w 4753"/>
                <a:gd name="T47" fmla="*/ 393 h 4731"/>
                <a:gd name="T48" fmla="*/ 2512 w 4753"/>
                <a:gd name="T49" fmla="*/ 291 h 4731"/>
                <a:gd name="T50" fmla="*/ 2674 w 4753"/>
                <a:gd name="T51" fmla="*/ 19 h 4731"/>
                <a:gd name="T52" fmla="*/ 3234 w 4753"/>
                <a:gd name="T53" fmla="*/ 161 h 4731"/>
                <a:gd name="T54" fmla="*/ 3732 w 4753"/>
                <a:gd name="T55" fmla="*/ 426 h 4731"/>
                <a:gd name="T56" fmla="*/ 4151 w 4753"/>
                <a:gd name="T57" fmla="*/ 796 h 4731"/>
                <a:gd name="T58" fmla="*/ 4473 w 4753"/>
                <a:gd name="T59" fmla="*/ 1255 h 4731"/>
                <a:gd name="T60" fmla="*/ 4679 w 4753"/>
                <a:gd name="T61" fmla="*/ 1785 h 4731"/>
                <a:gd name="T62" fmla="*/ 4753 w 4753"/>
                <a:gd name="T63" fmla="*/ 2365 h 4731"/>
                <a:gd name="T64" fmla="*/ 4679 w 4753"/>
                <a:gd name="T65" fmla="*/ 2948 h 4731"/>
                <a:gd name="T66" fmla="*/ 4473 w 4753"/>
                <a:gd name="T67" fmla="*/ 3477 h 4731"/>
                <a:gd name="T68" fmla="*/ 4151 w 4753"/>
                <a:gd name="T69" fmla="*/ 3935 h 4731"/>
                <a:gd name="T70" fmla="*/ 3732 w 4753"/>
                <a:gd name="T71" fmla="*/ 4307 h 4731"/>
                <a:gd name="T72" fmla="*/ 3234 w 4753"/>
                <a:gd name="T73" fmla="*/ 4571 h 4731"/>
                <a:gd name="T74" fmla="*/ 2674 w 4753"/>
                <a:gd name="T75" fmla="*/ 4712 h 4731"/>
                <a:gd name="T76" fmla="*/ 2079 w 4753"/>
                <a:gd name="T77" fmla="*/ 4712 h 4731"/>
                <a:gd name="T78" fmla="*/ 1517 w 4753"/>
                <a:gd name="T79" fmla="*/ 4571 h 4731"/>
                <a:gd name="T80" fmla="*/ 1019 w 4753"/>
                <a:gd name="T81" fmla="*/ 4307 h 4731"/>
                <a:gd name="T82" fmla="*/ 600 w 4753"/>
                <a:gd name="T83" fmla="*/ 3935 h 4731"/>
                <a:gd name="T84" fmla="*/ 278 w 4753"/>
                <a:gd name="T85" fmla="*/ 3477 h 4731"/>
                <a:gd name="T86" fmla="*/ 72 w 4753"/>
                <a:gd name="T87" fmla="*/ 2948 h 4731"/>
                <a:gd name="T88" fmla="*/ 0 w 4753"/>
                <a:gd name="T89" fmla="*/ 2365 h 4731"/>
                <a:gd name="T90" fmla="*/ 72 w 4753"/>
                <a:gd name="T91" fmla="*/ 1785 h 4731"/>
                <a:gd name="T92" fmla="*/ 278 w 4753"/>
                <a:gd name="T93" fmla="*/ 1255 h 4731"/>
                <a:gd name="T94" fmla="*/ 600 w 4753"/>
                <a:gd name="T95" fmla="*/ 796 h 4731"/>
                <a:gd name="T96" fmla="*/ 1019 w 4753"/>
                <a:gd name="T97" fmla="*/ 426 h 4731"/>
                <a:gd name="T98" fmla="*/ 1517 w 4753"/>
                <a:gd name="T99" fmla="*/ 161 h 4731"/>
                <a:gd name="T100" fmla="*/ 2079 w 4753"/>
                <a:gd name="T101" fmla="*/ 19 h 4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53" h="4731">
                  <a:moveTo>
                    <a:pt x="2376" y="287"/>
                  </a:moveTo>
                  <a:lnTo>
                    <a:pt x="2239" y="291"/>
                  </a:lnTo>
                  <a:lnTo>
                    <a:pt x="2104" y="304"/>
                  </a:lnTo>
                  <a:lnTo>
                    <a:pt x="1971" y="326"/>
                  </a:lnTo>
                  <a:lnTo>
                    <a:pt x="1842" y="355"/>
                  </a:lnTo>
                  <a:lnTo>
                    <a:pt x="1716" y="393"/>
                  </a:lnTo>
                  <a:lnTo>
                    <a:pt x="1594" y="437"/>
                  </a:lnTo>
                  <a:lnTo>
                    <a:pt x="1474" y="490"/>
                  </a:lnTo>
                  <a:lnTo>
                    <a:pt x="1360" y="550"/>
                  </a:lnTo>
                  <a:lnTo>
                    <a:pt x="1250" y="616"/>
                  </a:lnTo>
                  <a:lnTo>
                    <a:pt x="1142" y="689"/>
                  </a:lnTo>
                  <a:lnTo>
                    <a:pt x="1042" y="766"/>
                  </a:lnTo>
                  <a:lnTo>
                    <a:pt x="945" y="851"/>
                  </a:lnTo>
                  <a:lnTo>
                    <a:pt x="854" y="942"/>
                  </a:lnTo>
                  <a:lnTo>
                    <a:pt x="769" y="1038"/>
                  </a:lnTo>
                  <a:lnTo>
                    <a:pt x="691" y="1138"/>
                  </a:lnTo>
                  <a:lnTo>
                    <a:pt x="617" y="1245"/>
                  </a:lnTo>
                  <a:lnTo>
                    <a:pt x="551" y="1354"/>
                  </a:lnTo>
                  <a:lnTo>
                    <a:pt x="491" y="1469"/>
                  </a:lnTo>
                  <a:lnTo>
                    <a:pt x="438" y="1587"/>
                  </a:lnTo>
                  <a:lnTo>
                    <a:pt x="394" y="1710"/>
                  </a:lnTo>
                  <a:lnTo>
                    <a:pt x="356" y="1834"/>
                  </a:lnTo>
                  <a:lnTo>
                    <a:pt x="326" y="1963"/>
                  </a:lnTo>
                  <a:lnTo>
                    <a:pt x="304" y="2095"/>
                  </a:lnTo>
                  <a:lnTo>
                    <a:pt x="291" y="2229"/>
                  </a:lnTo>
                  <a:lnTo>
                    <a:pt x="287" y="2365"/>
                  </a:lnTo>
                  <a:lnTo>
                    <a:pt x="291" y="2503"/>
                  </a:lnTo>
                  <a:lnTo>
                    <a:pt x="304" y="2636"/>
                  </a:lnTo>
                  <a:lnTo>
                    <a:pt x="326" y="2768"/>
                  </a:lnTo>
                  <a:lnTo>
                    <a:pt x="356" y="2896"/>
                  </a:lnTo>
                  <a:lnTo>
                    <a:pt x="394" y="3022"/>
                  </a:lnTo>
                  <a:lnTo>
                    <a:pt x="438" y="3144"/>
                  </a:lnTo>
                  <a:lnTo>
                    <a:pt x="491" y="3262"/>
                  </a:lnTo>
                  <a:lnTo>
                    <a:pt x="551" y="3376"/>
                  </a:lnTo>
                  <a:lnTo>
                    <a:pt x="617" y="3487"/>
                  </a:lnTo>
                  <a:lnTo>
                    <a:pt x="691" y="3593"/>
                  </a:lnTo>
                  <a:lnTo>
                    <a:pt x="769" y="3694"/>
                  </a:lnTo>
                  <a:lnTo>
                    <a:pt x="854" y="3789"/>
                  </a:lnTo>
                  <a:lnTo>
                    <a:pt x="945" y="3879"/>
                  </a:lnTo>
                  <a:lnTo>
                    <a:pt x="1042" y="3964"/>
                  </a:lnTo>
                  <a:lnTo>
                    <a:pt x="1142" y="4043"/>
                  </a:lnTo>
                  <a:lnTo>
                    <a:pt x="1250" y="4115"/>
                  </a:lnTo>
                  <a:lnTo>
                    <a:pt x="1360" y="4181"/>
                  </a:lnTo>
                  <a:lnTo>
                    <a:pt x="1474" y="4241"/>
                  </a:lnTo>
                  <a:lnTo>
                    <a:pt x="1594" y="4293"/>
                  </a:lnTo>
                  <a:lnTo>
                    <a:pt x="1716" y="4339"/>
                  </a:lnTo>
                  <a:lnTo>
                    <a:pt x="1842" y="4375"/>
                  </a:lnTo>
                  <a:lnTo>
                    <a:pt x="1971" y="4405"/>
                  </a:lnTo>
                  <a:lnTo>
                    <a:pt x="2104" y="4426"/>
                  </a:lnTo>
                  <a:lnTo>
                    <a:pt x="2239" y="4440"/>
                  </a:lnTo>
                  <a:lnTo>
                    <a:pt x="2376" y="4444"/>
                  </a:lnTo>
                  <a:lnTo>
                    <a:pt x="2512" y="4440"/>
                  </a:lnTo>
                  <a:lnTo>
                    <a:pt x="2648" y="4426"/>
                  </a:lnTo>
                  <a:lnTo>
                    <a:pt x="2780" y="4405"/>
                  </a:lnTo>
                  <a:lnTo>
                    <a:pt x="2909" y="4375"/>
                  </a:lnTo>
                  <a:lnTo>
                    <a:pt x="3036" y="4339"/>
                  </a:lnTo>
                  <a:lnTo>
                    <a:pt x="3158" y="4293"/>
                  </a:lnTo>
                  <a:lnTo>
                    <a:pt x="3277" y="4241"/>
                  </a:lnTo>
                  <a:lnTo>
                    <a:pt x="3391" y="4181"/>
                  </a:lnTo>
                  <a:lnTo>
                    <a:pt x="3503" y="4115"/>
                  </a:lnTo>
                  <a:lnTo>
                    <a:pt x="3609" y="4043"/>
                  </a:lnTo>
                  <a:lnTo>
                    <a:pt x="3710" y="3964"/>
                  </a:lnTo>
                  <a:lnTo>
                    <a:pt x="3806" y="3879"/>
                  </a:lnTo>
                  <a:lnTo>
                    <a:pt x="3897" y="3789"/>
                  </a:lnTo>
                  <a:lnTo>
                    <a:pt x="3982" y="3694"/>
                  </a:lnTo>
                  <a:lnTo>
                    <a:pt x="4062" y="3593"/>
                  </a:lnTo>
                  <a:lnTo>
                    <a:pt x="4134" y="3487"/>
                  </a:lnTo>
                  <a:lnTo>
                    <a:pt x="4201" y="3376"/>
                  </a:lnTo>
                  <a:lnTo>
                    <a:pt x="4260" y="3262"/>
                  </a:lnTo>
                  <a:lnTo>
                    <a:pt x="4313" y="3144"/>
                  </a:lnTo>
                  <a:lnTo>
                    <a:pt x="4359" y="3022"/>
                  </a:lnTo>
                  <a:lnTo>
                    <a:pt x="4395" y="2896"/>
                  </a:lnTo>
                  <a:lnTo>
                    <a:pt x="4426" y="2768"/>
                  </a:lnTo>
                  <a:lnTo>
                    <a:pt x="4447" y="2636"/>
                  </a:lnTo>
                  <a:lnTo>
                    <a:pt x="4460" y="2503"/>
                  </a:lnTo>
                  <a:lnTo>
                    <a:pt x="4465" y="2365"/>
                  </a:lnTo>
                  <a:lnTo>
                    <a:pt x="4460" y="2229"/>
                  </a:lnTo>
                  <a:lnTo>
                    <a:pt x="4447" y="2095"/>
                  </a:lnTo>
                  <a:lnTo>
                    <a:pt x="4426" y="1963"/>
                  </a:lnTo>
                  <a:lnTo>
                    <a:pt x="4395" y="1834"/>
                  </a:lnTo>
                  <a:lnTo>
                    <a:pt x="4359" y="1710"/>
                  </a:lnTo>
                  <a:lnTo>
                    <a:pt x="4313" y="1587"/>
                  </a:lnTo>
                  <a:lnTo>
                    <a:pt x="4260" y="1469"/>
                  </a:lnTo>
                  <a:lnTo>
                    <a:pt x="4201" y="1354"/>
                  </a:lnTo>
                  <a:lnTo>
                    <a:pt x="4134" y="1245"/>
                  </a:lnTo>
                  <a:lnTo>
                    <a:pt x="4062" y="1138"/>
                  </a:lnTo>
                  <a:lnTo>
                    <a:pt x="3982" y="1038"/>
                  </a:lnTo>
                  <a:lnTo>
                    <a:pt x="3897" y="942"/>
                  </a:lnTo>
                  <a:lnTo>
                    <a:pt x="3806" y="851"/>
                  </a:lnTo>
                  <a:lnTo>
                    <a:pt x="3710" y="766"/>
                  </a:lnTo>
                  <a:lnTo>
                    <a:pt x="3609" y="689"/>
                  </a:lnTo>
                  <a:lnTo>
                    <a:pt x="3503" y="616"/>
                  </a:lnTo>
                  <a:lnTo>
                    <a:pt x="3391" y="550"/>
                  </a:lnTo>
                  <a:lnTo>
                    <a:pt x="3277" y="490"/>
                  </a:lnTo>
                  <a:lnTo>
                    <a:pt x="3158" y="437"/>
                  </a:lnTo>
                  <a:lnTo>
                    <a:pt x="3036" y="393"/>
                  </a:lnTo>
                  <a:lnTo>
                    <a:pt x="2909" y="355"/>
                  </a:lnTo>
                  <a:lnTo>
                    <a:pt x="2780" y="326"/>
                  </a:lnTo>
                  <a:lnTo>
                    <a:pt x="2648" y="304"/>
                  </a:lnTo>
                  <a:lnTo>
                    <a:pt x="2512" y="291"/>
                  </a:lnTo>
                  <a:lnTo>
                    <a:pt x="2376" y="287"/>
                  </a:lnTo>
                  <a:close/>
                  <a:moveTo>
                    <a:pt x="2376" y="0"/>
                  </a:moveTo>
                  <a:lnTo>
                    <a:pt x="2526" y="6"/>
                  </a:lnTo>
                  <a:lnTo>
                    <a:pt x="2674" y="19"/>
                  </a:lnTo>
                  <a:lnTo>
                    <a:pt x="2818" y="42"/>
                  </a:lnTo>
                  <a:lnTo>
                    <a:pt x="2961" y="73"/>
                  </a:lnTo>
                  <a:lnTo>
                    <a:pt x="3099" y="112"/>
                  </a:lnTo>
                  <a:lnTo>
                    <a:pt x="3234" y="161"/>
                  </a:lnTo>
                  <a:lnTo>
                    <a:pt x="3365" y="215"/>
                  </a:lnTo>
                  <a:lnTo>
                    <a:pt x="3493" y="278"/>
                  </a:lnTo>
                  <a:lnTo>
                    <a:pt x="3615" y="348"/>
                  </a:lnTo>
                  <a:lnTo>
                    <a:pt x="3732" y="426"/>
                  </a:lnTo>
                  <a:lnTo>
                    <a:pt x="3846" y="509"/>
                  </a:lnTo>
                  <a:lnTo>
                    <a:pt x="3953" y="598"/>
                  </a:lnTo>
                  <a:lnTo>
                    <a:pt x="4056" y="695"/>
                  </a:lnTo>
                  <a:lnTo>
                    <a:pt x="4151" y="796"/>
                  </a:lnTo>
                  <a:lnTo>
                    <a:pt x="4243" y="902"/>
                  </a:lnTo>
                  <a:lnTo>
                    <a:pt x="4326" y="1015"/>
                  </a:lnTo>
                  <a:lnTo>
                    <a:pt x="4403" y="1132"/>
                  </a:lnTo>
                  <a:lnTo>
                    <a:pt x="4473" y="1255"/>
                  </a:lnTo>
                  <a:lnTo>
                    <a:pt x="4537" y="1381"/>
                  </a:lnTo>
                  <a:lnTo>
                    <a:pt x="4592" y="1512"/>
                  </a:lnTo>
                  <a:lnTo>
                    <a:pt x="4639" y="1646"/>
                  </a:lnTo>
                  <a:lnTo>
                    <a:pt x="4679" y="1785"/>
                  </a:lnTo>
                  <a:lnTo>
                    <a:pt x="4711" y="1925"/>
                  </a:lnTo>
                  <a:lnTo>
                    <a:pt x="4734" y="2070"/>
                  </a:lnTo>
                  <a:lnTo>
                    <a:pt x="4748" y="2216"/>
                  </a:lnTo>
                  <a:lnTo>
                    <a:pt x="4753" y="2365"/>
                  </a:lnTo>
                  <a:lnTo>
                    <a:pt x="4748" y="2515"/>
                  </a:lnTo>
                  <a:lnTo>
                    <a:pt x="4734" y="2662"/>
                  </a:lnTo>
                  <a:lnTo>
                    <a:pt x="4711" y="2806"/>
                  </a:lnTo>
                  <a:lnTo>
                    <a:pt x="4679" y="2948"/>
                  </a:lnTo>
                  <a:lnTo>
                    <a:pt x="4639" y="3085"/>
                  </a:lnTo>
                  <a:lnTo>
                    <a:pt x="4592" y="3220"/>
                  </a:lnTo>
                  <a:lnTo>
                    <a:pt x="4537" y="3350"/>
                  </a:lnTo>
                  <a:lnTo>
                    <a:pt x="4473" y="3477"/>
                  </a:lnTo>
                  <a:lnTo>
                    <a:pt x="4403" y="3599"/>
                  </a:lnTo>
                  <a:lnTo>
                    <a:pt x="4326" y="3716"/>
                  </a:lnTo>
                  <a:lnTo>
                    <a:pt x="4243" y="3828"/>
                  </a:lnTo>
                  <a:lnTo>
                    <a:pt x="4151" y="3935"/>
                  </a:lnTo>
                  <a:lnTo>
                    <a:pt x="4056" y="4037"/>
                  </a:lnTo>
                  <a:lnTo>
                    <a:pt x="3953" y="4132"/>
                  </a:lnTo>
                  <a:lnTo>
                    <a:pt x="3846" y="4223"/>
                  </a:lnTo>
                  <a:lnTo>
                    <a:pt x="3732" y="4307"/>
                  </a:lnTo>
                  <a:lnTo>
                    <a:pt x="3615" y="4383"/>
                  </a:lnTo>
                  <a:lnTo>
                    <a:pt x="3493" y="4453"/>
                  </a:lnTo>
                  <a:lnTo>
                    <a:pt x="3365" y="4516"/>
                  </a:lnTo>
                  <a:lnTo>
                    <a:pt x="3234" y="4571"/>
                  </a:lnTo>
                  <a:lnTo>
                    <a:pt x="3099" y="4618"/>
                  </a:lnTo>
                  <a:lnTo>
                    <a:pt x="2961" y="4658"/>
                  </a:lnTo>
                  <a:lnTo>
                    <a:pt x="2818" y="4690"/>
                  </a:lnTo>
                  <a:lnTo>
                    <a:pt x="2674" y="4712"/>
                  </a:lnTo>
                  <a:lnTo>
                    <a:pt x="2526" y="4726"/>
                  </a:lnTo>
                  <a:lnTo>
                    <a:pt x="2376" y="4731"/>
                  </a:lnTo>
                  <a:lnTo>
                    <a:pt x="2226" y="4726"/>
                  </a:lnTo>
                  <a:lnTo>
                    <a:pt x="2079" y="4712"/>
                  </a:lnTo>
                  <a:lnTo>
                    <a:pt x="1933" y="4690"/>
                  </a:lnTo>
                  <a:lnTo>
                    <a:pt x="1792" y="4658"/>
                  </a:lnTo>
                  <a:lnTo>
                    <a:pt x="1652" y="4618"/>
                  </a:lnTo>
                  <a:lnTo>
                    <a:pt x="1517" y="4571"/>
                  </a:lnTo>
                  <a:lnTo>
                    <a:pt x="1386" y="4516"/>
                  </a:lnTo>
                  <a:lnTo>
                    <a:pt x="1260" y="4453"/>
                  </a:lnTo>
                  <a:lnTo>
                    <a:pt x="1136" y="4383"/>
                  </a:lnTo>
                  <a:lnTo>
                    <a:pt x="1019" y="4307"/>
                  </a:lnTo>
                  <a:lnTo>
                    <a:pt x="906" y="4223"/>
                  </a:lnTo>
                  <a:lnTo>
                    <a:pt x="798" y="4132"/>
                  </a:lnTo>
                  <a:lnTo>
                    <a:pt x="697" y="4037"/>
                  </a:lnTo>
                  <a:lnTo>
                    <a:pt x="600" y="3935"/>
                  </a:lnTo>
                  <a:lnTo>
                    <a:pt x="510" y="3828"/>
                  </a:lnTo>
                  <a:lnTo>
                    <a:pt x="426" y="3716"/>
                  </a:lnTo>
                  <a:lnTo>
                    <a:pt x="348" y="3599"/>
                  </a:lnTo>
                  <a:lnTo>
                    <a:pt x="278" y="3477"/>
                  </a:lnTo>
                  <a:lnTo>
                    <a:pt x="215" y="3350"/>
                  </a:lnTo>
                  <a:lnTo>
                    <a:pt x="160" y="3220"/>
                  </a:lnTo>
                  <a:lnTo>
                    <a:pt x="112" y="3085"/>
                  </a:lnTo>
                  <a:lnTo>
                    <a:pt x="72" y="2948"/>
                  </a:lnTo>
                  <a:lnTo>
                    <a:pt x="41" y="2806"/>
                  </a:lnTo>
                  <a:lnTo>
                    <a:pt x="18" y="2662"/>
                  </a:lnTo>
                  <a:lnTo>
                    <a:pt x="4" y="2515"/>
                  </a:lnTo>
                  <a:lnTo>
                    <a:pt x="0" y="2365"/>
                  </a:lnTo>
                  <a:lnTo>
                    <a:pt x="4" y="2216"/>
                  </a:lnTo>
                  <a:lnTo>
                    <a:pt x="18" y="2070"/>
                  </a:lnTo>
                  <a:lnTo>
                    <a:pt x="41" y="1925"/>
                  </a:lnTo>
                  <a:lnTo>
                    <a:pt x="72" y="1785"/>
                  </a:lnTo>
                  <a:lnTo>
                    <a:pt x="112" y="1646"/>
                  </a:lnTo>
                  <a:lnTo>
                    <a:pt x="160" y="1512"/>
                  </a:lnTo>
                  <a:lnTo>
                    <a:pt x="215" y="1381"/>
                  </a:lnTo>
                  <a:lnTo>
                    <a:pt x="278" y="1255"/>
                  </a:lnTo>
                  <a:lnTo>
                    <a:pt x="348" y="1132"/>
                  </a:lnTo>
                  <a:lnTo>
                    <a:pt x="426" y="1015"/>
                  </a:lnTo>
                  <a:lnTo>
                    <a:pt x="510" y="902"/>
                  </a:lnTo>
                  <a:lnTo>
                    <a:pt x="600" y="796"/>
                  </a:lnTo>
                  <a:lnTo>
                    <a:pt x="697" y="695"/>
                  </a:lnTo>
                  <a:lnTo>
                    <a:pt x="798" y="598"/>
                  </a:lnTo>
                  <a:lnTo>
                    <a:pt x="906" y="509"/>
                  </a:lnTo>
                  <a:lnTo>
                    <a:pt x="1019" y="426"/>
                  </a:lnTo>
                  <a:lnTo>
                    <a:pt x="1136" y="348"/>
                  </a:lnTo>
                  <a:lnTo>
                    <a:pt x="1260" y="278"/>
                  </a:lnTo>
                  <a:lnTo>
                    <a:pt x="1386" y="215"/>
                  </a:lnTo>
                  <a:lnTo>
                    <a:pt x="1517" y="161"/>
                  </a:lnTo>
                  <a:lnTo>
                    <a:pt x="1652" y="112"/>
                  </a:lnTo>
                  <a:lnTo>
                    <a:pt x="1792" y="73"/>
                  </a:lnTo>
                  <a:lnTo>
                    <a:pt x="1933" y="42"/>
                  </a:lnTo>
                  <a:lnTo>
                    <a:pt x="2079" y="19"/>
                  </a:lnTo>
                  <a:lnTo>
                    <a:pt x="2226" y="6"/>
                  </a:lnTo>
                  <a:lnTo>
                    <a:pt x="23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-901700" y="1841500"/>
              <a:ext cx="493713" cy="492125"/>
            </a:xfrm>
            <a:custGeom>
              <a:avLst/>
              <a:gdLst>
                <a:gd name="T0" fmla="*/ 310 w 622"/>
                <a:gd name="T1" fmla="*/ 0 h 620"/>
                <a:gd name="T2" fmla="*/ 362 w 622"/>
                <a:gd name="T3" fmla="*/ 4 h 620"/>
                <a:gd name="T4" fmla="*/ 409 w 622"/>
                <a:gd name="T5" fmla="*/ 16 h 620"/>
                <a:gd name="T6" fmla="*/ 455 w 622"/>
                <a:gd name="T7" fmla="*/ 35 h 620"/>
                <a:gd name="T8" fmla="*/ 496 w 622"/>
                <a:gd name="T9" fmla="*/ 60 h 620"/>
                <a:gd name="T10" fmla="*/ 531 w 622"/>
                <a:gd name="T11" fmla="*/ 90 h 620"/>
                <a:gd name="T12" fmla="*/ 562 w 622"/>
                <a:gd name="T13" fmla="*/ 127 h 620"/>
                <a:gd name="T14" fmla="*/ 588 w 622"/>
                <a:gd name="T15" fmla="*/ 166 h 620"/>
                <a:gd name="T16" fmla="*/ 606 w 622"/>
                <a:gd name="T17" fmla="*/ 212 h 620"/>
                <a:gd name="T18" fmla="*/ 619 w 622"/>
                <a:gd name="T19" fmla="*/ 259 h 620"/>
                <a:gd name="T20" fmla="*/ 622 w 622"/>
                <a:gd name="T21" fmla="*/ 310 h 620"/>
                <a:gd name="T22" fmla="*/ 619 w 622"/>
                <a:gd name="T23" fmla="*/ 360 h 620"/>
                <a:gd name="T24" fmla="*/ 606 w 622"/>
                <a:gd name="T25" fmla="*/ 408 h 620"/>
                <a:gd name="T26" fmla="*/ 588 w 622"/>
                <a:gd name="T27" fmla="*/ 452 h 620"/>
                <a:gd name="T28" fmla="*/ 562 w 622"/>
                <a:gd name="T29" fmla="*/ 493 h 620"/>
                <a:gd name="T30" fmla="*/ 531 w 622"/>
                <a:gd name="T31" fmla="*/ 529 h 620"/>
                <a:gd name="T32" fmla="*/ 496 w 622"/>
                <a:gd name="T33" fmla="*/ 560 h 620"/>
                <a:gd name="T34" fmla="*/ 455 w 622"/>
                <a:gd name="T35" fmla="*/ 585 h 620"/>
                <a:gd name="T36" fmla="*/ 409 w 622"/>
                <a:gd name="T37" fmla="*/ 604 h 620"/>
                <a:gd name="T38" fmla="*/ 362 w 622"/>
                <a:gd name="T39" fmla="*/ 616 h 620"/>
                <a:gd name="T40" fmla="*/ 310 w 622"/>
                <a:gd name="T41" fmla="*/ 620 h 620"/>
                <a:gd name="T42" fmla="*/ 260 w 622"/>
                <a:gd name="T43" fmla="*/ 616 h 620"/>
                <a:gd name="T44" fmla="*/ 212 w 622"/>
                <a:gd name="T45" fmla="*/ 604 h 620"/>
                <a:gd name="T46" fmla="*/ 168 w 622"/>
                <a:gd name="T47" fmla="*/ 585 h 620"/>
                <a:gd name="T48" fmla="*/ 127 w 622"/>
                <a:gd name="T49" fmla="*/ 560 h 620"/>
                <a:gd name="T50" fmla="*/ 91 w 622"/>
                <a:gd name="T51" fmla="*/ 529 h 620"/>
                <a:gd name="T52" fmla="*/ 59 w 622"/>
                <a:gd name="T53" fmla="*/ 493 h 620"/>
                <a:gd name="T54" fmla="*/ 34 w 622"/>
                <a:gd name="T55" fmla="*/ 452 h 620"/>
                <a:gd name="T56" fmla="*/ 15 w 622"/>
                <a:gd name="T57" fmla="*/ 408 h 620"/>
                <a:gd name="T58" fmla="*/ 3 w 622"/>
                <a:gd name="T59" fmla="*/ 360 h 620"/>
                <a:gd name="T60" fmla="*/ 0 w 622"/>
                <a:gd name="T61" fmla="*/ 310 h 620"/>
                <a:gd name="T62" fmla="*/ 3 w 622"/>
                <a:gd name="T63" fmla="*/ 259 h 620"/>
                <a:gd name="T64" fmla="*/ 15 w 622"/>
                <a:gd name="T65" fmla="*/ 212 h 620"/>
                <a:gd name="T66" fmla="*/ 34 w 622"/>
                <a:gd name="T67" fmla="*/ 166 h 620"/>
                <a:gd name="T68" fmla="*/ 59 w 622"/>
                <a:gd name="T69" fmla="*/ 127 h 620"/>
                <a:gd name="T70" fmla="*/ 91 w 622"/>
                <a:gd name="T71" fmla="*/ 90 h 620"/>
                <a:gd name="T72" fmla="*/ 127 w 622"/>
                <a:gd name="T73" fmla="*/ 60 h 620"/>
                <a:gd name="T74" fmla="*/ 168 w 622"/>
                <a:gd name="T75" fmla="*/ 35 h 620"/>
                <a:gd name="T76" fmla="*/ 212 w 622"/>
                <a:gd name="T77" fmla="*/ 16 h 620"/>
                <a:gd name="T78" fmla="*/ 260 w 622"/>
                <a:gd name="T79" fmla="*/ 4 h 620"/>
                <a:gd name="T80" fmla="*/ 310 w 622"/>
                <a:gd name="T8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2" h="620">
                  <a:moveTo>
                    <a:pt x="310" y="0"/>
                  </a:moveTo>
                  <a:lnTo>
                    <a:pt x="362" y="4"/>
                  </a:lnTo>
                  <a:lnTo>
                    <a:pt x="409" y="16"/>
                  </a:lnTo>
                  <a:lnTo>
                    <a:pt x="455" y="35"/>
                  </a:lnTo>
                  <a:lnTo>
                    <a:pt x="496" y="60"/>
                  </a:lnTo>
                  <a:lnTo>
                    <a:pt x="531" y="90"/>
                  </a:lnTo>
                  <a:lnTo>
                    <a:pt x="562" y="127"/>
                  </a:lnTo>
                  <a:lnTo>
                    <a:pt x="588" y="166"/>
                  </a:lnTo>
                  <a:lnTo>
                    <a:pt x="606" y="212"/>
                  </a:lnTo>
                  <a:lnTo>
                    <a:pt x="619" y="259"/>
                  </a:lnTo>
                  <a:lnTo>
                    <a:pt x="622" y="310"/>
                  </a:lnTo>
                  <a:lnTo>
                    <a:pt x="619" y="360"/>
                  </a:lnTo>
                  <a:lnTo>
                    <a:pt x="606" y="408"/>
                  </a:lnTo>
                  <a:lnTo>
                    <a:pt x="588" y="452"/>
                  </a:lnTo>
                  <a:lnTo>
                    <a:pt x="562" y="493"/>
                  </a:lnTo>
                  <a:lnTo>
                    <a:pt x="531" y="529"/>
                  </a:lnTo>
                  <a:lnTo>
                    <a:pt x="496" y="560"/>
                  </a:lnTo>
                  <a:lnTo>
                    <a:pt x="455" y="585"/>
                  </a:lnTo>
                  <a:lnTo>
                    <a:pt x="409" y="604"/>
                  </a:lnTo>
                  <a:lnTo>
                    <a:pt x="362" y="616"/>
                  </a:lnTo>
                  <a:lnTo>
                    <a:pt x="310" y="620"/>
                  </a:lnTo>
                  <a:lnTo>
                    <a:pt x="260" y="616"/>
                  </a:lnTo>
                  <a:lnTo>
                    <a:pt x="212" y="604"/>
                  </a:lnTo>
                  <a:lnTo>
                    <a:pt x="168" y="585"/>
                  </a:lnTo>
                  <a:lnTo>
                    <a:pt x="127" y="560"/>
                  </a:lnTo>
                  <a:lnTo>
                    <a:pt x="91" y="529"/>
                  </a:lnTo>
                  <a:lnTo>
                    <a:pt x="59" y="493"/>
                  </a:lnTo>
                  <a:lnTo>
                    <a:pt x="34" y="452"/>
                  </a:lnTo>
                  <a:lnTo>
                    <a:pt x="15" y="408"/>
                  </a:lnTo>
                  <a:lnTo>
                    <a:pt x="3" y="360"/>
                  </a:lnTo>
                  <a:lnTo>
                    <a:pt x="0" y="310"/>
                  </a:lnTo>
                  <a:lnTo>
                    <a:pt x="3" y="259"/>
                  </a:lnTo>
                  <a:lnTo>
                    <a:pt x="15" y="212"/>
                  </a:lnTo>
                  <a:lnTo>
                    <a:pt x="34" y="166"/>
                  </a:lnTo>
                  <a:lnTo>
                    <a:pt x="59" y="127"/>
                  </a:lnTo>
                  <a:lnTo>
                    <a:pt x="91" y="90"/>
                  </a:lnTo>
                  <a:lnTo>
                    <a:pt x="127" y="60"/>
                  </a:lnTo>
                  <a:lnTo>
                    <a:pt x="168" y="35"/>
                  </a:lnTo>
                  <a:lnTo>
                    <a:pt x="212" y="16"/>
                  </a:lnTo>
                  <a:lnTo>
                    <a:pt x="260" y="4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25400" y="1841500"/>
              <a:ext cx="495300" cy="492125"/>
            </a:xfrm>
            <a:custGeom>
              <a:avLst/>
              <a:gdLst>
                <a:gd name="T0" fmla="*/ 312 w 623"/>
                <a:gd name="T1" fmla="*/ 0 h 620"/>
                <a:gd name="T2" fmla="*/ 363 w 623"/>
                <a:gd name="T3" fmla="*/ 4 h 620"/>
                <a:gd name="T4" fmla="*/ 410 w 623"/>
                <a:gd name="T5" fmla="*/ 16 h 620"/>
                <a:gd name="T6" fmla="*/ 456 w 623"/>
                <a:gd name="T7" fmla="*/ 35 h 620"/>
                <a:gd name="T8" fmla="*/ 497 w 623"/>
                <a:gd name="T9" fmla="*/ 60 h 620"/>
                <a:gd name="T10" fmla="*/ 532 w 623"/>
                <a:gd name="T11" fmla="*/ 90 h 620"/>
                <a:gd name="T12" fmla="*/ 563 w 623"/>
                <a:gd name="T13" fmla="*/ 127 h 620"/>
                <a:gd name="T14" fmla="*/ 589 w 623"/>
                <a:gd name="T15" fmla="*/ 166 h 620"/>
                <a:gd name="T16" fmla="*/ 609 w 623"/>
                <a:gd name="T17" fmla="*/ 212 h 620"/>
                <a:gd name="T18" fmla="*/ 620 w 623"/>
                <a:gd name="T19" fmla="*/ 259 h 620"/>
                <a:gd name="T20" fmla="*/ 623 w 623"/>
                <a:gd name="T21" fmla="*/ 310 h 620"/>
                <a:gd name="T22" fmla="*/ 620 w 623"/>
                <a:gd name="T23" fmla="*/ 360 h 620"/>
                <a:gd name="T24" fmla="*/ 609 w 623"/>
                <a:gd name="T25" fmla="*/ 408 h 620"/>
                <a:gd name="T26" fmla="*/ 589 w 623"/>
                <a:gd name="T27" fmla="*/ 452 h 620"/>
                <a:gd name="T28" fmla="*/ 563 w 623"/>
                <a:gd name="T29" fmla="*/ 493 h 620"/>
                <a:gd name="T30" fmla="*/ 532 w 623"/>
                <a:gd name="T31" fmla="*/ 529 h 620"/>
                <a:gd name="T32" fmla="*/ 497 w 623"/>
                <a:gd name="T33" fmla="*/ 560 h 620"/>
                <a:gd name="T34" fmla="*/ 456 w 623"/>
                <a:gd name="T35" fmla="*/ 585 h 620"/>
                <a:gd name="T36" fmla="*/ 410 w 623"/>
                <a:gd name="T37" fmla="*/ 604 h 620"/>
                <a:gd name="T38" fmla="*/ 363 w 623"/>
                <a:gd name="T39" fmla="*/ 616 h 620"/>
                <a:gd name="T40" fmla="*/ 312 w 623"/>
                <a:gd name="T41" fmla="*/ 620 h 620"/>
                <a:gd name="T42" fmla="*/ 262 w 623"/>
                <a:gd name="T43" fmla="*/ 616 h 620"/>
                <a:gd name="T44" fmla="*/ 213 w 623"/>
                <a:gd name="T45" fmla="*/ 604 h 620"/>
                <a:gd name="T46" fmla="*/ 169 w 623"/>
                <a:gd name="T47" fmla="*/ 585 h 620"/>
                <a:gd name="T48" fmla="*/ 128 w 623"/>
                <a:gd name="T49" fmla="*/ 560 h 620"/>
                <a:gd name="T50" fmla="*/ 93 w 623"/>
                <a:gd name="T51" fmla="*/ 529 h 620"/>
                <a:gd name="T52" fmla="*/ 60 w 623"/>
                <a:gd name="T53" fmla="*/ 493 h 620"/>
                <a:gd name="T54" fmla="*/ 35 w 623"/>
                <a:gd name="T55" fmla="*/ 452 h 620"/>
                <a:gd name="T56" fmla="*/ 16 w 623"/>
                <a:gd name="T57" fmla="*/ 408 h 620"/>
                <a:gd name="T58" fmla="*/ 4 w 623"/>
                <a:gd name="T59" fmla="*/ 360 h 620"/>
                <a:gd name="T60" fmla="*/ 0 w 623"/>
                <a:gd name="T61" fmla="*/ 310 h 620"/>
                <a:gd name="T62" fmla="*/ 4 w 623"/>
                <a:gd name="T63" fmla="*/ 259 h 620"/>
                <a:gd name="T64" fmla="*/ 16 w 623"/>
                <a:gd name="T65" fmla="*/ 212 h 620"/>
                <a:gd name="T66" fmla="*/ 35 w 623"/>
                <a:gd name="T67" fmla="*/ 166 h 620"/>
                <a:gd name="T68" fmla="*/ 60 w 623"/>
                <a:gd name="T69" fmla="*/ 127 h 620"/>
                <a:gd name="T70" fmla="*/ 93 w 623"/>
                <a:gd name="T71" fmla="*/ 90 h 620"/>
                <a:gd name="T72" fmla="*/ 128 w 623"/>
                <a:gd name="T73" fmla="*/ 60 h 620"/>
                <a:gd name="T74" fmla="*/ 169 w 623"/>
                <a:gd name="T75" fmla="*/ 35 h 620"/>
                <a:gd name="T76" fmla="*/ 213 w 623"/>
                <a:gd name="T77" fmla="*/ 16 h 620"/>
                <a:gd name="T78" fmla="*/ 262 w 623"/>
                <a:gd name="T79" fmla="*/ 4 h 620"/>
                <a:gd name="T80" fmla="*/ 312 w 623"/>
                <a:gd name="T8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3" h="620">
                  <a:moveTo>
                    <a:pt x="312" y="0"/>
                  </a:moveTo>
                  <a:lnTo>
                    <a:pt x="363" y="4"/>
                  </a:lnTo>
                  <a:lnTo>
                    <a:pt x="410" y="16"/>
                  </a:lnTo>
                  <a:lnTo>
                    <a:pt x="456" y="35"/>
                  </a:lnTo>
                  <a:lnTo>
                    <a:pt x="497" y="60"/>
                  </a:lnTo>
                  <a:lnTo>
                    <a:pt x="532" y="90"/>
                  </a:lnTo>
                  <a:lnTo>
                    <a:pt x="563" y="127"/>
                  </a:lnTo>
                  <a:lnTo>
                    <a:pt x="589" y="166"/>
                  </a:lnTo>
                  <a:lnTo>
                    <a:pt x="609" y="212"/>
                  </a:lnTo>
                  <a:lnTo>
                    <a:pt x="620" y="259"/>
                  </a:lnTo>
                  <a:lnTo>
                    <a:pt x="623" y="310"/>
                  </a:lnTo>
                  <a:lnTo>
                    <a:pt x="620" y="360"/>
                  </a:lnTo>
                  <a:lnTo>
                    <a:pt x="609" y="408"/>
                  </a:lnTo>
                  <a:lnTo>
                    <a:pt x="589" y="452"/>
                  </a:lnTo>
                  <a:lnTo>
                    <a:pt x="563" y="493"/>
                  </a:lnTo>
                  <a:lnTo>
                    <a:pt x="532" y="529"/>
                  </a:lnTo>
                  <a:lnTo>
                    <a:pt x="497" y="560"/>
                  </a:lnTo>
                  <a:lnTo>
                    <a:pt x="456" y="585"/>
                  </a:lnTo>
                  <a:lnTo>
                    <a:pt x="410" y="604"/>
                  </a:lnTo>
                  <a:lnTo>
                    <a:pt x="363" y="616"/>
                  </a:lnTo>
                  <a:lnTo>
                    <a:pt x="312" y="620"/>
                  </a:lnTo>
                  <a:lnTo>
                    <a:pt x="262" y="616"/>
                  </a:lnTo>
                  <a:lnTo>
                    <a:pt x="213" y="604"/>
                  </a:lnTo>
                  <a:lnTo>
                    <a:pt x="169" y="585"/>
                  </a:lnTo>
                  <a:lnTo>
                    <a:pt x="128" y="560"/>
                  </a:lnTo>
                  <a:lnTo>
                    <a:pt x="93" y="529"/>
                  </a:lnTo>
                  <a:lnTo>
                    <a:pt x="60" y="493"/>
                  </a:lnTo>
                  <a:lnTo>
                    <a:pt x="35" y="452"/>
                  </a:lnTo>
                  <a:lnTo>
                    <a:pt x="16" y="408"/>
                  </a:lnTo>
                  <a:lnTo>
                    <a:pt x="4" y="360"/>
                  </a:lnTo>
                  <a:lnTo>
                    <a:pt x="0" y="310"/>
                  </a:lnTo>
                  <a:lnTo>
                    <a:pt x="4" y="259"/>
                  </a:lnTo>
                  <a:lnTo>
                    <a:pt x="16" y="212"/>
                  </a:lnTo>
                  <a:lnTo>
                    <a:pt x="35" y="166"/>
                  </a:lnTo>
                  <a:lnTo>
                    <a:pt x="60" y="127"/>
                  </a:lnTo>
                  <a:lnTo>
                    <a:pt x="93" y="90"/>
                  </a:lnTo>
                  <a:lnTo>
                    <a:pt x="128" y="60"/>
                  </a:lnTo>
                  <a:lnTo>
                    <a:pt x="169" y="35"/>
                  </a:lnTo>
                  <a:lnTo>
                    <a:pt x="213" y="16"/>
                  </a:lnTo>
                  <a:lnTo>
                    <a:pt x="262" y="4"/>
                  </a:lnTo>
                  <a:lnTo>
                    <a:pt x="3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-1052513" y="2862263"/>
              <a:ext cx="1766888" cy="520700"/>
            </a:xfrm>
            <a:custGeom>
              <a:avLst/>
              <a:gdLst>
                <a:gd name="T0" fmla="*/ 2227 w 2227"/>
                <a:gd name="T1" fmla="*/ 228 h 657"/>
                <a:gd name="T2" fmla="*/ 2016 w 2227"/>
                <a:gd name="T3" fmla="*/ 372 h 657"/>
                <a:gd name="T4" fmla="*/ 1813 w 2227"/>
                <a:gd name="T5" fmla="*/ 481 h 657"/>
                <a:gd name="T6" fmla="*/ 1617 w 2227"/>
                <a:gd name="T7" fmla="*/ 563 h 657"/>
                <a:gd name="T8" fmla="*/ 1431 w 2227"/>
                <a:gd name="T9" fmla="*/ 617 h 657"/>
                <a:gd name="T10" fmla="*/ 1253 w 2227"/>
                <a:gd name="T11" fmla="*/ 647 h 657"/>
                <a:gd name="T12" fmla="*/ 1084 w 2227"/>
                <a:gd name="T13" fmla="*/ 657 h 657"/>
                <a:gd name="T14" fmla="*/ 901 w 2227"/>
                <a:gd name="T15" fmla="*/ 645 h 657"/>
                <a:gd name="T16" fmla="*/ 732 w 2227"/>
                <a:gd name="T17" fmla="*/ 614 h 657"/>
                <a:gd name="T18" fmla="*/ 579 w 2227"/>
                <a:gd name="T19" fmla="*/ 569 h 657"/>
                <a:gd name="T20" fmla="*/ 443 w 2227"/>
                <a:gd name="T21" fmla="*/ 514 h 657"/>
                <a:gd name="T22" fmla="*/ 322 w 2227"/>
                <a:gd name="T23" fmla="*/ 452 h 657"/>
                <a:gd name="T24" fmla="*/ 221 w 2227"/>
                <a:gd name="T25" fmla="*/ 389 h 657"/>
                <a:gd name="T26" fmla="*/ 135 w 2227"/>
                <a:gd name="T27" fmla="*/ 329 h 657"/>
                <a:gd name="T28" fmla="*/ 71 w 2227"/>
                <a:gd name="T29" fmla="*/ 278 h 657"/>
                <a:gd name="T30" fmla="*/ 27 w 2227"/>
                <a:gd name="T31" fmla="*/ 239 h 657"/>
                <a:gd name="T32" fmla="*/ 3 w 2227"/>
                <a:gd name="T33" fmla="*/ 215 h 657"/>
                <a:gd name="T34" fmla="*/ 210 w 2227"/>
                <a:gd name="T35" fmla="*/ 18 h 657"/>
                <a:gd name="T36" fmla="*/ 225 w 2227"/>
                <a:gd name="T37" fmla="*/ 31 h 657"/>
                <a:gd name="T38" fmla="*/ 254 w 2227"/>
                <a:gd name="T39" fmla="*/ 59 h 657"/>
                <a:gd name="T40" fmla="*/ 300 w 2227"/>
                <a:gd name="T41" fmla="*/ 97 h 657"/>
                <a:gd name="T42" fmla="*/ 360 w 2227"/>
                <a:gd name="T43" fmla="*/ 142 h 657"/>
                <a:gd name="T44" fmla="*/ 434 w 2227"/>
                <a:gd name="T45" fmla="*/ 190 h 657"/>
                <a:gd name="T46" fmla="*/ 522 w 2227"/>
                <a:gd name="T47" fmla="*/ 240 h 657"/>
                <a:gd name="T48" fmla="*/ 623 w 2227"/>
                <a:gd name="T49" fmla="*/ 285 h 657"/>
                <a:gd name="T50" fmla="*/ 738 w 2227"/>
                <a:gd name="T51" fmla="*/ 323 h 657"/>
                <a:gd name="T52" fmla="*/ 865 w 2227"/>
                <a:gd name="T53" fmla="*/ 353 h 657"/>
                <a:gd name="T54" fmla="*/ 1004 w 2227"/>
                <a:gd name="T55" fmla="*/ 369 h 657"/>
                <a:gd name="T56" fmla="*/ 1154 w 2227"/>
                <a:gd name="T57" fmla="*/ 369 h 657"/>
                <a:gd name="T58" fmla="*/ 1314 w 2227"/>
                <a:gd name="T59" fmla="*/ 348 h 657"/>
                <a:gd name="T60" fmla="*/ 1485 w 2227"/>
                <a:gd name="T61" fmla="*/ 304 h 657"/>
                <a:gd name="T62" fmla="*/ 1666 w 2227"/>
                <a:gd name="T63" fmla="*/ 234 h 657"/>
                <a:gd name="T64" fmla="*/ 1855 w 2227"/>
                <a:gd name="T65" fmla="*/ 133 h 657"/>
                <a:gd name="T66" fmla="*/ 2054 w 2227"/>
                <a:gd name="T67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27" h="657">
                  <a:moveTo>
                    <a:pt x="2054" y="0"/>
                  </a:moveTo>
                  <a:lnTo>
                    <a:pt x="2227" y="228"/>
                  </a:lnTo>
                  <a:lnTo>
                    <a:pt x="2120" y="304"/>
                  </a:lnTo>
                  <a:lnTo>
                    <a:pt x="2016" y="372"/>
                  </a:lnTo>
                  <a:lnTo>
                    <a:pt x="1914" y="430"/>
                  </a:lnTo>
                  <a:lnTo>
                    <a:pt x="1813" y="481"/>
                  </a:lnTo>
                  <a:lnTo>
                    <a:pt x="1714" y="525"/>
                  </a:lnTo>
                  <a:lnTo>
                    <a:pt x="1617" y="563"/>
                  </a:lnTo>
                  <a:lnTo>
                    <a:pt x="1523" y="593"/>
                  </a:lnTo>
                  <a:lnTo>
                    <a:pt x="1431" y="617"/>
                  </a:lnTo>
                  <a:lnTo>
                    <a:pt x="1339" y="635"/>
                  </a:lnTo>
                  <a:lnTo>
                    <a:pt x="1253" y="647"/>
                  </a:lnTo>
                  <a:lnTo>
                    <a:pt x="1166" y="654"/>
                  </a:lnTo>
                  <a:lnTo>
                    <a:pt x="1084" y="657"/>
                  </a:lnTo>
                  <a:lnTo>
                    <a:pt x="991" y="654"/>
                  </a:lnTo>
                  <a:lnTo>
                    <a:pt x="901" y="645"/>
                  </a:lnTo>
                  <a:lnTo>
                    <a:pt x="815" y="632"/>
                  </a:lnTo>
                  <a:lnTo>
                    <a:pt x="732" y="614"/>
                  </a:lnTo>
                  <a:lnTo>
                    <a:pt x="654" y="594"/>
                  </a:lnTo>
                  <a:lnTo>
                    <a:pt x="579" y="569"/>
                  </a:lnTo>
                  <a:lnTo>
                    <a:pt x="509" y="543"/>
                  </a:lnTo>
                  <a:lnTo>
                    <a:pt x="443" y="514"/>
                  </a:lnTo>
                  <a:lnTo>
                    <a:pt x="381" y="483"/>
                  </a:lnTo>
                  <a:lnTo>
                    <a:pt x="322" y="452"/>
                  </a:lnTo>
                  <a:lnTo>
                    <a:pt x="269" y="420"/>
                  </a:lnTo>
                  <a:lnTo>
                    <a:pt x="221" y="389"/>
                  </a:lnTo>
                  <a:lnTo>
                    <a:pt x="175" y="358"/>
                  </a:lnTo>
                  <a:lnTo>
                    <a:pt x="135" y="329"/>
                  </a:lnTo>
                  <a:lnTo>
                    <a:pt x="102" y="303"/>
                  </a:lnTo>
                  <a:lnTo>
                    <a:pt x="71" y="278"/>
                  </a:lnTo>
                  <a:lnTo>
                    <a:pt x="47" y="256"/>
                  </a:lnTo>
                  <a:lnTo>
                    <a:pt x="27" y="239"/>
                  </a:lnTo>
                  <a:lnTo>
                    <a:pt x="12" y="224"/>
                  </a:lnTo>
                  <a:lnTo>
                    <a:pt x="3" y="215"/>
                  </a:lnTo>
                  <a:lnTo>
                    <a:pt x="0" y="211"/>
                  </a:lnTo>
                  <a:lnTo>
                    <a:pt x="210" y="18"/>
                  </a:lnTo>
                  <a:lnTo>
                    <a:pt x="216" y="22"/>
                  </a:lnTo>
                  <a:lnTo>
                    <a:pt x="225" y="31"/>
                  </a:lnTo>
                  <a:lnTo>
                    <a:pt x="238" y="44"/>
                  </a:lnTo>
                  <a:lnTo>
                    <a:pt x="254" y="59"/>
                  </a:lnTo>
                  <a:lnTo>
                    <a:pt x="275" y="78"/>
                  </a:lnTo>
                  <a:lnTo>
                    <a:pt x="300" y="97"/>
                  </a:lnTo>
                  <a:lnTo>
                    <a:pt x="328" y="119"/>
                  </a:lnTo>
                  <a:lnTo>
                    <a:pt x="360" y="142"/>
                  </a:lnTo>
                  <a:lnTo>
                    <a:pt x="396" y="165"/>
                  </a:lnTo>
                  <a:lnTo>
                    <a:pt x="434" y="190"/>
                  </a:lnTo>
                  <a:lnTo>
                    <a:pt x="476" y="215"/>
                  </a:lnTo>
                  <a:lnTo>
                    <a:pt x="522" y="240"/>
                  </a:lnTo>
                  <a:lnTo>
                    <a:pt x="572" y="263"/>
                  </a:lnTo>
                  <a:lnTo>
                    <a:pt x="623" y="285"/>
                  </a:lnTo>
                  <a:lnTo>
                    <a:pt x="679" y="306"/>
                  </a:lnTo>
                  <a:lnTo>
                    <a:pt x="738" y="323"/>
                  </a:lnTo>
                  <a:lnTo>
                    <a:pt x="800" y="339"/>
                  </a:lnTo>
                  <a:lnTo>
                    <a:pt x="865" y="353"/>
                  </a:lnTo>
                  <a:lnTo>
                    <a:pt x="934" y="363"/>
                  </a:lnTo>
                  <a:lnTo>
                    <a:pt x="1004" y="369"/>
                  </a:lnTo>
                  <a:lnTo>
                    <a:pt x="1078" y="372"/>
                  </a:lnTo>
                  <a:lnTo>
                    <a:pt x="1154" y="369"/>
                  </a:lnTo>
                  <a:lnTo>
                    <a:pt x="1232" y="361"/>
                  </a:lnTo>
                  <a:lnTo>
                    <a:pt x="1314" y="348"/>
                  </a:lnTo>
                  <a:lnTo>
                    <a:pt x="1398" y="329"/>
                  </a:lnTo>
                  <a:lnTo>
                    <a:pt x="1485" y="304"/>
                  </a:lnTo>
                  <a:lnTo>
                    <a:pt x="1575" y="272"/>
                  </a:lnTo>
                  <a:lnTo>
                    <a:pt x="1666" y="234"/>
                  </a:lnTo>
                  <a:lnTo>
                    <a:pt x="1760" y="187"/>
                  </a:lnTo>
                  <a:lnTo>
                    <a:pt x="1855" y="133"/>
                  </a:lnTo>
                  <a:lnTo>
                    <a:pt x="1954" y="72"/>
                  </a:lnTo>
                  <a:lnTo>
                    <a:pt x="20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44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170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88825" cy="124645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 smtClean="0">
                <a:ln/>
                <a:solidFill>
                  <a:schemeClr val="accent3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Farmer </a:t>
            </a:r>
            <a:r>
              <a:rPr lang="en-US" b="1" dirty="0">
                <a:ln/>
                <a:solidFill>
                  <a:schemeClr val="accent3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Problem</a:t>
            </a:r>
            <a:endParaRPr lang="en-IN" b="1" dirty="0">
              <a:ln/>
              <a:solidFill>
                <a:schemeClr val="accent3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847599" y="1973668"/>
            <a:ext cx="1634754" cy="1634754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7625787" y="1973668"/>
            <a:ext cx="1634754" cy="1634754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6518279" y="3936675"/>
            <a:ext cx="38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Open Sans" pitchFamily="34" charset="0"/>
                <a:ea typeface="Open Sans" pitchFamily="34" charset="0"/>
                <a:cs typeface="Open Sans" pitchFamily="34" charset="0"/>
              </a:rPr>
              <a:t>Money</a:t>
            </a:r>
            <a:endParaRPr lang="en-US" kern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294849" y="2516957"/>
            <a:ext cx="703958" cy="631212"/>
            <a:chOff x="-2852738" y="-833438"/>
            <a:chExt cx="6283326" cy="5634038"/>
          </a:xfrm>
        </p:grpSpPr>
        <p:grpSp>
          <p:nvGrpSpPr>
            <p:cNvPr id="28" name="Group 27"/>
            <p:cNvGrpSpPr/>
            <p:nvPr/>
          </p:nvGrpSpPr>
          <p:grpSpPr>
            <a:xfrm>
              <a:off x="-2852738" y="-833438"/>
              <a:ext cx="6283326" cy="5634038"/>
              <a:chOff x="-2852738" y="-833438"/>
              <a:chExt cx="6283326" cy="5634038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-1119188" y="-833438"/>
                <a:ext cx="4549776" cy="5634038"/>
              </a:xfrm>
              <a:custGeom>
                <a:avLst/>
                <a:gdLst>
                  <a:gd name="T0" fmla="*/ 2286 w 2866"/>
                  <a:gd name="T1" fmla="*/ 4 h 3549"/>
                  <a:gd name="T2" fmla="*/ 2380 w 2866"/>
                  <a:gd name="T3" fmla="*/ 50 h 3549"/>
                  <a:gd name="T4" fmla="*/ 2442 w 2866"/>
                  <a:gd name="T5" fmla="*/ 135 h 3549"/>
                  <a:gd name="T6" fmla="*/ 2453 w 2866"/>
                  <a:gd name="T7" fmla="*/ 241 h 3549"/>
                  <a:gd name="T8" fmla="*/ 2406 w 2866"/>
                  <a:gd name="T9" fmla="*/ 336 h 3549"/>
                  <a:gd name="T10" fmla="*/ 2321 w 2866"/>
                  <a:gd name="T11" fmla="*/ 397 h 3549"/>
                  <a:gd name="T12" fmla="*/ 2456 w 2866"/>
                  <a:gd name="T13" fmla="*/ 410 h 3549"/>
                  <a:gd name="T14" fmla="*/ 2581 w 2866"/>
                  <a:gd name="T15" fmla="*/ 441 h 3549"/>
                  <a:gd name="T16" fmla="*/ 2676 w 2866"/>
                  <a:gd name="T17" fmla="*/ 522 h 3549"/>
                  <a:gd name="T18" fmla="*/ 2725 w 2866"/>
                  <a:gd name="T19" fmla="*/ 639 h 3549"/>
                  <a:gd name="T20" fmla="*/ 2715 w 2866"/>
                  <a:gd name="T21" fmla="*/ 769 h 3549"/>
                  <a:gd name="T22" fmla="*/ 2648 w 2866"/>
                  <a:gd name="T23" fmla="*/ 876 h 3549"/>
                  <a:gd name="T24" fmla="*/ 2543 w 2866"/>
                  <a:gd name="T25" fmla="*/ 942 h 3549"/>
                  <a:gd name="T26" fmla="*/ 2592 w 2866"/>
                  <a:gd name="T27" fmla="*/ 957 h 3549"/>
                  <a:gd name="T28" fmla="*/ 2718 w 2866"/>
                  <a:gd name="T29" fmla="*/ 987 h 3549"/>
                  <a:gd name="T30" fmla="*/ 2813 w 2866"/>
                  <a:gd name="T31" fmla="*/ 1069 h 3549"/>
                  <a:gd name="T32" fmla="*/ 2862 w 2866"/>
                  <a:gd name="T33" fmla="*/ 1185 h 3549"/>
                  <a:gd name="T34" fmla="*/ 2852 w 2866"/>
                  <a:gd name="T35" fmla="*/ 1315 h 3549"/>
                  <a:gd name="T36" fmla="*/ 2786 w 2866"/>
                  <a:gd name="T37" fmla="*/ 1421 h 3549"/>
                  <a:gd name="T38" fmla="*/ 2679 w 2866"/>
                  <a:gd name="T39" fmla="*/ 1488 h 3549"/>
                  <a:gd name="T40" fmla="*/ 2631 w 2866"/>
                  <a:gd name="T41" fmla="*/ 1508 h 3549"/>
                  <a:gd name="T42" fmla="*/ 2734 w 2866"/>
                  <a:gd name="T43" fmla="*/ 1538 h 3549"/>
                  <a:gd name="T44" fmla="*/ 2810 w 2866"/>
                  <a:gd name="T45" fmla="*/ 1589 h 3549"/>
                  <a:gd name="T46" fmla="*/ 2856 w 2866"/>
                  <a:gd name="T47" fmla="*/ 1666 h 3549"/>
                  <a:gd name="T48" fmla="*/ 2862 w 2866"/>
                  <a:gd name="T49" fmla="*/ 1775 h 3549"/>
                  <a:gd name="T50" fmla="*/ 2821 w 2866"/>
                  <a:gd name="T51" fmla="*/ 1895 h 3549"/>
                  <a:gd name="T52" fmla="*/ 2741 w 2866"/>
                  <a:gd name="T53" fmla="*/ 1992 h 3549"/>
                  <a:gd name="T54" fmla="*/ 2633 w 2866"/>
                  <a:gd name="T55" fmla="*/ 2044 h 3549"/>
                  <a:gd name="T56" fmla="*/ 1638 w 2866"/>
                  <a:gd name="T57" fmla="*/ 3140 h 3549"/>
                  <a:gd name="T58" fmla="*/ 1616 w 2866"/>
                  <a:gd name="T59" fmla="*/ 3307 h 3549"/>
                  <a:gd name="T60" fmla="*/ 1550 w 2866"/>
                  <a:gd name="T61" fmla="*/ 3431 h 3549"/>
                  <a:gd name="T62" fmla="*/ 1442 w 2866"/>
                  <a:gd name="T63" fmla="*/ 3510 h 3549"/>
                  <a:gd name="T64" fmla="*/ 1288 w 2866"/>
                  <a:gd name="T65" fmla="*/ 3547 h 3549"/>
                  <a:gd name="T66" fmla="*/ 1172 w 2866"/>
                  <a:gd name="T67" fmla="*/ 3538 h 3549"/>
                  <a:gd name="T68" fmla="*/ 1113 w 2866"/>
                  <a:gd name="T69" fmla="*/ 3489 h 3549"/>
                  <a:gd name="T70" fmla="*/ 1091 w 2866"/>
                  <a:gd name="T71" fmla="*/ 3413 h 3549"/>
                  <a:gd name="T72" fmla="*/ 1089 w 2866"/>
                  <a:gd name="T73" fmla="*/ 3109 h 3549"/>
                  <a:gd name="T74" fmla="*/ 1074 w 2866"/>
                  <a:gd name="T75" fmla="*/ 2847 h 3549"/>
                  <a:gd name="T76" fmla="*/ 1033 w 2866"/>
                  <a:gd name="T77" fmla="*/ 2622 h 3549"/>
                  <a:gd name="T78" fmla="*/ 952 w 2866"/>
                  <a:gd name="T79" fmla="*/ 2426 h 3549"/>
                  <a:gd name="T80" fmla="*/ 819 w 2866"/>
                  <a:gd name="T81" fmla="*/ 2252 h 3549"/>
                  <a:gd name="T82" fmla="*/ 666 w 2866"/>
                  <a:gd name="T83" fmla="*/ 2113 h 3549"/>
                  <a:gd name="T84" fmla="*/ 520 w 2866"/>
                  <a:gd name="T85" fmla="*/ 2005 h 3549"/>
                  <a:gd name="T86" fmla="*/ 387 w 2866"/>
                  <a:gd name="T87" fmla="*/ 1936 h 3549"/>
                  <a:gd name="T88" fmla="*/ 273 w 2866"/>
                  <a:gd name="T89" fmla="*/ 1912 h 3549"/>
                  <a:gd name="T90" fmla="*/ 273 w 2866"/>
                  <a:gd name="T91" fmla="*/ 274 h 3549"/>
                  <a:gd name="T92" fmla="*/ 435 w 2866"/>
                  <a:gd name="T93" fmla="*/ 241 h 3549"/>
                  <a:gd name="T94" fmla="*/ 556 w 2866"/>
                  <a:gd name="T95" fmla="*/ 199 h 3549"/>
                  <a:gd name="T96" fmla="*/ 652 w 2866"/>
                  <a:gd name="T97" fmla="*/ 151 h 3549"/>
                  <a:gd name="T98" fmla="*/ 740 w 2866"/>
                  <a:gd name="T99" fmla="*/ 104 h 3549"/>
                  <a:gd name="T100" fmla="*/ 832 w 2866"/>
                  <a:gd name="T101" fmla="*/ 60 h 3549"/>
                  <a:gd name="T102" fmla="*/ 947 w 2866"/>
                  <a:gd name="T103" fmla="*/ 26 h 3549"/>
                  <a:gd name="T104" fmla="*/ 1099 w 2866"/>
                  <a:gd name="T105" fmla="*/ 5 h 3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66" h="3549">
                    <a:moveTo>
                      <a:pt x="1228" y="0"/>
                    </a:moveTo>
                    <a:lnTo>
                      <a:pt x="2252" y="0"/>
                    </a:lnTo>
                    <a:lnTo>
                      <a:pt x="2286" y="4"/>
                    </a:lnTo>
                    <a:lnTo>
                      <a:pt x="2319" y="14"/>
                    </a:lnTo>
                    <a:lnTo>
                      <a:pt x="2350" y="30"/>
                    </a:lnTo>
                    <a:lnTo>
                      <a:pt x="2380" y="50"/>
                    </a:lnTo>
                    <a:lnTo>
                      <a:pt x="2405" y="75"/>
                    </a:lnTo>
                    <a:lnTo>
                      <a:pt x="2426" y="104"/>
                    </a:lnTo>
                    <a:lnTo>
                      <a:pt x="2442" y="135"/>
                    </a:lnTo>
                    <a:lnTo>
                      <a:pt x="2453" y="170"/>
                    </a:lnTo>
                    <a:lnTo>
                      <a:pt x="2456" y="205"/>
                    </a:lnTo>
                    <a:lnTo>
                      <a:pt x="2453" y="241"/>
                    </a:lnTo>
                    <a:lnTo>
                      <a:pt x="2443" y="275"/>
                    </a:lnTo>
                    <a:lnTo>
                      <a:pt x="2427" y="307"/>
                    </a:lnTo>
                    <a:lnTo>
                      <a:pt x="2406" y="336"/>
                    </a:lnTo>
                    <a:lnTo>
                      <a:pt x="2382" y="361"/>
                    </a:lnTo>
                    <a:lnTo>
                      <a:pt x="2353" y="381"/>
                    </a:lnTo>
                    <a:lnTo>
                      <a:pt x="2321" y="397"/>
                    </a:lnTo>
                    <a:lnTo>
                      <a:pt x="2287" y="407"/>
                    </a:lnTo>
                    <a:lnTo>
                      <a:pt x="2252" y="410"/>
                    </a:lnTo>
                    <a:lnTo>
                      <a:pt x="2456" y="410"/>
                    </a:lnTo>
                    <a:lnTo>
                      <a:pt x="2500" y="414"/>
                    </a:lnTo>
                    <a:lnTo>
                      <a:pt x="2543" y="424"/>
                    </a:lnTo>
                    <a:lnTo>
                      <a:pt x="2581" y="441"/>
                    </a:lnTo>
                    <a:lnTo>
                      <a:pt x="2617" y="463"/>
                    </a:lnTo>
                    <a:lnTo>
                      <a:pt x="2648" y="491"/>
                    </a:lnTo>
                    <a:lnTo>
                      <a:pt x="2676" y="522"/>
                    </a:lnTo>
                    <a:lnTo>
                      <a:pt x="2698" y="558"/>
                    </a:lnTo>
                    <a:lnTo>
                      <a:pt x="2715" y="597"/>
                    </a:lnTo>
                    <a:lnTo>
                      <a:pt x="2725" y="639"/>
                    </a:lnTo>
                    <a:lnTo>
                      <a:pt x="2729" y="683"/>
                    </a:lnTo>
                    <a:lnTo>
                      <a:pt x="2725" y="727"/>
                    </a:lnTo>
                    <a:lnTo>
                      <a:pt x="2715" y="769"/>
                    </a:lnTo>
                    <a:lnTo>
                      <a:pt x="2698" y="808"/>
                    </a:lnTo>
                    <a:lnTo>
                      <a:pt x="2676" y="843"/>
                    </a:lnTo>
                    <a:lnTo>
                      <a:pt x="2648" y="876"/>
                    </a:lnTo>
                    <a:lnTo>
                      <a:pt x="2617" y="903"/>
                    </a:lnTo>
                    <a:lnTo>
                      <a:pt x="2581" y="925"/>
                    </a:lnTo>
                    <a:lnTo>
                      <a:pt x="2543" y="942"/>
                    </a:lnTo>
                    <a:lnTo>
                      <a:pt x="2500" y="953"/>
                    </a:lnTo>
                    <a:lnTo>
                      <a:pt x="2456" y="957"/>
                    </a:lnTo>
                    <a:lnTo>
                      <a:pt x="2592" y="957"/>
                    </a:lnTo>
                    <a:lnTo>
                      <a:pt x="2636" y="960"/>
                    </a:lnTo>
                    <a:lnTo>
                      <a:pt x="2679" y="970"/>
                    </a:lnTo>
                    <a:lnTo>
                      <a:pt x="2718" y="987"/>
                    </a:lnTo>
                    <a:lnTo>
                      <a:pt x="2754" y="1009"/>
                    </a:lnTo>
                    <a:lnTo>
                      <a:pt x="2786" y="1036"/>
                    </a:lnTo>
                    <a:lnTo>
                      <a:pt x="2813" y="1069"/>
                    </a:lnTo>
                    <a:lnTo>
                      <a:pt x="2834" y="1104"/>
                    </a:lnTo>
                    <a:lnTo>
                      <a:pt x="2852" y="1143"/>
                    </a:lnTo>
                    <a:lnTo>
                      <a:pt x="2862" y="1185"/>
                    </a:lnTo>
                    <a:lnTo>
                      <a:pt x="2866" y="1229"/>
                    </a:lnTo>
                    <a:lnTo>
                      <a:pt x="2862" y="1273"/>
                    </a:lnTo>
                    <a:lnTo>
                      <a:pt x="2852" y="1315"/>
                    </a:lnTo>
                    <a:lnTo>
                      <a:pt x="2834" y="1354"/>
                    </a:lnTo>
                    <a:lnTo>
                      <a:pt x="2813" y="1390"/>
                    </a:lnTo>
                    <a:lnTo>
                      <a:pt x="2786" y="1421"/>
                    </a:lnTo>
                    <a:lnTo>
                      <a:pt x="2754" y="1449"/>
                    </a:lnTo>
                    <a:lnTo>
                      <a:pt x="2718" y="1471"/>
                    </a:lnTo>
                    <a:lnTo>
                      <a:pt x="2679" y="1488"/>
                    </a:lnTo>
                    <a:lnTo>
                      <a:pt x="2636" y="1498"/>
                    </a:lnTo>
                    <a:lnTo>
                      <a:pt x="2592" y="1502"/>
                    </a:lnTo>
                    <a:lnTo>
                      <a:pt x="2631" y="1508"/>
                    </a:lnTo>
                    <a:lnTo>
                      <a:pt x="2668" y="1516"/>
                    </a:lnTo>
                    <a:lnTo>
                      <a:pt x="2702" y="1526"/>
                    </a:lnTo>
                    <a:lnTo>
                      <a:pt x="2734" y="1538"/>
                    </a:lnTo>
                    <a:lnTo>
                      <a:pt x="2761" y="1553"/>
                    </a:lnTo>
                    <a:lnTo>
                      <a:pt x="2788" y="1570"/>
                    </a:lnTo>
                    <a:lnTo>
                      <a:pt x="2810" y="1589"/>
                    </a:lnTo>
                    <a:lnTo>
                      <a:pt x="2830" y="1611"/>
                    </a:lnTo>
                    <a:lnTo>
                      <a:pt x="2845" y="1638"/>
                    </a:lnTo>
                    <a:lnTo>
                      <a:pt x="2856" y="1666"/>
                    </a:lnTo>
                    <a:lnTo>
                      <a:pt x="2864" y="1699"/>
                    </a:lnTo>
                    <a:lnTo>
                      <a:pt x="2866" y="1734"/>
                    </a:lnTo>
                    <a:lnTo>
                      <a:pt x="2862" y="1775"/>
                    </a:lnTo>
                    <a:lnTo>
                      <a:pt x="2854" y="1817"/>
                    </a:lnTo>
                    <a:lnTo>
                      <a:pt x="2841" y="1857"/>
                    </a:lnTo>
                    <a:lnTo>
                      <a:pt x="2821" y="1895"/>
                    </a:lnTo>
                    <a:lnTo>
                      <a:pt x="2798" y="1931"/>
                    </a:lnTo>
                    <a:lnTo>
                      <a:pt x="2771" y="1963"/>
                    </a:lnTo>
                    <a:lnTo>
                      <a:pt x="2741" y="1992"/>
                    </a:lnTo>
                    <a:lnTo>
                      <a:pt x="2708" y="2015"/>
                    </a:lnTo>
                    <a:lnTo>
                      <a:pt x="2671" y="2033"/>
                    </a:lnTo>
                    <a:lnTo>
                      <a:pt x="2633" y="2044"/>
                    </a:lnTo>
                    <a:lnTo>
                      <a:pt x="2592" y="2048"/>
                    </a:lnTo>
                    <a:lnTo>
                      <a:pt x="1638" y="2048"/>
                    </a:lnTo>
                    <a:lnTo>
                      <a:pt x="1638" y="3140"/>
                    </a:lnTo>
                    <a:lnTo>
                      <a:pt x="1635" y="3200"/>
                    </a:lnTo>
                    <a:lnTo>
                      <a:pt x="1628" y="3256"/>
                    </a:lnTo>
                    <a:lnTo>
                      <a:pt x="1616" y="3307"/>
                    </a:lnTo>
                    <a:lnTo>
                      <a:pt x="1599" y="3353"/>
                    </a:lnTo>
                    <a:lnTo>
                      <a:pt x="1577" y="3394"/>
                    </a:lnTo>
                    <a:lnTo>
                      <a:pt x="1550" y="3431"/>
                    </a:lnTo>
                    <a:lnTo>
                      <a:pt x="1518" y="3461"/>
                    </a:lnTo>
                    <a:lnTo>
                      <a:pt x="1482" y="3488"/>
                    </a:lnTo>
                    <a:lnTo>
                      <a:pt x="1442" y="3510"/>
                    </a:lnTo>
                    <a:lnTo>
                      <a:pt x="1396" y="3527"/>
                    </a:lnTo>
                    <a:lnTo>
                      <a:pt x="1344" y="3539"/>
                    </a:lnTo>
                    <a:lnTo>
                      <a:pt x="1288" y="3547"/>
                    </a:lnTo>
                    <a:lnTo>
                      <a:pt x="1228" y="3549"/>
                    </a:lnTo>
                    <a:lnTo>
                      <a:pt x="1198" y="3547"/>
                    </a:lnTo>
                    <a:lnTo>
                      <a:pt x="1172" y="3538"/>
                    </a:lnTo>
                    <a:lnTo>
                      <a:pt x="1149" y="3526"/>
                    </a:lnTo>
                    <a:lnTo>
                      <a:pt x="1129" y="3509"/>
                    </a:lnTo>
                    <a:lnTo>
                      <a:pt x="1113" y="3489"/>
                    </a:lnTo>
                    <a:lnTo>
                      <a:pt x="1101" y="3466"/>
                    </a:lnTo>
                    <a:lnTo>
                      <a:pt x="1094" y="3441"/>
                    </a:lnTo>
                    <a:lnTo>
                      <a:pt x="1091" y="3413"/>
                    </a:lnTo>
                    <a:lnTo>
                      <a:pt x="1091" y="3306"/>
                    </a:lnTo>
                    <a:lnTo>
                      <a:pt x="1091" y="3205"/>
                    </a:lnTo>
                    <a:lnTo>
                      <a:pt x="1089" y="3109"/>
                    </a:lnTo>
                    <a:lnTo>
                      <a:pt x="1087" y="3017"/>
                    </a:lnTo>
                    <a:lnTo>
                      <a:pt x="1082" y="2930"/>
                    </a:lnTo>
                    <a:lnTo>
                      <a:pt x="1074" y="2847"/>
                    </a:lnTo>
                    <a:lnTo>
                      <a:pt x="1063" y="2768"/>
                    </a:lnTo>
                    <a:lnTo>
                      <a:pt x="1050" y="2694"/>
                    </a:lnTo>
                    <a:lnTo>
                      <a:pt x="1033" y="2622"/>
                    </a:lnTo>
                    <a:lnTo>
                      <a:pt x="1011" y="2554"/>
                    </a:lnTo>
                    <a:lnTo>
                      <a:pt x="984" y="2488"/>
                    </a:lnTo>
                    <a:lnTo>
                      <a:pt x="952" y="2426"/>
                    </a:lnTo>
                    <a:lnTo>
                      <a:pt x="914" y="2365"/>
                    </a:lnTo>
                    <a:lnTo>
                      <a:pt x="870" y="2308"/>
                    </a:lnTo>
                    <a:lnTo>
                      <a:pt x="819" y="2252"/>
                    </a:lnTo>
                    <a:lnTo>
                      <a:pt x="768" y="2202"/>
                    </a:lnTo>
                    <a:lnTo>
                      <a:pt x="717" y="2156"/>
                    </a:lnTo>
                    <a:lnTo>
                      <a:pt x="666" y="2113"/>
                    </a:lnTo>
                    <a:lnTo>
                      <a:pt x="617" y="2073"/>
                    </a:lnTo>
                    <a:lnTo>
                      <a:pt x="567" y="2037"/>
                    </a:lnTo>
                    <a:lnTo>
                      <a:pt x="520" y="2005"/>
                    </a:lnTo>
                    <a:lnTo>
                      <a:pt x="474" y="1977"/>
                    </a:lnTo>
                    <a:lnTo>
                      <a:pt x="430" y="1954"/>
                    </a:lnTo>
                    <a:lnTo>
                      <a:pt x="387" y="1936"/>
                    </a:lnTo>
                    <a:lnTo>
                      <a:pt x="346" y="1922"/>
                    </a:lnTo>
                    <a:lnTo>
                      <a:pt x="308" y="1914"/>
                    </a:lnTo>
                    <a:lnTo>
                      <a:pt x="273" y="1912"/>
                    </a:lnTo>
                    <a:lnTo>
                      <a:pt x="0" y="1912"/>
                    </a:lnTo>
                    <a:lnTo>
                      <a:pt x="0" y="274"/>
                    </a:lnTo>
                    <a:lnTo>
                      <a:pt x="273" y="274"/>
                    </a:lnTo>
                    <a:lnTo>
                      <a:pt x="332" y="264"/>
                    </a:lnTo>
                    <a:lnTo>
                      <a:pt x="386" y="253"/>
                    </a:lnTo>
                    <a:lnTo>
                      <a:pt x="435" y="241"/>
                    </a:lnTo>
                    <a:lnTo>
                      <a:pt x="478" y="228"/>
                    </a:lnTo>
                    <a:lnTo>
                      <a:pt x="519" y="213"/>
                    </a:lnTo>
                    <a:lnTo>
                      <a:pt x="556" y="199"/>
                    </a:lnTo>
                    <a:lnTo>
                      <a:pt x="590" y="183"/>
                    </a:lnTo>
                    <a:lnTo>
                      <a:pt x="622" y="167"/>
                    </a:lnTo>
                    <a:lnTo>
                      <a:pt x="652" y="151"/>
                    </a:lnTo>
                    <a:lnTo>
                      <a:pt x="682" y="135"/>
                    </a:lnTo>
                    <a:lnTo>
                      <a:pt x="711" y="120"/>
                    </a:lnTo>
                    <a:lnTo>
                      <a:pt x="740" y="104"/>
                    </a:lnTo>
                    <a:lnTo>
                      <a:pt x="769" y="89"/>
                    </a:lnTo>
                    <a:lnTo>
                      <a:pt x="800" y="75"/>
                    </a:lnTo>
                    <a:lnTo>
                      <a:pt x="832" y="60"/>
                    </a:lnTo>
                    <a:lnTo>
                      <a:pt x="868" y="48"/>
                    </a:lnTo>
                    <a:lnTo>
                      <a:pt x="905" y="37"/>
                    </a:lnTo>
                    <a:lnTo>
                      <a:pt x="947" y="26"/>
                    </a:lnTo>
                    <a:lnTo>
                      <a:pt x="993" y="17"/>
                    </a:lnTo>
                    <a:lnTo>
                      <a:pt x="1043" y="10"/>
                    </a:lnTo>
                    <a:lnTo>
                      <a:pt x="1099" y="5"/>
                    </a:lnTo>
                    <a:lnTo>
                      <a:pt x="1161" y="2"/>
                    </a:lnTo>
                    <a:lnTo>
                      <a:pt x="122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-2852738" y="-833438"/>
                <a:ext cx="1733550" cy="3251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-2093913" y="1550988"/>
              <a:ext cx="215900" cy="217488"/>
            </a:xfrm>
            <a:custGeom>
              <a:avLst/>
              <a:gdLst>
                <a:gd name="T0" fmla="*/ 68 w 136"/>
                <a:gd name="T1" fmla="*/ 0 h 137"/>
                <a:gd name="T2" fmla="*/ 90 w 136"/>
                <a:gd name="T3" fmla="*/ 3 h 137"/>
                <a:gd name="T4" fmla="*/ 108 w 136"/>
                <a:gd name="T5" fmla="*/ 13 h 137"/>
                <a:gd name="T6" fmla="*/ 123 w 136"/>
                <a:gd name="T7" fmla="*/ 28 h 137"/>
                <a:gd name="T8" fmla="*/ 133 w 136"/>
                <a:gd name="T9" fmla="*/ 47 h 137"/>
                <a:gd name="T10" fmla="*/ 136 w 136"/>
                <a:gd name="T11" fmla="*/ 68 h 137"/>
                <a:gd name="T12" fmla="*/ 133 w 136"/>
                <a:gd name="T13" fmla="*/ 90 h 137"/>
                <a:gd name="T14" fmla="*/ 123 w 136"/>
                <a:gd name="T15" fmla="*/ 109 h 137"/>
                <a:gd name="T16" fmla="*/ 108 w 136"/>
                <a:gd name="T17" fmla="*/ 124 h 137"/>
                <a:gd name="T18" fmla="*/ 90 w 136"/>
                <a:gd name="T19" fmla="*/ 133 h 137"/>
                <a:gd name="T20" fmla="*/ 68 w 136"/>
                <a:gd name="T21" fmla="*/ 137 h 137"/>
                <a:gd name="T22" fmla="*/ 46 w 136"/>
                <a:gd name="T23" fmla="*/ 133 h 137"/>
                <a:gd name="T24" fmla="*/ 28 w 136"/>
                <a:gd name="T25" fmla="*/ 124 h 137"/>
                <a:gd name="T26" fmla="*/ 13 w 136"/>
                <a:gd name="T27" fmla="*/ 109 h 137"/>
                <a:gd name="T28" fmla="*/ 4 w 136"/>
                <a:gd name="T29" fmla="*/ 90 h 137"/>
                <a:gd name="T30" fmla="*/ 0 w 136"/>
                <a:gd name="T31" fmla="*/ 68 h 137"/>
                <a:gd name="T32" fmla="*/ 4 w 136"/>
                <a:gd name="T33" fmla="*/ 47 h 137"/>
                <a:gd name="T34" fmla="*/ 13 w 136"/>
                <a:gd name="T35" fmla="*/ 28 h 137"/>
                <a:gd name="T36" fmla="*/ 28 w 136"/>
                <a:gd name="T37" fmla="*/ 13 h 137"/>
                <a:gd name="T38" fmla="*/ 46 w 136"/>
                <a:gd name="T39" fmla="*/ 3 h 137"/>
                <a:gd name="T40" fmla="*/ 68 w 136"/>
                <a:gd name="T4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7">
                  <a:moveTo>
                    <a:pt x="68" y="0"/>
                  </a:moveTo>
                  <a:lnTo>
                    <a:pt x="90" y="3"/>
                  </a:lnTo>
                  <a:lnTo>
                    <a:pt x="108" y="13"/>
                  </a:lnTo>
                  <a:lnTo>
                    <a:pt x="123" y="28"/>
                  </a:lnTo>
                  <a:lnTo>
                    <a:pt x="133" y="47"/>
                  </a:lnTo>
                  <a:lnTo>
                    <a:pt x="136" y="68"/>
                  </a:lnTo>
                  <a:lnTo>
                    <a:pt x="133" y="90"/>
                  </a:lnTo>
                  <a:lnTo>
                    <a:pt x="123" y="109"/>
                  </a:lnTo>
                  <a:lnTo>
                    <a:pt x="108" y="124"/>
                  </a:lnTo>
                  <a:lnTo>
                    <a:pt x="90" y="133"/>
                  </a:lnTo>
                  <a:lnTo>
                    <a:pt x="68" y="137"/>
                  </a:lnTo>
                  <a:lnTo>
                    <a:pt x="46" y="133"/>
                  </a:lnTo>
                  <a:lnTo>
                    <a:pt x="28" y="124"/>
                  </a:lnTo>
                  <a:lnTo>
                    <a:pt x="13" y="109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3" y="28"/>
                  </a:lnTo>
                  <a:lnTo>
                    <a:pt x="28" y="13"/>
                  </a:lnTo>
                  <a:lnTo>
                    <a:pt x="46" y="3"/>
                  </a:lnTo>
                  <a:lnTo>
                    <a:pt x="6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037917" y="2385798"/>
            <a:ext cx="810494" cy="810494"/>
            <a:chOff x="9266238" y="176213"/>
            <a:chExt cx="6505575" cy="6505575"/>
          </a:xfrm>
          <a:solidFill>
            <a:schemeClr val="accent2"/>
          </a:solidFill>
        </p:grpSpPr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9266238" y="176213"/>
              <a:ext cx="6505575" cy="6505575"/>
            </a:xfrm>
            <a:custGeom>
              <a:avLst/>
              <a:gdLst>
                <a:gd name="T0" fmla="*/ 2174 w 4098"/>
                <a:gd name="T1" fmla="*/ 4 h 4098"/>
                <a:gd name="T2" fmla="*/ 2418 w 4098"/>
                <a:gd name="T3" fmla="*/ 34 h 4098"/>
                <a:gd name="T4" fmla="*/ 2651 w 4098"/>
                <a:gd name="T5" fmla="*/ 89 h 4098"/>
                <a:gd name="T6" fmla="*/ 2874 w 4098"/>
                <a:gd name="T7" fmla="*/ 173 h 4098"/>
                <a:gd name="T8" fmla="*/ 3083 w 4098"/>
                <a:gd name="T9" fmla="*/ 279 h 4098"/>
                <a:gd name="T10" fmla="*/ 3278 w 4098"/>
                <a:gd name="T11" fmla="*/ 410 h 4098"/>
                <a:gd name="T12" fmla="*/ 3456 w 4098"/>
                <a:gd name="T13" fmla="*/ 560 h 4098"/>
                <a:gd name="T14" fmla="*/ 3616 w 4098"/>
                <a:gd name="T15" fmla="*/ 729 h 4098"/>
                <a:gd name="T16" fmla="*/ 3757 w 4098"/>
                <a:gd name="T17" fmla="*/ 915 h 4098"/>
                <a:gd name="T18" fmla="*/ 3874 w 4098"/>
                <a:gd name="T19" fmla="*/ 1118 h 4098"/>
                <a:gd name="T20" fmla="*/ 3970 w 4098"/>
                <a:gd name="T21" fmla="*/ 1334 h 4098"/>
                <a:gd name="T22" fmla="*/ 4040 w 4098"/>
                <a:gd name="T23" fmla="*/ 1562 h 4098"/>
                <a:gd name="T24" fmla="*/ 4083 w 4098"/>
                <a:gd name="T25" fmla="*/ 1802 h 4098"/>
                <a:gd name="T26" fmla="*/ 4098 w 4098"/>
                <a:gd name="T27" fmla="*/ 2049 h 4098"/>
                <a:gd name="T28" fmla="*/ 4083 w 4098"/>
                <a:gd name="T29" fmla="*/ 2296 h 4098"/>
                <a:gd name="T30" fmla="*/ 4040 w 4098"/>
                <a:gd name="T31" fmla="*/ 2536 h 4098"/>
                <a:gd name="T32" fmla="*/ 3970 w 4098"/>
                <a:gd name="T33" fmla="*/ 2764 h 4098"/>
                <a:gd name="T34" fmla="*/ 3874 w 4098"/>
                <a:gd name="T35" fmla="*/ 2980 h 4098"/>
                <a:gd name="T36" fmla="*/ 3757 w 4098"/>
                <a:gd name="T37" fmla="*/ 3183 h 4098"/>
                <a:gd name="T38" fmla="*/ 3616 w 4098"/>
                <a:gd name="T39" fmla="*/ 3369 h 4098"/>
                <a:gd name="T40" fmla="*/ 3456 w 4098"/>
                <a:gd name="T41" fmla="*/ 3538 h 4098"/>
                <a:gd name="T42" fmla="*/ 3278 w 4098"/>
                <a:gd name="T43" fmla="*/ 3688 h 4098"/>
                <a:gd name="T44" fmla="*/ 3083 w 4098"/>
                <a:gd name="T45" fmla="*/ 3819 h 4098"/>
                <a:gd name="T46" fmla="*/ 2874 w 4098"/>
                <a:gd name="T47" fmla="*/ 3925 h 4098"/>
                <a:gd name="T48" fmla="*/ 2651 w 4098"/>
                <a:gd name="T49" fmla="*/ 4009 h 4098"/>
                <a:gd name="T50" fmla="*/ 2418 w 4098"/>
                <a:gd name="T51" fmla="*/ 4064 h 4098"/>
                <a:gd name="T52" fmla="*/ 2174 w 4098"/>
                <a:gd name="T53" fmla="*/ 4094 h 4098"/>
                <a:gd name="T54" fmla="*/ 1924 w 4098"/>
                <a:gd name="T55" fmla="*/ 4094 h 4098"/>
                <a:gd name="T56" fmla="*/ 1680 w 4098"/>
                <a:gd name="T57" fmla="*/ 4064 h 4098"/>
                <a:gd name="T58" fmla="*/ 1447 w 4098"/>
                <a:gd name="T59" fmla="*/ 4009 h 4098"/>
                <a:gd name="T60" fmla="*/ 1224 w 4098"/>
                <a:gd name="T61" fmla="*/ 3925 h 4098"/>
                <a:gd name="T62" fmla="*/ 1015 w 4098"/>
                <a:gd name="T63" fmla="*/ 3819 h 4098"/>
                <a:gd name="T64" fmla="*/ 820 w 4098"/>
                <a:gd name="T65" fmla="*/ 3688 h 4098"/>
                <a:gd name="T66" fmla="*/ 642 w 4098"/>
                <a:gd name="T67" fmla="*/ 3538 h 4098"/>
                <a:gd name="T68" fmla="*/ 482 w 4098"/>
                <a:gd name="T69" fmla="*/ 3369 h 4098"/>
                <a:gd name="T70" fmla="*/ 342 w 4098"/>
                <a:gd name="T71" fmla="*/ 3183 h 4098"/>
                <a:gd name="T72" fmla="*/ 224 w 4098"/>
                <a:gd name="T73" fmla="*/ 2980 h 4098"/>
                <a:gd name="T74" fmla="*/ 128 w 4098"/>
                <a:gd name="T75" fmla="*/ 2764 h 4098"/>
                <a:gd name="T76" fmla="*/ 58 w 4098"/>
                <a:gd name="T77" fmla="*/ 2536 h 4098"/>
                <a:gd name="T78" fmla="*/ 15 w 4098"/>
                <a:gd name="T79" fmla="*/ 2296 h 4098"/>
                <a:gd name="T80" fmla="*/ 0 w 4098"/>
                <a:gd name="T81" fmla="*/ 2049 h 4098"/>
                <a:gd name="T82" fmla="*/ 15 w 4098"/>
                <a:gd name="T83" fmla="*/ 1802 h 4098"/>
                <a:gd name="T84" fmla="*/ 58 w 4098"/>
                <a:gd name="T85" fmla="*/ 1562 h 4098"/>
                <a:gd name="T86" fmla="*/ 128 w 4098"/>
                <a:gd name="T87" fmla="*/ 1334 h 4098"/>
                <a:gd name="T88" fmla="*/ 224 w 4098"/>
                <a:gd name="T89" fmla="*/ 1118 h 4098"/>
                <a:gd name="T90" fmla="*/ 342 w 4098"/>
                <a:gd name="T91" fmla="*/ 915 h 4098"/>
                <a:gd name="T92" fmla="*/ 482 w 4098"/>
                <a:gd name="T93" fmla="*/ 729 h 4098"/>
                <a:gd name="T94" fmla="*/ 642 w 4098"/>
                <a:gd name="T95" fmla="*/ 560 h 4098"/>
                <a:gd name="T96" fmla="*/ 820 w 4098"/>
                <a:gd name="T97" fmla="*/ 410 h 4098"/>
                <a:gd name="T98" fmla="*/ 1015 w 4098"/>
                <a:gd name="T99" fmla="*/ 279 h 4098"/>
                <a:gd name="T100" fmla="*/ 1224 w 4098"/>
                <a:gd name="T101" fmla="*/ 173 h 4098"/>
                <a:gd name="T102" fmla="*/ 1447 w 4098"/>
                <a:gd name="T103" fmla="*/ 89 h 4098"/>
                <a:gd name="T104" fmla="*/ 1680 w 4098"/>
                <a:gd name="T105" fmla="*/ 34 h 4098"/>
                <a:gd name="T106" fmla="*/ 1924 w 4098"/>
                <a:gd name="T107" fmla="*/ 4 h 4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98" h="4098">
                  <a:moveTo>
                    <a:pt x="2049" y="0"/>
                  </a:moveTo>
                  <a:lnTo>
                    <a:pt x="2174" y="4"/>
                  </a:lnTo>
                  <a:lnTo>
                    <a:pt x="2296" y="15"/>
                  </a:lnTo>
                  <a:lnTo>
                    <a:pt x="2418" y="34"/>
                  </a:lnTo>
                  <a:lnTo>
                    <a:pt x="2536" y="58"/>
                  </a:lnTo>
                  <a:lnTo>
                    <a:pt x="2651" y="89"/>
                  </a:lnTo>
                  <a:lnTo>
                    <a:pt x="2764" y="128"/>
                  </a:lnTo>
                  <a:lnTo>
                    <a:pt x="2874" y="173"/>
                  </a:lnTo>
                  <a:lnTo>
                    <a:pt x="2980" y="224"/>
                  </a:lnTo>
                  <a:lnTo>
                    <a:pt x="3083" y="279"/>
                  </a:lnTo>
                  <a:lnTo>
                    <a:pt x="3183" y="342"/>
                  </a:lnTo>
                  <a:lnTo>
                    <a:pt x="3278" y="410"/>
                  </a:lnTo>
                  <a:lnTo>
                    <a:pt x="3369" y="482"/>
                  </a:lnTo>
                  <a:lnTo>
                    <a:pt x="3456" y="560"/>
                  </a:lnTo>
                  <a:lnTo>
                    <a:pt x="3538" y="642"/>
                  </a:lnTo>
                  <a:lnTo>
                    <a:pt x="3616" y="729"/>
                  </a:lnTo>
                  <a:lnTo>
                    <a:pt x="3688" y="820"/>
                  </a:lnTo>
                  <a:lnTo>
                    <a:pt x="3757" y="915"/>
                  </a:lnTo>
                  <a:lnTo>
                    <a:pt x="3819" y="1015"/>
                  </a:lnTo>
                  <a:lnTo>
                    <a:pt x="3874" y="1118"/>
                  </a:lnTo>
                  <a:lnTo>
                    <a:pt x="3925" y="1224"/>
                  </a:lnTo>
                  <a:lnTo>
                    <a:pt x="3970" y="1334"/>
                  </a:lnTo>
                  <a:lnTo>
                    <a:pt x="4009" y="1447"/>
                  </a:lnTo>
                  <a:lnTo>
                    <a:pt x="4040" y="1562"/>
                  </a:lnTo>
                  <a:lnTo>
                    <a:pt x="4064" y="1680"/>
                  </a:lnTo>
                  <a:lnTo>
                    <a:pt x="4083" y="1802"/>
                  </a:lnTo>
                  <a:lnTo>
                    <a:pt x="4094" y="1924"/>
                  </a:lnTo>
                  <a:lnTo>
                    <a:pt x="4098" y="2049"/>
                  </a:lnTo>
                  <a:lnTo>
                    <a:pt x="4094" y="2174"/>
                  </a:lnTo>
                  <a:lnTo>
                    <a:pt x="4083" y="2296"/>
                  </a:lnTo>
                  <a:lnTo>
                    <a:pt x="4064" y="2418"/>
                  </a:lnTo>
                  <a:lnTo>
                    <a:pt x="4040" y="2536"/>
                  </a:lnTo>
                  <a:lnTo>
                    <a:pt x="4009" y="2651"/>
                  </a:lnTo>
                  <a:lnTo>
                    <a:pt x="3970" y="2764"/>
                  </a:lnTo>
                  <a:lnTo>
                    <a:pt x="3925" y="2874"/>
                  </a:lnTo>
                  <a:lnTo>
                    <a:pt x="3874" y="2980"/>
                  </a:lnTo>
                  <a:lnTo>
                    <a:pt x="3819" y="3083"/>
                  </a:lnTo>
                  <a:lnTo>
                    <a:pt x="3757" y="3183"/>
                  </a:lnTo>
                  <a:lnTo>
                    <a:pt x="3688" y="3278"/>
                  </a:lnTo>
                  <a:lnTo>
                    <a:pt x="3616" y="3369"/>
                  </a:lnTo>
                  <a:lnTo>
                    <a:pt x="3538" y="3456"/>
                  </a:lnTo>
                  <a:lnTo>
                    <a:pt x="3456" y="3538"/>
                  </a:lnTo>
                  <a:lnTo>
                    <a:pt x="3369" y="3616"/>
                  </a:lnTo>
                  <a:lnTo>
                    <a:pt x="3278" y="3688"/>
                  </a:lnTo>
                  <a:lnTo>
                    <a:pt x="3183" y="3757"/>
                  </a:lnTo>
                  <a:lnTo>
                    <a:pt x="3083" y="3819"/>
                  </a:lnTo>
                  <a:lnTo>
                    <a:pt x="2980" y="3874"/>
                  </a:lnTo>
                  <a:lnTo>
                    <a:pt x="2874" y="3925"/>
                  </a:lnTo>
                  <a:lnTo>
                    <a:pt x="2764" y="3970"/>
                  </a:lnTo>
                  <a:lnTo>
                    <a:pt x="2651" y="4009"/>
                  </a:lnTo>
                  <a:lnTo>
                    <a:pt x="2536" y="4040"/>
                  </a:lnTo>
                  <a:lnTo>
                    <a:pt x="2418" y="4064"/>
                  </a:lnTo>
                  <a:lnTo>
                    <a:pt x="2296" y="4083"/>
                  </a:lnTo>
                  <a:lnTo>
                    <a:pt x="2174" y="4094"/>
                  </a:lnTo>
                  <a:lnTo>
                    <a:pt x="2049" y="4098"/>
                  </a:lnTo>
                  <a:lnTo>
                    <a:pt x="1924" y="4094"/>
                  </a:lnTo>
                  <a:lnTo>
                    <a:pt x="1802" y="4083"/>
                  </a:lnTo>
                  <a:lnTo>
                    <a:pt x="1680" y="4064"/>
                  </a:lnTo>
                  <a:lnTo>
                    <a:pt x="1562" y="4040"/>
                  </a:lnTo>
                  <a:lnTo>
                    <a:pt x="1447" y="4009"/>
                  </a:lnTo>
                  <a:lnTo>
                    <a:pt x="1334" y="3970"/>
                  </a:lnTo>
                  <a:lnTo>
                    <a:pt x="1224" y="3925"/>
                  </a:lnTo>
                  <a:lnTo>
                    <a:pt x="1118" y="3874"/>
                  </a:lnTo>
                  <a:lnTo>
                    <a:pt x="1015" y="3819"/>
                  </a:lnTo>
                  <a:lnTo>
                    <a:pt x="915" y="3757"/>
                  </a:lnTo>
                  <a:lnTo>
                    <a:pt x="820" y="3688"/>
                  </a:lnTo>
                  <a:lnTo>
                    <a:pt x="729" y="3616"/>
                  </a:lnTo>
                  <a:lnTo>
                    <a:pt x="642" y="3538"/>
                  </a:lnTo>
                  <a:lnTo>
                    <a:pt x="560" y="3456"/>
                  </a:lnTo>
                  <a:lnTo>
                    <a:pt x="482" y="3369"/>
                  </a:lnTo>
                  <a:lnTo>
                    <a:pt x="410" y="3278"/>
                  </a:lnTo>
                  <a:lnTo>
                    <a:pt x="342" y="3183"/>
                  </a:lnTo>
                  <a:lnTo>
                    <a:pt x="279" y="3083"/>
                  </a:lnTo>
                  <a:lnTo>
                    <a:pt x="224" y="2980"/>
                  </a:lnTo>
                  <a:lnTo>
                    <a:pt x="173" y="2874"/>
                  </a:lnTo>
                  <a:lnTo>
                    <a:pt x="128" y="2764"/>
                  </a:lnTo>
                  <a:lnTo>
                    <a:pt x="89" y="2651"/>
                  </a:lnTo>
                  <a:lnTo>
                    <a:pt x="58" y="2536"/>
                  </a:lnTo>
                  <a:lnTo>
                    <a:pt x="34" y="2418"/>
                  </a:lnTo>
                  <a:lnTo>
                    <a:pt x="15" y="2296"/>
                  </a:lnTo>
                  <a:lnTo>
                    <a:pt x="4" y="2174"/>
                  </a:lnTo>
                  <a:lnTo>
                    <a:pt x="0" y="2049"/>
                  </a:lnTo>
                  <a:lnTo>
                    <a:pt x="4" y="1924"/>
                  </a:lnTo>
                  <a:lnTo>
                    <a:pt x="15" y="1802"/>
                  </a:lnTo>
                  <a:lnTo>
                    <a:pt x="34" y="1680"/>
                  </a:lnTo>
                  <a:lnTo>
                    <a:pt x="58" y="1562"/>
                  </a:lnTo>
                  <a:lnTo>
                    <a:pt x="89" y="1447"/>
                  </a:lnTo>
                  <a:lnTo>
                    <a:pt x="128" y="1334"/>
                  </a:lnTo>
                  <a:lnTo>
                    <a:pt x="173" y="1224"/>
                  </a:lnTo>
                  <a:lnTo>
                    <a:pt x="224" y="1118"/>
                  </a:lnTo>
                  <a:lnTo>
                    <a:pt x="279" y="1015"/>
                  </a:lnTo>
                  <a:lnTo>
                    <a:pt x="342" y="915"/>
                  </a:lnTo>
                  <a:lnTo>
                    <a:pt x="410" y="820"/>
                  </a:lnTo>
                  <a:lnTo>
                    <a:pt x="482" y="729"/>
                  </a:lnTo>
                  <a:lnTo>
                    <a:pt x="560" y="642"/>
                  </a:lnTo>
                  <a:lnTo>
                    <a:pt x="642" y="560"/>
                  </a:lnTo>
                  <a:lnTo>
                    <a:pt x="729" y="482"/>
                  </a:lnTo>
                  <a:lnTo>
                    <a:pt x="820" y="410"/>
                  </a:lnTo>
                  <a:lnTo>
                    <a:pt x="915" y="342"/>
                  </a:lnTo>
                  <a:lnTo>
                    <a:pt x="1015" y="279"/>
                  </a:lnTo>
                  <a:lnTo>
                    <a:pt x="1118" y="224"/>
                  </a:lnTo>
                  <a:lnTo>
                    <a:pt x="1224" y="173"/>
                  </a:lnTo>
                  <a:lnTo>
                    <a:pt x="1334" y="128"/>
                  </a:lnTo>
                  <a:lnTo>
                    <a:pt x="1447" y="89"/>
                  </a:lnTo>
                  <a:lnTo>
                    <a:pt x="1562" y="58"/>
                  </a:lnTo>
                  <a:lnTo>
                    <a:pt x="1680" y="34"/>
                  </a:lnTo>
                  <a:lnTo>
                    <a:pt x="1802" y="15"/>
                  </a:lnTo>
                  <a:lnTo>
                    <a:pt x="1924" y="4"/>
                  </a:lnTo>
                  <a:lnTo>
                    <a:pt x="204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11323638" y="4319588"/>
              <a:ext cx="2500313" cy="1044575"/>
            </a:xfrm>
            <a:custGeom>
              <a:avLst/>
              <a:gdLst>
                <a:gd name="T0" fmla="*/ 862 w 1575"/>
                <a:gd name="T1" fmla="*/ 3 h 658"/>
                <a:gd name="T2" fmla="*/ 1001 w 1575"/>
                <a:gd name="T3" fmla="*/ 24 h 658"/>
                <a:gd name="T4" fmla="*/ 1123 w 1575"/>
                <a:gd name="T5" fmla="*/ 60 h 658"/>
                <a:gd name="T6" fmla="*/ 1230 w 1575"/>
                <a:gd name="T7" fmla="*/ 110 h 658"/>
                <a:gd name="T8" fmla="*/ 1322 w 1575"/>
                <a:gd name="T9" fmla="*/ 169 h 658"/>
                <a:gd name="T10" fmla="*/ 1399 w 1575"/>
                <a:gd name="T11" fmla="*/ 236 h 658"/>
                <a:gd name="T12" fmla="*/ 1461 w 1575"/>
                <a:gd name="T13" fmla="*/ 307 h 658"/>
                <a:gd name="T14" fmla="*/ 1509 w 1575"/>
                <a:gd name="T15" fmla="*/ 379 h 658"/>
                <a:gd name="T16" fmla="*/ 1544 w 1575"/>
                <a:gd name="T17" fmla="*/ 449 h 658"/>
                <a:gd name="T18" fmla="*/ 1566 w 1575"/>
                <a:gd name="T19" fmla="*/ 512 h 658"/>
                <a:gd name="T20" fmla="*/ 1575 w 1575"/>
                <a:gd name="T21" fmla="*/ 568 h 658"/>
                <a:gd name="T22" fmla="*/ 1571 w 1575"/>
                <a:gd name="T23" fmla="*/ 611 h 658"/>
                <a:gd name="T24" fmla="*/ 1555 w 1575"/>
                <a:gd name="T25" fmla="*/ 641 h 658"/>
                <a:gd name="T26" fmla="*/ 1523 w 1575"/>
                <a:gd name="T27" fmla="*/ 656 h 658"/>
                <a:gd name="T28" fmla="*/ 1477 w 1575"/>
                <a:gd name="T29" fmla="*/ 655 h 658"/>
                <a:gd name="T30" fmla="*/ 1419 w 1575"/>
                <a:gd name="T31" fmla="*/ 636 h 658"/>
                <a:gd name="T32" fmla="*/ 1349 w 1575"/>
                <a:gd name="T33" fmla="*/ 604 h 658"/>
                <a:gd name="T34" fmla="*/ 1268 w 1575"/>
                <a:gd name="T35" fmla="*/ 565 h 658"/>
                <a:gd name="T36" fmla="*/ 1178 w 1575"/>
                <a:gd name="T37" fmla="*/ 524 h 658"/>
                <a:gd name="T38" fmla="*/ 1077 w 1575"/>
                <a:gd name="T39" fmla="*/ 486 h 658"/>
                <a:gd name="T40" fmla="*/ 968 w 1575"/>
                <a:gd name="T41" fmla="*/ 455 h 658"/>
                <a:gd name="T42" fmla="*/ 850 w 1575"/>
                <a:gd name="T43" fmla="*/ 436 h 658"/>
                <a:gd name="T44" fmla="*/ 727 w 1575"/>
                <a:gd name="T45" fmla="*/ 436 h 658"/>
                <a:gd name="T46" fmla="*/ 610 w 1575"/>
                <a:gd name="T47" fmla="*/ 452 h 658"/>
                <a:gd name="T48" fmla="*/ 501 w 1575"/>
                <a:gd name="T49" fmla="*/ 483 h 658"/>
                <a:gd name="T50" fmla="*/ 400 w 1575"/>
                <a:gd name="T51" fmla="*/ 522 h 658"/>
                <a:gd name="T52" fmla="*/ 310 w 1575"/>
                <a:gd name="T53" fmla="*/ 563 h 658"/>
                <a:gd name="T54" fmla="*/ 228 w 1575"/>
                <a:gd name="T55" fmla="*/ 603 h 658"/>
                <a:gd name="T56" fmla="*/ 158 w 1575"/>
                <a:gd name="T57" fmla="*/ 635 h 658"/>
                <a:gd name="T58" fmla="*/ 99 w 1575"/>
                <a:gd name="T59" fmla="*/ 655 h 658"/>
                <a:gd name="T60" fmla="*/ 53 w 1575"/>
                <a:gd name="T61" fmla="*/ 656 h 658"/>
                <a:gd name="T62" fmla="*/ 20 w 1575"/>
                <a:gd name="T63" fmla="*/ 641 h 658"/>
                <a:gd name="T64" fmla="*/ 4 w 1575"/>
                <a:gd name="T65" fmla="*/ 611 h 658"/>
                <a:gd name="T66" fmla="*/ 0 w 1575"/>
                <a:gd name="T67" fmla="*/ 568 h 658"/>
                <a:gd name="T68" fmla="*/ 9 w 1575"/>
                <a:gd name="T69" fmla="*/ 512 h 658"/>
                <a:gd name="T70" fmla="*/ 32 w 1575"/>
                <a:gd name="T71" fmla="*/ 449 h 658"/>
                <a:gd name="T72" fmla="*/ 66 w 1575"/>
                <a:gd name="T73" fmla="*/ 379 h 658"/>
                <a:gd name="T74" fmla="*/ 115 w 1575"/>
                <a:gd name="T75" fmla="*/ 307 h 658"/>
                <a:gd name="T76" fmla="*/ 177 w 1575"/>
                <a:gd name="T77" fmla="*/ 236 h 658"/>
                <a:gd name="T78" fmla="*/ 254 w 1575"/>
                <a:gd name="T79" fmla="*/ 169 h 658"/>
                <a:gd name="T80" fmla="*/ 346 w 1575"/>
                <a:gd name="T81" fmla="*/ 110 h 658"/>
                <a:gd name="T82" fmla="*/ 452 w 1575"/>
                <a:gd name="T83" fmla="*/ 60 h 658"/>
                <a:gd name="T84" fmla="*/ 575 w 1575"/>
                <a:gd name="T85" fmla="*/ 24 h 658"/>
                <a:gd name="T86" fmla="*/ 713 w 1575"/>
                <a:gd name="T87" fmla="*/ 3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75" h="658">
                  <a:moveTo>
                    <a:pt x="788" y="0"/>
                  </a:moveTo>
                  <a:lnTo>
                    <a:pt x="862" y="3"/>
                  </a:lnTo>
                  <a:lnTo>
                    <a:pt x="934" y="11"/>
                  </a:lnTo>
                  <a:lnTo>
                    <a:pt x="1001" y="24"/>
                  </a:lnTo>
                  <a:lnTo>
                    <a:pt x="1063" y="40"/>
                  </a:lnTo>
                  <a:lnTo>
                    <a:pt x="1123" y="60"/>
                  </a:lnTo>
                  <a:lnTo>
                    <a:pt x="1178" y="84"/>
                  </a:lnTo>
                  <a:lnTo>
                    <a:pt x="1230" y="110"/>
                  </a:lnTo>
                  <a:lnTo>
                    <a:pt x="1277" y="138"/>
                  </a:lnTo>
                  <a:lnTo>
                    <a:pt x="1322" y="169"/>
                  </a:lnTo>
                  <a:lnTo>
                    <a:pt x="1361" y="203"/>
                  </a:lnTo>
                  <a:lnTo>
                    <a:pt x="1399" y="236"/>
                  </a:lnTo>
                  <a:lnTo>
                    <a:pt x="1431" y="272"/>
                  </a:lnTo>
                  <a:lnTo>
                    <a:pt x="1461" y="307"/>
                  </a:lnTo>
                  <a:lnTo>
                    <a:pt x="1487" y="343"/>
                  </a:lnTo>
                  <a:lnTo>
                    <a:pt x="1509" y="379"/>
                  </a:lnTo>
                  <a:lnTo>
                    <a:pt x="1529" y="414"/>
                  </a:lnTo>
                  <a:lnTo>
                    <a:pt x="1544" y="449"/>
                  </a:lnTo>
                  <a:lnTo>
                    <a:pt x="1558" y="481"/>
                  </a:lnTo>
                  <a:lnTo>
                    <a:pt x="1566" y="512"/>
                  </a:lnTo>
                  <a:lnTo>
                    <a:pt x="1573" y="542"/>
                  </a:lnTo>
                  <a:lnTo>
                    <a:pt x="1575" y="568"/>
                  </a:lnTo>
                  <a:lnTo>
                    <a:pt x="1575" y="591"/>
                  </a:lnTo>
                  <a:lnTo>
                    <a:pt x="1571" y="611"/>
                  </a:lnTo>
                  <a:lnTo>
                    <a:pt x="1564" y="629"/>
                  </a:lnTo>
                  <a:lnTo>
                    <a:pt x="1555" y="641"/>
                  </a:lnTo>
                  <a:lnTo>
                    <a:pt x="1542" y="649"/>
                  </a:lnTo>
                  <a:lnTo>
                    <a:pt x="1523" y="656"/>
                  </a:lnTo>
                  <a:lnTo>
                    <a:pt x="1502" y="658"/>
                  </a:lnTo>
                  <a:lnTo>
                    <a:pt x="1477" y="655"/>
                  </a:lnTo>
                  <a:lnTo>
                    <a:pt x="1450" y="647"/>
                  </a:lnTo>
                  <a:lnTo>
                    <a:pt x="1419" y="636"/>
                  </a:lnTo>
                  <a:lnTo>
                    <a:pt x="1385" y="621"/>
                  </a:lnTo>
                  <a:lnTo>
                    <a:pt x="1349" y="604"/>
                  </a:lnTo>
                  <a:lnTo>
                    <a:pt x="1311" y="585"/>
                  </a:lnTo>
                  <a:lnTo>
                    <a:pt x="1268" y="565"/>
                  </a:lnTo>
                  <a:lnTo>
                    <a:pt x="1225" y="545"/>
                  </a:lnTo>
                  <a:lnTo>
                    <a:pt x="1178" y="524"/>
                  </a:lnTo>
                  <a:lnTo>
                    <a:pt x="1129" y="504"/>
                  </a:lnTo>
                  <a:lnTo>
                    <a:pt x="1077" y="486"/>
                  </a:lnTo>
                  <a:lnTo>
                    <a:pt x="1024" y="470"/>
                  </a:lnTo>
                  <a:lnTo>
                    <a:pt x="968" y="455"/>
                  </a:lnTo>
                  <a:lnTo>
                    <a:pt x="909" y="444"/>
                  </a:lnTo>
                  <a:lnTo>
                    <a:pt x="850" y="436"/>
                  </a:lnTo>
                  <a:lnTo>
                    <a:pt x="788" y="434"/>
                  </a:lnTo>
                  <a:lnTo>
                    <a:pt x="727" y="436"/>
                  </a:lnTo>
                  <a:lnTo>
                    <a:pt x="667" y="442"/>
                  </a:lnTo>
                  <a:lnTo>
                    <a:pt x="610" y="452"/>
                  </a:lnTo>
                  <a:lnTo>
                    <a:pt x="554" y="466"/>
                  </a:lnTo>
                  <a:lnTo>
                    <a:pt x="501" y="483"/>
                  </a:lnTo>
                  <a:lnTo>
                    <a:pt x="449" y="502"/>
                  </a:lnTo>
                  <a:lnTo>
                    <a:pt x="400" y="522"/>
                  </a:lnTo>
                  <a:lnTo>
                    <a:pt x="353" y="543"/>
                  </a:lnTo>
                  <a:lnTo>
                    <a:pt x="310" y="563"/>
                  </a:lnTo>
                  <a:lnTo>
                    <a:pt x="267" y="584"/>
                  </a:lnTo>
                  <a:lnTo>
                    <a:pt x="228" y="603"/>
                  </a:lnTo>
                  <a:lnTo>
                    <a:pt x="192" y="620"/>
                  </a:lnTo>
                  <a:lnTo>
                    <a:pt x="158" y="635"/>
                  </a:lnTo>
                  <a:lnTo>
                    <a:pt x="127" y="646"/>
                  </a:lnTo>
                  <a:lnTo>
                    <a:pt x="99" y="655"/>
                  </a:lnTo>
                  <a:lnTo>
                    <a:pt x="74" y="657"/>
                  </a:lnTo>
                  <a:lnTo>
                    <a:pt x="53" y="656"/>
                  </a:lnTo>
                  <a:lnTo>
                    <a:pt x="34" y="649"/>
                  </a:lnTo>
                  <a:lnTo>
                    <a:pt x="20" y="641"/>
                  </a:lnTo>
                  <a:lnTo>
                    <a:pt x="12" y="629"/>
                  </a:lnTo>
                  <a:lnTo>
                    <a:pt x="4" y="611"/>
                  </a:lnTo>
                  <a:lnTo>
                    <a:pt x="2" y="591"/>
                  </a:lnTo>
                  <a:lnTo>
                    <a:pt x="0" y="568"/>
                  </a:lnTo>
                  <a:lnTo>
                    <a:pt x="3" y="542"/>
                  </a:lnTo>
                  <a:lnTo>
                    <a:pt x="9" y="512"/>
                  </a:lnTo>
                  <a:lnTo>
                    <a:pt x="19" y="481"/>
                  </a:lnTo>
                  <a:lnTo>
                    <a:pt x="32" y="449"/>
                  </a:lnTo>
                  <a:lnTo>
                    <a:pt x="46" y="414"/>
                  </a:lnTo>
                  <a:lnTo>
                    <a:pt x="66" y="379"/>
                  </a:lnTo>
                  <a:lnTo>
                    <a:pt x="89" y="343"/>
                  </a:lnTo>
                  <a:lnTo>
                    <a:pt x="115" y="307"/>
                  </a:lnTo>
                  <a:lnTo>
                    <a:pt x="145" y="272"/>
                  </a:lnTo>
                  <a:lnTo>
                    <a:pt x="177" y="236"/>
                  </a:lnTo>
                  <a:lnTo>
                    <a:pt x="214" y="203"/>
                  </a:lnTo>
                  <a:lnTo>
                    <a:pt x="254" y="169"/>
                  </a:lnTo>
                  <a:lnTo>
                    <a:pt x="298" y="138"/>
                  </a:lnTo>
                  <a:lnTo>
                    <a:pt x="346" y="110"/>
                  </a:lnTo>
                  <a:lnTo>
                    <a:pt x="398" y="84"/>
                  </a:lnTo>
                  <a:lnTo>
                    <a:pt x="452" y="60"/>
                  </a:lnTo>
                  <a:lnTo>
                    <a:pt x="512" y="40"/>
                  </a:lnTo>
                  <a:lnTo>
                    <a:pt x="575" y="24"/>
                  </a:lnTo>
                  <a:lnTo>
                    <a:pt x="642" y="11"/>
                  </a:lnTo>
                  <a:lnTo>
                    <a:pt x="713" y="3"/>
                  </a:lnTo>
                  <a:lnTo>
                    <a:pt x="78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13181013" y="2468563"/>
              <a:ext cx="1044575" cy="1042988"/>
            </a:xfrm>
            <a:custGeom>
              <a:avLst/>
              <a:gdLst>
                <a:gd name="T0" fmla="*/ 329 w 658"/>
                <a:gd name="T1" fmla="*/ 0 h 657"/>
                <a:gd name="T2" fmla="*/ 378 w 658"/>
                <a:gd name="T3" fmla="*/ 4 h 657"/>
                <a:gd name="T4" fmla="*/ 424 w 658"/>
                <a:gd name="T5" fmla="*/ 14 h 657"/>
                <a:gd name="T6" fmla="*/ 468 w 658"/>
                <a:gd name="T7" fmla="*/ 30 h 657"/>
                <a:gd name="T8" fmla="*/ 508 w 658"/>
                <a:gd name="T9" fmla="*/ 54 h 657"/>
                <a:gd name="T10" fmla="*/ 545 w 658"/>
                <a:gd name="T11" fmla="*/ 81 h 657"/>
                <a:gd name="T12" fmla="*/ 578 w 658"/>
                <a:gd name="T13" fmla="*/ 113 h 657"/>
                <a:gd name="T14" fmla="*/ 605 w 658"/>
                <a:gd name="T15" fmla="*/ 149 h 657"/>
                <a:gd name="T16" fmla="*/ 627 w 658"/>
                <a:gd name="T17" fmla="*/ 190 h 657"/>
                <a:gd name="T18" fmla="*/ 645 w 658"/>
                <a:gd name="T19" fmla="*/ 234 h 657"/>
                <a:gd name="T20" fmla="*/ 655 w 658"/>
                <a:gd name="T21" fmla="*/ 281 h 657"/>
                <a:gd name="T22" fmla="*/ 658 w 658"/>
                <a:gd name="T23" fmla="*/ 329 h 657"/>
                <a:gd name="T24" fmla="*/ 655 w 658"/>
                <a:gd name="T25" fmla="*/ 378 h 657"/>
                <a:gd name="T26" fmla="*/ 645 w 658"/>
                <a:gd name="T27" fmla="*/ 424 h 657"/>
                <a:gd name="T28" fmla="*/ 627 w 658"/>
                <a:gd name="T29" fmla="*/ 467 h 657"/>
                <a:gd name="T30" fmla="*/ 605 w 658"/>
                <a:gd name="T31" fmla="*/ 507 h 657"/>
                <a:gd name="T32" fmla="*/ 578 w 658"/>
                <a:gd name="T33" fmla="*/ 544 h 657"/>
                <a:gd name="T34" fmla="*/ 545 w 658"/>
                <a:gd name="T35" fmla="*/ 576 h 657"/>
                <a:gd name="T36" fmla="*/ 508 w 658"/>
                <a:gd name="T37" fmla="*/ 604 h 657"/>
                <a:gd name="T38" fmla="*/ 468 w 658"/>
                <a:gd name="T39" fmla="*/ 626 h 657"/>
                <a:gd name="T40" fmla="*/ 424 w 658"/>
                <a:gd name="T41" fmla="*/ 643 h 657"/>
                <a:gd name="T42" fmla="*/ 378 w 658"/>
                <a:gd name="T43" fmla="*/ 653 h 657"/>
                <a:gd name="T44" fmla="*/ 329 w 658"/>
                <a:gd name="T45" fmla="*/ 657 h 657"/>
                <a:gd name="T46" fmla="*/ 281 w 658"/>
                <a:gd name="T47" fmla="*/ 653 h 657"/>
                <a:gd name="T48" fmla="*/ 235 w 658"/>
                <a:gd name="T49" fmla="*/ 643 h 657"/>
                <a:gd name="T50" fmla="*/ 190 w 658"/>
                <a:gd name="T51" fmla="*/ 626 h 657"/>
                <a:gd name="T52" fmla="*/ 151 w 658"/>
                <a:gd name="T53" fmla="*/ 604 h 657"/>
                <a:gd name="T54" fmla="*/ 113 w 658"/>
                <a:gd name="T55" fmla="*/ 576 h 657"/>
                <a:gd name="T56" fmla="*/ 81 w 658"/>
                <a:gd name="T57" fmla="*/ 544 h 657"/>
                <a:gd name="T58" fmla="*/ 54 w 658"/>
                <a:gd name="T59" fmla="*/ 507 h 657"/>
                <a:gd name="T60" fmla="*/ 31 w 658"/>
                <a:gd name="T61" fmla="*/ 467 h 657"/>
                <a:gd name="T62" fmla="*/ 14 w 658"/>
                <a:gd name="T63" fmla="*/ 424 h 657"/>
                <a:gd name="T64" fmla="*/ 4 w 658"/>
                <a:gd name="T65" fmla="*/ 378 h 657"/>
                <a:gd name="T66" fmla="*/ 0 w 658"/>
                <a:gd name="T67" fmla="*/ 329 h 657"/>
                <a:gd name="T68" fmla="*/ 4 w 658"/>
                <a:gd name="T69" fmla="*/ 281 h 657"/>
                <a:gd name="T70" fmla="*/ 14 w 658"/>
                <a:gd name="T71" fmla="*/ 234 h 657"/>
                <a:gd name="T72" fmla="*/ 31 w 658"/>
                <a:gd name="T73" fmla="*/ 190 h 657"/>
                <a:gd name="T74" fmla="*/ 54 w 658"/>
                <a:gd name="T75" fmla="*/ 149 h 657"/>
                <a:gd name="T76" fmla="*/ 81 w 658"/>
                <a:gd name="T77" fmla="*/ 113 h 657"/>
                <a:gd name="T78" fmla="*/ 113 w 658"/>
                <a:gd name="T79" fmla="*/ 81 h 657"/>
                <a:gd name="T80" fmla="*/ 151 w 658"/>
                <a:gd name="T81" fmla="*/ 54 h 657"/>
                <a:gd name="T82" fmla="*/ 191 w 658"/>
                <a:gd name="T83" fmla="*/ 30 h 657"/>
                <a:gd name="T84" fmla="*/ 235 w 658"/>
                <a:gd name="T85" fmla="*/ 14 h 657"/>
                <a:gd name="T86" fmla="*/ 281 w 658"/>
                <a:gd name="T87" fmla="*/ 4 h 657"/>
                <a:gd name="T88" fmla="*/ 329 w 658"/>
                <a:gd name="T8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7">
                  <a:moveTo>
                    <a:pt x="329" y="0"/>
                  </a:moveTo>
                  <a:lnTo>
                    <a:pt x="378" y="4"/>
                  </a:lnTo>
                  <a:lnTo>
                    <a:pt x="424" y="14"/>
                  </a:lnTo>
                  <a:lnTo>
                    <a:pt x="468" y="30"/>
                  </a:lnTo>
                  <a:lnTo>
                    <a:pt x="508" y="54"/>
                  </a:lnTo>
                  <a:lnTo>
                    <a:pt x="545" y="81"/>
                  </a:lnTo>
                  <a:lnTo>
                    <a:pt x="578" y="113"/>
                  </a:lnTo>
                  <a:lnTo>
                    <a:pt x="605" y="149"/>
                  </a:lnTo>
                  <a:lnTo>
                    <a:pt x="627" y="190"/>
                  </a:lnTo>
                  <a:lnTo>
                    <a:pt x="645" y="234"/>
                  </a:lnTo>
                  <a:lnTo>
                    <a:pt x="655" y="281"/>
                  </a:lnTo>
                  <a:lnTo>
                    <a:pt x="658" y="329"/>
                  </a:lnTo>
                  <a:lnTo>
                    <a:pt x="655" y="378"/>
                  </a:lnTo>
                  <a:lnTo>
                    <a:pt x="645" y="424"/>
                  </a:lnTo>
                  <a:lnTo>
                    <a:pt x="627" y="467"/>
                  </a:lnTo>
                  <a:lnTo>
                    <a:pt x="605" y="507"/>
                  </a:lnTo>
                  <a:lnTo>
                    <a:pt x="578" y="544"/>
                  </a:lnTo>
                  <a:lnTo>
                    <a:pt x="545" y="576"/>
                  </a:lnTo>
                  <a:lnTo>
                    <a:pt x="508" y="604"/>
                  </a:lnTo>
                  <a:lnTo>
                    <a:pt x="468" y="626"/>
                  </a:lnTo>
                  <a:lnTo>
                    <a:pt x="424" y="643"/>
                  </a:lnTo>
                  <a:lnTo>
                    <a:pt x="378" y="653"/>
                  </a:lnTo>
                  <a:lnTo>
                    <a:pt x="329" y="657"/>
                  </a:lnTo>
                  <a:lnTo>
                    <a:pt x="281" y="653"/>
                  </a:lnTo>
                  <a:lnTo>
                    <a:pt x="235" y="643"/>
                  </a:lnTo>
                  <a:lnTo>
                    <a:pt x="190" y="626"/>
                  </a:lnTo>
                  <a:lnTo>
                    <a:pt x="151" y="604"/>
                  </a:lnTo>
                  <a:lnTo>
                    <a:pt x="113" y="576"/>
                  </a:lnTo>
                  <a:lnTo>
                    <a:pt x="81" y="544"/>
                  </a:lnTo>
                  <a:lnTo>
                    <a:pt x="54" y="507"/>
                  </a:lnTo>
                  <a:lnTo>
                    <a:pt x="31" y="467"/>
                  </a:lnTo>
                  <a:lnTo>
                    <a:pt x="14" y="424"/>
                  </a:lnTo>
                  <a:lnTo>
                    <a:pt x="4" y="378"/>
                  </a:lnTo>
                  <a:lnTo>
                    <a:pt x="0" y="329"/>
                  </a:lnTo>
                  <a:lnTo>
                    <a:pt x="4" y="281"/>
                  </a:lnTo>
                  <a:lnTo>
                    <a:pt x="14" y="234"/>
                  </a:lnTo>
                  <a:lnTo>
                    <a:pt x="31" y="190"/>
                  </a:lnTo>
                  <a:lnTo>
                    <a:pt x="54" y="149"/>
                  </a:lnTo>
                  <a:lnTo>
                    <a:pt x="81" y="113"/>
                  </a:lnTo>
                  <a:lnTo>
                    <a:pt x="113" y="81"/>
                  </a:lnTo>
                  <a:lnTo>
                    <a:pt x="151" y="54"/>
                  </a:lnTo>
                  <a:lnTo>
                    <a:pt x="191" y="30"/>
                  </a:lnTo>
                  <a:lnTo>
                    <a:pt x="235" y="14"/>
                  </a:lnTo>
                  <a:lnTo>
                    <a:pt x="281" y="4"/>
                  </a:lnTo>
                  <a:lnTo>
                    <a:pt x="3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10812463" y="2468563"/>
              <a:ext cx="1044575" cy="1042988"/>
            </a:xfrm>
            <a:custGeom>
              <a:avLst/>
              <a:gdLst>
                <a:gd name="T0" fmla="*/ 329 w 658"/>
                <a:gd name="T1" fmla="*/ 0 h 657"/>
                <a:gd name="T2" fmla="*/ 377 w 658"/>
                <a:gd name="T3" fmla="*/ 4 h 657"/>
                <a:gd name="T4" fmla="*/ 423 w 658"/>
                <a:gd name="T5" fmla="*/ 14 h 657"/>
                <a:gd name="T6" fmla="*/ 467 w 658"/>
                <a:gd name="T7" fmla="*/ 30 h 657"/>
                <a:gd name="T8" fmla="*/ 507 w 658"/>
                <a:gd name="T9" fmla="*/ 54 h 657"/>
                <a:gd name="T10" fmla="*/ 545 w 658"/>
                <a:gd name="T11" fmla="*/ 81 h 657"/>
                <a:gd name="T12" fmla="*/ 577 w 658"/>
                <a:gd name="T13" fmla="*/ 113 h 657"/>
                <a:gd name="T14" fmla="*/ 604 w 658"/>
                <a:gd name="T15" fmla="*/ 149 h 657"/>
                <a:gd name="T16" fmla="*/ 627 w 658"/>
                <a:gd name="T17" fmla="*/ 190 h 657"/>
                <a:gd name="T18" fmla="*/ 644 w 658"/>
                <a:gd name="T19" fmla="*/ 234 h 657"/>
                <a:gd name="T20" fmla="*/ 654 w 658"/>
                <a:gd name="T21" fmla="*/ 281 h 657"/>
                <a:gd name="T22" fmla="*/ 658 w 658"/>
                <a:gd name="T23" fmla="*/ 329 h 657"/>
                <a:gd name="T24" fmla="*/ 654 w 658"/>
                <a:gd name="T25" fmla="*/ 378 h 657"/>
                <a:gd name="T26" fmla="*/ 644 w 658"/>
                <a:gd name="T27" fmla="*/ 424 h 657"/>
                <a:gd name="T28" fmla="*/ 627 w 658"/>
                <a:gd name="T29" fmla="*/ 467 h 657"/>
                <a:gd name="T30" fmla="*/ 604 w 658"/>
                <a:gd name="T31" fmla="*/ 507 h 657"/>
                <a:gd name="T32" fmla="*/ 577 w 658"/>
                <a:gd name="T33" fmla="*/ 544 h 657"/>
                <a:gd name="T34" fmla="*/ 545 w 658"/>
                <a:gd name="T35" fmla="*/ 576 h 657"/>
                <a:gd name="T36" fmla="*/ 507 w 658"/>
                <a:gd name="T37" fmla="*/ 604 h 657"/>
                <a:gd name="T38" fmla="*/ 467 w 658"/>
                <a:gd name="T39" fmla="*/ 626 h 657"/>
                <a:gd name="T40" fmla="*/ 423 w 658"/>
                <a:gd name="T41" fmla="*/ 643 h 657"/>
                <a:gd name="T42" fmla="*/ 377 w 658"/>
                <a:gd name="T43" fmla="*/ 653 h 657"/>
                <a:gd name="T44" fmla="*/ 329 w 658"/>
                <a:gd name="T45" fmla="*/ 657 h 657"/>
                <a:gd name="T46" fmla="*/ 280 w 658"/>
                <a:gd name="T47" fmla="*/ 653 h 657"/>
                <a:gd name="T48" fmla="*/ 234 w 658"/>
                <a:gd name="T49" fmla="*/ 643 h 657"/>
                <a:gd name="T50" fmla="*/ 190 w 658"/>
                <a:gd name="T51" fmla="*/ 626 h 657"/>
                <a:gd name="T52" fmla="*/ 150 w 658"/>
                <a:gd name="T53" fmla="*/ 604 h 657"/>
                <a:gd name="T54" fmla="*/ 113 w 658"/>
                <a:gd name="T55" fmla="*/ 576 h 657"/>
                <a:gd name="T56" fmla="*/ 80 w 658"/>
                <a:gd name="T57" fmla="*/ 544 h 657"/>
                <a:gd name="T58" fmla="*/ 53 w 658"/>
                <a:gd name="T59" fmla="*/ 507 h 657"/>
                <a:gd name="T60" fmla="*/ 31 w 658"/>
                <a:gd name="T61" fmla="*/ 467 h 657"/>
                <a:gd name="T62" fmla="*/ 13 w 658"/>
                <a:gd name="T63" fmla="*/ 424 h 657"/>
                <a:gd name="T64" fmla="*/ 3 w 658"/>
                <a:gd name="T65" fmla="*/ 378 h 657"/>
                <a:gd name="T66" fmla="*/ 0 w 658"/>
                <a:gd name="T67" fmla="*/ 329 h 657"/>
                <a:gd name="T68" fmla="*/ 3 w 658"/>
                <a:gd name="T69" fmla="*/ 281 h 657"/>
                <a:gd name="T70" fmla="*/ 13 w 658"/>
                <a:gd name="T71" fmla="*/ 234 h 657"/>
                <a:gd name="T72" fmla="*/ 31 w 658"/>
                <a:gd name="T73" fmla="*/ 190 h 657"/>
                <a:gd name="T74" fmla="*/ 53 w 658"/>
                <a:gd name="T75" fmla="*/ 149 h 657"/>
                <a:gd name="T76" fmla="*/ 80 w 658"/>
                <a:gd name="T77" fmla="*/ 113 h 657"/>
                <a:gd name="T78" fmla="*/ 113 w 658"/>
                <a:gd name="T79" fmla="*/ 81 h 657"/>
                <a:gd name="T80" fmla="*/ 150 w 658"/>
                <a:gd name="T81" fmla="*/ 54 h 657"/>
                <a:gd name="T82" fmla="*/ 190 w 658"/>
                <a:gd name="T83" fmla="*/ 30 h 657"/>
                <a:gd name="T84" fmla="*/ 234 w 658"/>
                <a:gd name="T85" fmla="*/ 14 h 657"/>
                <a:gd name="T86" fmla="*/ 280 w 658"/>
                <a:gd name="T87" fmla="*/ 4 h 657"/>
                <a:gd name="T88" fmla="*/ 329 w 658"/>
                <a:gd name="T8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7">
                  <a:moveTo>
                    <a:pt x="329" y="0"/>
                  </a:moveTo>
                  <a:lnTo>
                    <a:pt x="377" y="4"/>
                  </a:lnTo>
                  <a:lnTo>
                    <a:pt x="423" y="14"/>
                  </a:lnTo>
                  <a:lnTo>
                    <a:pt x="467" y="30"/>
                  </a:lnTo>
                  <a:lnTo>
                    <a:pt x="507" y="54"/>
                  </a:lnTo>
                  <a:lnTo>
                    <a:pt x="545" y="81"/>
                  </a:lnTo>
                  <a:lnTo>
                    <a:pt x="577" y="113"/>
                  </a:lnTo>
                  <a:lnTo>
                    <a:pt x="604" y="149"/>
                  </a:lnTo>
                  <a:lnTo>
                    <a:pt x="627" y="190"/>
                  </a:lnTo>
                  <a:lnTo>
                    <a:pt x="644" y="234"/>
                  </a:lnTo>
                  <a:lnTo>
                    <a:pt x="654" y="281"/>
                  </a:lnTo>
                  <a:lnTo>
                    <a:pt x="658" y="329"/>
                  </a:lnTo>
                  <a:lnTo>
                    <a:pt x="654" y="378"/>
                  </a:lnTo>
                  <a:lnTo>
                    <a:pt x="644" y="424"/>
                  </a:lnTo>
                  <a:lnTo>
                    <a:pt x="627" y="467"/>
                  </a:lnTo>
                  <a:lnTo>
                    <a:pt x="604" y="507"/>
                  </a:lnTo>
                  <a:lnTo>
                    <a:pt x="577" y="544"/>
                  </a:lnTo>
                  <a:lnTo>
                    <a:pt x="545" y="576"/>
                  </a:lnTo>
                  <a:lnTo>
                    <a:pt x="507" y="604"/>
                  </a:lnTo>
                  <a:lnTo>
                    <a:pt x="467" y="626"/>
                  </a:lnTo>
                  <a:lnTo>
                    <a:pt x="423" y="643"/>
                  </a:lnTo>
                  <a:lnTo>
                    <a:pt x="377" y="653"/>
                  </a:lnTo>
                  <a:lnTo>
                    <a:pt x="329" y="657"/>
                  </a:lnTo>
                  <a:lnTo>
                    <a:pt x="280" y="653"/>
                  </a:lnTo>
                  <a:lnTo>
                    <a:pt x="234" y="643"/>
                  </a:lnTo>
                  <a:lnTo>
                    <a:pt x="190" y="626"/>
                  </a:lnTo>
                  <a:lnTo>
                    <a:pt x="150" y="604"/>
                  </a:lnTo>
                  <a:lnTo>
                    <a:pt x="113" y="576"/>
                  </a:lnTo>
                  <a:lnTo>
                    <a:pt x="80" y="544"/>
                  </a:lnTo>
                  <a:lnTo>
                    <a:pt x="53" y="507"/>
                  </a:lnTo>
                  <a:lnTo>
                    <a:pt x="31" y="467"/>
                  </a:lnTo>
                  <a:lnTo>
                    <a:pt x="13" y="424"/>
                  </a:lnTo>
                  <a:lnTo>
                    <a:pt x="3" y="378"/>
                  </a:lnTo>
                  <a:lnTo>
                    <a:pt x="0" y="329"/>
                  </a:lnTo>
                  <a:lnTo>
                    <a:pt x="3" y="281"/>
                  </a:lnTo>
                  <a:lnTo>
                    <a:pt x="13" y="234"/>
                  </a:lnTo>
                  <a:lnTo>
                    <a:pt x="31" y="190"/>
                  </a:lnTo>
                  <a:lnTo>
                    <a:pt x="53" y="149"/>
                  </a:lnTo>
                  <a:lnTo>
                    <a:pt x="80" y="113"/>
                  </a:lnTo>
                  <a:lnTo>
                    <a:pt x="113" y="81"/>
                  </a:lnTo>
                  <a:lnTo>
                    <a:pt x="150" y="54"/>
                  </a:lnTo>
                  <a:lnTo>
                    <a:pt x="190" y="30"/>
                  </a:lnTo>
                  <a:lnTo>
                    <a:pt x="234" y="14"/>
                  </a:lnTo>
                  <a:lnTo>
                    <a:pt x="280" y="4"/>
                  </a:lnTo>
                  <a:lnTo>
                    <a:pt x="3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19052" y="3873972"/>
            <a:ext cx="38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Open Sans" pitchFamily="34" charset="0"/>
                <a:ea typeface="Open Sans" pitchFamily="34" charset="0"/>
                <a:cs typeface="Open Sans" pitchFamily="34" charset="0"/>
              </a:rPr>
              <a:t>Daily Transportation</a:t>
            </a:r>
            <a:endParaRPr lang="en-US" kern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44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B1B5B1D-8E96-48FE-80A6-5689932ED15C}"/>
              </a:ext>
            </a:extLst>
          </p:cNvPr>
          <p:cNvSpPr/>
          <p:nvPr/>
        </p:nvSpPr>
        <p:spPr>
          <a:xfrm>
            <a:off x="0" y="0"/>
            <a:ext cx="12188825" cy="124645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Farmer </a:t>
            </a:r>
            <a:r>
              <a:rPr lang="en-US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itchFamily="34" charset="0"/>
                <a:ea typeface="Open Sans" pitchFamily="34" charset="0"/>
                <a:cs typeface="Open Sans" pitchFamily="34" charset="0"/>
              </a:rPr>
              <a:t>Solution</a:t>
            </a:r>
            <a:endParaRPr lang="en-IN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847599" y="1973668"/>
            <a:ext cx="1634754" cy="163475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7625787" y="1973668"/>
            <a:ext cx="1634754" cy="163475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/>
          <p:cNvSpPr txBox="1"/>
          <p:nvPr/>
        </p:nvSpPr>
        <p:spPr>
          <a:xfrm>
            <a:off x="2108848" y="3893377"/>
            <a:ext cx="33064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Provide Market To 110+ Farmers Registered With Us On Their Farm</a:t>
            </a:r>
            <a:endParaRPr 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18279" y="3936675"/>
            <a:ext cx="3849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We Are Soon Going To Start The Facility Of Availing 0% </a:t>
            </a:r>
            <a:r>
              <a:rPr lang="en-US" sz="2000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Intrest</a:t>
            </a:r>
            <a:r>
              <a:rPr lang="en-US" sz="20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Loan For Our Vendors.</a:t>
            </a:r>
            <a:endParaRPr lang="en-US" sz="2000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 flipV="1">
            <a:off x="3312997" y="2420888"/>
            <a:ext cx="703958" cy="631212"/>
            <a:chOff x="-2852738" y="-833438"/>
            <a:chExt cx="6283326" cy="5634038"/>
          </a:xfrm>
        </p:grpSpPr>
        <p:grpSp>
          <p:nvGrpSpPr>
            <p:cNvPr id="28" name="Group 27"/>
            <p:cNvGrpSpPr/>
            <p:nvPr/>
          </p:nvGrpSpPr>
          <p:grpSpPr>
            <a:xfrm>
              <a:off x="-2852738" y="-833438"/>
              <a:ext cx="6283326" cy="5634038"/>
              <a:chOff x="-2852738" y="-833438"/>
              <a:chExt cx="6283326" cy="5634038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-1119188" y="-833438"/>
                <a:ext cx="4549776" cy="5634038"/>
              </a:xfrm>
              <a:custGeom>
                <a:avLst/>
                <a:gdLst>
                  <a:gd name="T0" fmla="*/ 2286 w 2866"/>
                  <a:gd name="T1" fmla="*/ 4 h 3549"/>
                  <a:gd name="T2" fmla="*/ 2380 w 2866"/>
                  <a:gd name="T3" fmla="*/ 50 h 3549"/>
                  <a:gd name="T4" fmla="*/ 2442 w 2866"/>
                  <a:gd name="T5" fmla="*/ 135 h 3549"/>
                  <a:gd name="T6" fmla="*/ 2453 w 2866"/>
                  <a:gd name="T7" fmla="*/ 241 h 3549"/>
                  <a:gd name="T8" fmla="*/ 2406 w 2866"/>
                  <a:gd name="T9" fmla="*/ 336 h 3549"/>
                  <a:gd name="T10" fmla="*/ 2321 w 2866"/>
                  <a:gd name="T11" fmla="*/ 397 h 3549"/>
                  <a:gd name="T12" fmla="*/ 2456 w 2866"/>
                  <a:gd name="T13" fmla="*/ 410 h 3549"/>
                  <a:gd name="T14" fmla="*/ 2581 w 2866"/>
                  <a:gd name="T15" fmla="*/ 441 h 3549"/>
                  <a:gd name="T16" fmla="*/ 2676 w 2866"/>
                  <a:gd name="T17" fmla="*/ 522 h 3549"/>
                  <a:gd name="T18" fmla="*/ 2725 w 2866"/>
                  <a:gd name="T19" fmla="*/ 639 h 3549"/>
                  <a:gd name="T20" fmla="*/ 2715 w 2866"/>
                  <a:gd name="T21" fmla="*/ 769 h 3549"/>
                  <a:gd name="T22" fmla="*/ 2648 w 2866"/>
                  <a:gd name="T23" fmla="*/ 876 h 3549"/>
                  <a:gd name="T24" fmla="*/ 2543 w 2866"/>
                  <a:gd name="T25" fmla="*/ 942 h 3549"/>
                  <a:gd name="T26" fmla="*/ 2592 w 2866"/>
                  <a:gd name="T27" fmla="*/ 957 h 3549"/>
                  <a:gd name="T28" fmla="*/ 2718 w 2866"/>
                  <a:gd name="T29" fmla="*/ 987 h 3549"/>
                  <a:gd name="T30" fmla="*/ 2813 w 2866"/>
                  <a:gd name="T31" fmla="*/ 1069 h 3549"/>
                  <a:gd name="T32" fmla="*/ 2862 w 2866"/>
                  <a:gd name="T33" fmla="*/ 1185 h 3549"/>
                  <a:gd name="T34" fmla="*/ 2852 w 2866"/>
                  <a:gd name="T35" fmla="*/ 1315 h 3549"/>
                  <a:gd name="T36" fmla="*/ 2786 w 2866"/>
                  <a:gd name="T37" fmla="*/ 1421 h 3549"/>
                  <a:gd name="T38" fmla="*/ 2679 w 2866"/>
                  <a:gd name="T39" fmla="*/ 1488 h 3549"/>
                  <a:gd name="T40" fmla="*/ 2631 w 2866"/>
                  <a:gd name="T41" fmla="*/ 1508 h 3549"/>
                  <a:gd name="T42" fmla="*/ 2734 w 2866"/>
                  <a:gd name="T43" fmla="*/ 1538 h 3549"/>
                  <a:gd name="T44" fmla="*/ 2810 w 2866"/>
                  <a:gd name="T45" fmla="*/ 1589 h 3549"/>
                  <a:gd name="T46" fmla="*/ 2856 w 2866"/>
                  <a:gd name="T47" fmla="*/ 1666 h 3549"/>
                  <a:gd name="T48" fmla="*/ 2862 w 2866"/>
                  <a:gd name="T49" fmla="*/ 1775 h 3549"/>
                  <a:gd name="T50" fmla="*/ 2821 w 2866"/>
                  <a:gd name="T51" fmla="*/ 1895 h 3549"/>
                  <a:gd name="T52" fmla="*/ 2741 w 2866"/>
                  <a:gd name="T53" fmla="*/ 1992 h 3549"/>
                  <a:gd name="T54" fmla="*/ 2633 w 2866"/>
                  <a:gd name="T55" fmla="*/ 2044 h 3549"/>
                  <a:gd name="T56" fmla="*/ 1638 w 2866"/>
                  <a:gd name="T57" fmla="*/ 3140 h 3549"/>
                  <a:gd name="T58" fmla="*/ 1616 w 2866"/>
                  <a:gd name="T59" fmla="*/ 3307 h 3549"/>
                  <a:gd name="T60" fmla="*/ 1550 w 2866"/>
                  <a:gd name="T61" fmla="*/ 3431 h 3549"/>
                  <a:gd name="T62" fmla="*/ 1442 w 2866"/>
                  <a:gd name="T63" fmla="*/ 3510 h 3549"/>
                  <a:gd name="T64" fmla="*/ 1288 w 2866"/>
                  <a:gd name="T65" fmla="*/ 3547 h 3549"/>
                  <a:gd name="T66" fmla="*/ 1172 w 2866"/>
                  <a:gd name="T67" fmla="*/ 3538 h 3549"/>
                  <a:gd name="T68" fmla="*/ 1113 w 2866"/>
                  <a:gd name="T69" fmla="*/ 3489 h 3549"/>
                  <a:gd name="T70" fmla="*/ 1091 w 2866"/>
                  <a:gd name="T71" fmla="*/ 3413 h 3549"/>
                  <a:gd name="T72" fmla="*/ 1089 w 2866"/>
                  <a:gd name="T73" fmla="*/ 3109 h 3549"/>
                  <a:gd name="T74" fmla="*/ 1074 w 2866"/>
                  <a:gd name="T75" fmla="*/ 2847 h 3549"/>
                  <a:gd name="T76" fmla="*/ 1033 w 2866"/>
                  <a:gd name="T77" fmla="*/ 2622 h 3549"/>
                  <a:gd name="T78" fmla="*/ 952 w 2866"/>
                  <a:gd name="T79" fmla="*/ 2426 h 3549"/>
                  <a:gd name="T80" fmla="*/ 819 w 2866"/>
                  <a:gd name="T81" fmla="*/ 2252 h 3549"/>
                  <a:gd name="T82" fmla="*/ 666 w 2866"/>
                  <a:gd name="T83" fmla="*/ 2113 h 3549"/>
                  <a:gd name="T84" fmla="*/ 520 w 2866"/>
                  <a:gd name="T85" fmla="*/ 2005 h 3549"/>
                  <a:gd name="T86" fmla="*/ 387 w 2866"/>
                  <a:gd name="T87" fmla="*/ 1936 h 3549"/>
                  <a:gd name="T88" fmla="*/ 273 w 2866"/>
                  <a:gd name="T89" fmla="*/ 1912 h 3549"/>
                  <a:gd name="T90" fmla="*/ 273 w 2866"/>
                  <a:gd name="T91" fmla="*/ 274 h 3549"/>
                  <a:gd name="T92" fmla="*/ 435 w 2866"/>
                  <a:gd name="T93" fmla="*/ 241 h 3549"/>
                  <a:gd name="T94" fmla="*/ 556 w 2866"/>
                  <a:gd name="T95" fmla="*/ 199 h 3549"/>
                  <a:gd name="T96" fmla="*/ 652 w 2866"/>
                  <a:gd name="T97" fmla="*/ 151 h 3549"/>
                  <a:gd name="T98" fmla="*/ 740 w 2866"/>
                  <a:gd name="T99" fmla="*/ 104 h 3549"/>
                  <a:gd name="T100" fmla="*/ 832 w 2866"/>
                  <a:gd name="T101" fmla="*/ 60 h 3549"/>
                  <a:gd name="T102" fmla="*/ 947 w 2866"/>
                  <a:gd name="T103" fmla="*/ 26 h 3549"/>
                  <a:gd name="T104" fmla="*/ 1099 w 2866"/>
                  <a:gd name="T105" fmla="*/ 5 h 3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66" h="3549">
                    <a:moveTo>
                      <a:pt x="1228" y="0"/>
                    </a:moveTo>
                    <a:lnTo>
                      <a:pt x="2252" y="0"/>
                    </a:lnTo>
                    <a:lnTo>
                      <a:pt x="2286" y="4"/>
                    </a:lnTo>
                    <a:lnTo>
                      <a:pt x="2319" y="14"/>
                    </a:lnTo>
                    <a:lnTo>
                      <a:pt x="2350" y="30"/>
                    </a:lnTo>
                    <a:lnTo>
                      <a:pt x="2380" y="50"/>
                    </a:lnTo>
                    <a:lnTo>
                      <a:pt x="2405" y="75"/>
                    </a:lnTo>
                    <a:lnTo>
                      <a:pt x="2426" y="104"/>
                    </a:lnTo>
                    <a:lnTo>
                      <a:pt x="2442" y="135"/>
                    </a:lnTo>
                    <a:lnTo>
                      <a:pt x="2453" y="170"/>
                    </a:lnTo>
                    <a:lnTo>
                      <a:pt x="2456" y="205"/>
                    </a:lnTo>
                    <a:lnTo>
                      <a:pt x="2453" y="241"/>
                    </a:lnTo>
                    <a:lnTo>
                      <a:pt x="2443" y="275"/>
                    </a:lnTo>
                    <a:lnTo>
                      <a:pt x="2427" y="307"/>
                    </a:lnTo>
                    <a:lnTo>
                      <a:pt x="2406" y="336"/>
                    </a:lnTo>
                    <a:lnTo>
                      <a:pt x="2382" y="361"/>
                    </a:lnTo>
                    <a:lnTo>
                      <a:pt x="2353" y="381"/>
                    </a:lnTo>
                    <a:lnTo>
                      <a:pt x="2321" y="397"/>
                    </a:lnTo>
                    <a:lnTo>
                      <a:pt x="2287" y="407"/>
                    </a:lnTo>
                    <a:lnTo>
                      <a:pt x="2252" y="410"/>
                    </a:lnTo>
                    <a:lnTo>
                      <a:pt x="2456" y="410"/>
                    </a:lnTo>
                    <a:lnTo>
                      <a:pt x="2500" y="414"/>
                    </a:lnTo>
                    <a:lnTo>
                      <a:pt x="2543" y="424"/>
                    </a:lnTo>
                    <a:lnTo>
                      <a:pt x="2581" y="441"/>
                    </a:lnTo>
                    <a:lnTo>
                      <a:pt x="2617" y="463"/>
                    </a:lnTo>
                    <a:lnTo>
                      <a:pt x="2648" y="491"/>
                    </a:lnTo>
                    <a:lnTo>
                      <a:pt x="2676" y="522"/>
                    </a:lnTo>
                    <a:lnTo>
                      <a:pt x="2698" y="558"/>
                    </a:lnTo>
                    <a:lnTo>
                      <a:pt x="2715" y="597"/>
                    </a:lnTo>
                    <a:lnTo>
                      <a:pt x="2725" y="639"/>
                    </a:lnTo>
                    <a:lnTo>
                      <a:pt x="2729" y="683"/>
                    </a:lnTo>
                    <a:lnTo>
                      <a:pt x="2725" y="727"/>
                    </a:lnTo>
                    <a:lnTo>
                      <a:pt x="2715" y="769"/>
                    </a:lnTo>
                    <a:lnTo>
                      <a:pt x="2698" y="808"/>
                    </a:lnTo>
                    <a:lnTo>
                      <a:pt x="2676" y="843"/>
                    </a:lnTo>
                    <a:lnTo>
                      <a:pt x="2648" y="876"/>
                    </a:lnTo>
                    <a:lnTo>
                      <a:pt x="2617" y="903"/>
                    </a:lnTo>
                    <a:lnTo>
                      <a:pt x="2581" y="925"/>
                    </a:lnTo>
                    <a:lnTo>
                      <a:pt x="2543" y="942"/>
                    </a:lnTo>
                    <a:lnTo>
                      <a:pt x="2500" y="953"/>
                    </a:lnTo>
                    <a:lnTo>
                      <a:pt x="2456" y="957"/>
                    </a:lnTo>
                    <a:lnTo>
                      <a:pt x="2592" y="957"/>
                    </a:lnTo>
                    <a:lnTo>
                      <a:pt x="2636" y="960"/>
                    </a:lnTo>
                    <a:lnTo>
                      <a:pt x="2679" y="970"/>
                    </a:lnTo>
                    <a:lnTo>
                      <a:pt x="2718" y="987"/>
                    </a:lnTo>
                    <a:lnTo>
                      <a:pt x="2754" y="1009"/>
                    </a:lnTo>
                    <a:lnTo>
                      <a:pt x="2786" y="1036"/>
                    </a:lnTo>
                    <a:lnTo>
                      <a:pt x="2813" y="1069"/>
                    </a:lnTo>
                    <a:lnTo>
                      <a:pt x="2834" y="1104"/>
                    </a:lnTo>
                    <a:lnTo>
                      <a:pt x="2852" y="1143"/>
                    </a:lnTo>
                    <a:lnTo>
                      <a:pt x="2862" y="1185"/>
                    </a:lnTo>
                    <a:lnTo>
                      <a:pt x="2866" y="1229"/>
                    </a:lnTo>
                    <a:lnTo>
                      <a:pt x="2862" y="1273"/>
                    </a:lnTo>
                    <a:lnTo>
                      <a:pt x="2852" y="1315"/>
                    </a:lnTo>
                    <a:lnTo>
                      <a:pt x="2834" y="1354"/>
                    </a:lnTo>
                    <a:lnTo>
                      <a:pt x="2813" y="1390"/>
                    </a:lnTo>
                    <a:lnTo>
                      <a:pt x="2786" y="1421"/>
                    </a:lnTo>
                    <a:lnTo>
                      <a:pt x="2754" y="1449"/>
                    </a:lnTo>
                    <a:lnTo>
                      <a:pt x="2718" y="1471"/>
                    </a:lnTo>
                    <a:lnTo>
                      <a:pt x="2679" y="1488"/>
                    </a:lnTo>
                    <a:lnTo>
                      <a:pt x="2636" y="1498"/>
                    </a:lnTo>
                    <a:lnTo>
                      <a:pt x="2592" y="1502"/>
                    </a:lnTo>
                    <a:lnTo>
                      <a:pt x="2631" y="1508"/>
                    </a:lnTo>
                    <a:lnTo>
                      <a:pt x="2668" y="1516"/>
                    </a:lnTo>
                    <a:lnTo>
                      <a:pt x="2702" y="1526"/>
                    </a:lnTo>
                    <a:lnTo>
                      <a:pt x="2734" y="1538"/>
                    </a:lnTo>
                    <a:lnTo>
                      <a:pt x="2761" y="1553"/>
                    </a:lnTo>
                    <a:lnTo>
                      <a:pt x="2788" y="1570"/>
                    </a:lnTo>
                    <a:lnTo>
                      <a:pt x="2810" y="1589"/>
                    </a:lnTo>
                    <a:lnTo>
                      <a:pt x="2830" y="1611"/>
                    </a:lnTo>
                    <a:lnTo>
                      <a:pt x="2845" y="1638"/>
                    </a:lnTo>
                    <a:lnTo>
                      <a:pt x="2856" y="1666"/>
                    </a:lnTo>
                    <a:lnTo>
                      <a:pt x="2864" y="1699"/>
                    </a:lnTo>
                    <a:lnTo>
                      <a:pt x="2866" y="1734"/>
                    </a:lnTo>
                    <a:lnTo>
                      <a:pt x="2862" y="1775"/>
                    </a:lnTo>
                    <a:lnTo>
                      <a:pt x="2854" y="1817"/>
                    </a:lnTo>
                    <a:lnTo>
                      <a:pt x="2841" y="1857"/>
                    </a:lnTo>
                    <a:lnTo>
                      <a:pt x="2821" y="1895"/>
                    </a:lnTo>
                    <a:lnTo>
                      <a:pt x="2798" y="1931"/>
                    </a:lnTo>
                    <a:lnTo>
                      <a:pt x="2771" y="1963"/>
                    </a:lnTo>
                    <a:lnTo>
                      <a:pt x="2741" y="1992"/>
                    </a:lnTo>
                    <a:lnTo>
                      <a:pt x="2708" y="2015"/>
                    </a:lnTo>
                    <a:lnTo>
                      <a:pt x="2671" y="2033"/>
                    </a:lnTo>
                    <a:lnTo>
                      <a:pt x="2633" y="2044"/>
                    </a:lnTo>
                    <a:lnTo>
                      <a:pt x="2592" y="2048"/>
                    </a:lnTo>
                    <a:lnTo>
                      <a:pt x="1638" y="2048"/>
                    </a:lnTo>
                    <a:lnTo>
                      <a:pt x="1638" y="3140"/>
                    </a:lnTo>
                    <a:lnTo>
                      <a:pt x="1635" y="3200"/>
                    </a:lnTo>
                    <a:lnTo>
                      <a:pt x="1628" y="3256"/>
                    </a:lnTo>
                    <a:lnTo>
                      <a:pt x="1616" y="3307"/>
                    </a:lnTo>
                    <a:lnTo>
                      <a:pt x="1599" y="3353"/>
                    </a:lnTo>
                    <a:lnTo>
                      <a:pt x="1577" y="3394"/>
                    </a:lnTo>
                    <a:lnTo>
                      <a:pt x="1550" y="3431"/>
                    </a:lnTo>
                    <a:lnTo>
                      <a:pt x="1518" y="3461"/>
                    </a:lnTo>
                    <a:lnTo>
                      <a:pt x="1482" y="3488"/>
                    </a:lnTo>
                    <a:lnTo>
                      <a:pt x="1442" y="3510"/>
                    </a:lnTo>
                    <a:lnTo>
                      <a:pt x="1396" y="3527"/>
                    </a:lnTo>
                    <a:lnTo>
                      <a:pt x="1344" y="3539"/>
                    </a:lnTo>
                    <a:lnTo>
                      <a:pt x="1288" y="3547"/>
                    </a:lnTo>
                    <a:lnTo>
                      <a:pt x="1228" y="3549"/>
                    </a:lnTo>
                    <a:lnTo>
                      <a:pt x="1198" y="3547"/>
                    </a:lnTo>
                    <a:lnTo>
                      <a:pt x="1172" y="3538"/>
                    </a:lnTo>
                    <a:lnTo>
                      <a:pt x="1149" y="3526"/>
                    </a:lnTo>
                    <a:lnTo>
                      <a:pt x="1129" y="3509"/>
                    </a:lnTo>
                    <a:lnTo>
                      <a:pt x="1113" y="3489"/>
                    </a:lnTo>
                    <a:lnTo>
                      <a:pt x="1101" y="3466"/>
                    </a:lnTo>
                    <a:lnTo>
                      <a:pt x="1094" y="3441"/>
                    </a:lnTo>
                    <a:lnTo>
                      <a:pt x="1091" y="3413"/>
                    </a:lnTo>
                    <a:lnTo>
                      <a:pt x="1091" y="3306"/>
                    </a:lnTo>
                    <a:lnTo>
                      <a:pt x="1091" y="3205"/>
                    </a:lnTo>
                    <a:lnTo>
                      <a:pt x="1089" y="3109"/>
                    </a:lnTo>
                    <a:lnTo>
                      <a:pt x="1087" y="3017"/>
                    </a:lnTo>
                    <a:lnTo>
                      <a:pt x="1082" y="2930"/>
                    </a:lnTo>
                    <a:lnTo>
                      <a:pt x="1074" y="2847"/>
                    </a:lnTo>
                    <a:lnTo>
                      <a:pt x="1063" y="2768"/>
                    </a:lnTo>
                    <a:lnTo>
                      <a:pt x="1050" y="2694"/>
                    </a:lnTo>
                    <a:lnTo>
                      <a:pt x="1033" y="2622"/>
                    </a:lnTo>
                    <a:lnTo>
                      <a:pt x="1011" y="2554"/>
                    </a:lnTo>
                    <a:lnTo>
                      <a:pt x="984" y="2488"/>
                    </a:lnTo>
                    <a:lnTo>
                      <a:pt x="952" y="2426"/>
                    </a:lnTo>
                    <a:lnTo>
                      <a:pt x="914" y="2365"/>
                    </a:lnTo>
                    <a:lnTo>
                      <a:pt x="870" y="2308"/>
                    </a:lnTo>
                    <a:lnTo>
                      <a:pt x="819" y="2252"/>
                    </a:lnTo>
                    <a:lnTo>
                      <a:pt x="768" y="2202"/>
                    </a:lnTo>
                    <a:lnTo>
                      <a:pt x="717" y="2156"/>
                    </a:lnTo>
                    <a:lnTo>
                      <a:pt x="666" y="2113"/>
                    </a:lnTo>
                    <a:lnTo>
                      <a:pt x="617" y="2073"/>
                    </a:lnTo>
                    <a:lnTo>
                      <a:pt x="567" y="2037"/>
                    </a:lnTo>
                    <a:lnTo>
                      <a:pt x="520" y="2005"/>
                    </a:lnTo>
                    <a:lnTo>
                      <a:pt x="474" y="1977"/>
                    </a:lnTo>
                    <a:lnTo>
                      <a:pt x="430" y="1954"/>
                    </a:lnTo>
                    <a:lnTo>
                      <a:pt x="387" y="1936"/>
                    </a:lnTo>
                    <a:lnTo>
                      <a:pt x="346" y="1922"/>
                    </a:lnTo>
                    <a:lnTo>
                      <a:pt x="308" y="1914"/>
                    </a:lnTo>
                    <a:lnTo>
                      <a:pt x="273" y="1912"/>
                    </a:lnTo>
                    <a:lnTo>
                      <a:pt x="0" y="1912"/>
                    </a:lnTo>
                    <a:lnTo>
                      <a:pt x="0" y="274"/>
                    </a:lnTo>
                    <a:lnTo>
                      <a:pt x="273" y="274"/>
                    </a:lnTo>
                    <a:lnTo>
                      <a:pt x="332" y="264"/>
                    </a:lnTo>
                    <a:lnTo>
                      <a:pt x="386" y="253"/>
                    </a:lnTo>
                    <a:lnTo>
                      <a:pt x="435" y="241"/>
                    </a:lnTo>
                    <a:lnTo>
                      <a:pt x="478" y="228"/>
                    </a:lnTo>
                    <a:lnTo>
                      <a:pt x="519" y="213"/>
                    </a:lnTo>
                    <a:lnTo>
                      <a:pt x="556" y="199"/>
                    </a:lnTo>
                    <a:lnTo>
                      <a:pt x="590" y="183"/>
                    </a:lnTo>
                    <a:lnTo>
                      <a:pt x="622" y="167"/>
                    </a:lnTo>
                    <a:lnTo>
                      <a:pt x="652" y="151"/>
                    </a:lnTo>
                    <a:lnTo>
                      <a:pt x="682" y="135"/>
                    </a:lnTo>
                    <a:lnTo>
                      <a:pt x="711" y="120"/>
                    </a:lnTo>
                    <a:lnTo>
                      <a:pt x="740" y="104"/>
                    </a:lnTo>
                    <a:lnTo>
                      <a:pt x="769" y="89"/>
                    </a:lnTo>
                    <a:lnTo>
                      <a:pt x="800" y="75"/>
                    </a:lnTo>
                    <a:lnTo>
                      <a:pt x="832" y="60"/>
                    </a:lnTo>
                    <a:lnTo>
                      <a:pt x="868" y="48"/>
                    </a:lnTo>
                    <a:lnTo>
                      <a:pt x="905" y="37"/>
                    </a:lnTo>
                    <a:lnTo>
                      <a:pt x="947" y="26"/>
                    </a:lnTo>
                    <a:lnTo>
                      <a:pt x="993" y="17"/>
                    </a:lnTo>
                    <a:lnTo>
                      <a:pt x="1043" y="10"/>
                    </a:lnTo>
                    <a:lnTo>
                      <a:pt x="1099" y="5"/>
                    </a:lnTo>
                    <a:lnTo>
                      <a:pt x="1161" y="2"/>
                    </a:lnTo>
                    <a:lnTo>
                      <a:pt x="122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-2852738" y="-833438"/>
                <a:ext cx="1733550" cy="3251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-2093913" y="1550988"/>
              <a:ext cx="215900" cy="217488"/>
            </a:xfrm>
            <a:custGeom>
              <a:avLst/>
              <a:gdLst>
                <a:gd name="T0" fmla="*/ 68 w 136"/>
                <a:gd name="T1" fmla="*/ 0 h 137"/>
                <a:gd name="T2" fmla="*/ 90 w 136"/>
                <a:gd name="T3" fmla="*/ 3 h 137"/>
                <a:gd name="T4" fmla="*/ 108 w 136"/>
                <a:gd name="T5" fmla="*/ 13 h 137"/>
                <a:gd name="T6" fmla="*/ 123 w 136"/>
                <a:gd name="T7" fmla="*/ 28 h 137"/>
                <a:gd name="T8" fmla="*/ 133 w 136"/>
                <a:gd name="T9" fmla="*/ 47 h 137"/>
                <a:gd name="T10" fmla="*/ 136 w 136"/>
                <a:gd name="T11" fmla="*/ 68 h 137"/>
                <a:gd name="T12" fmla="*/ 133 w 136"/>
                <a:gd name="T13" fmla="*/ 90 h 137"/>
                <a:gd name="T14" fmla="*/ 123 w 136"/>
                <a:gd name="T15" fmla="*/ 109 h 137"/>
                <a:gd name="T16" fmla="*/ 108 w 136"/>
                <a:gd name="T17" fmla="*/ 124 h 137"/>
                <a:gd name="T18" fmla="*/ 90 w 136"/>
                <a:gd name="T19" fmla="*/ 133 h 137"/>
                <a:gd name="T20" fmla="*/ 68 w 136"/>
                <a:gd name="T21" fmla="*/ 137 h 137"/>
                <a:gd name="T22" fmla="*/ 46 w 136"/>
                <a:gd name="T23" fmla="*/ 133 h 137"/>
                <a:gd name="T24" fmla="*/ 28 w 136"/>
                <a:gd name="T25" fmla="*/ 124 h 137"/>
                <a:gd name="T26" fmla="*/ 13 w 136"/>
                <a:gd name="T27" fmla="*/ 109 h 137"/>
                <a:gd name="T28" fmla="*/ 4 w 136"/>
                <a:gd name="T29" fmla="*/ 90 h 137"/>
                <a:gd name="T30" fmla="*/ 0 w 136"/>
                <a:gd name="T31" fmla="*/ 68 h 137"/>
                <a:gd name="T32" fmla="*/ 4 w 136"/>
                <a:gd name="T33" fmla="*/ 47 h 137"/>
                <a:gd name="T34" fmla="*/ 13 w 136"/>
                <a:gd name="T35" fmla="*/ 28 h 137"/>
                <a:gd name="T36" fmla="*/ 28 w 136"/>
                <a:gd name="T37" fmla="*/ 13 h 137"/>
                <a:gd name="T38" fmla="*/ 46 w 136"/>
                <a:gd name="T39" fmla="*/ 3 h 137"/>
                <a:gd name="T40" fmla="*/ 68 w 136"/>
                <a:gd name="T4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7">
                  <a:moveTo>
                    <a:pt x="68" y="0"/>
                  </a:moveTo>
                  <a:lnTo>
                    <a:pt x="90" y="3"/>
                  </a:lnTo>
                  <a:lnTo>
                    <a:pt x="108" y="13"/>
                  </a:lnTo>
                  <a:lnTo>
                    <a:pt x="123" y="28"/>
                  </a:lnTo>
                  <a:lnTo>
                    <a:pt x="133" y="47"/>
                  </a:lnTo>
                  <a:lnTo>
                    <a:pt x="136" y="68"/>
                  </a:lnTo>
                  <a:lnTo>
                    <a:pt x="133" y="90"/>
                  </a:lnTo>
                  <a:lnTo>
                    <a:pt x="123" y="109"/>
                  </a:lnTo>
                  <a:lnTo>
                    <a:pt x="108" y="124"/>
                  </a:lnTo>
                  <a:lnTo>
                    <a:pt x="90" y="133"/>
                  </a:lnTo>
                  <a:lnTo>
                    <a:pt x="68" y="137"/>
                  </a:lnTo>
                  <a:lnTo>
                    <a:pt x="46" y="133"/>
                  </a:lnTo>
                  <a:lnTo>
                    <a:pt x="28" y="124"/>
                  </a:lnTo>
                  <a:lnTo>
                    <a:pt x="13" y="109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3" y="28"/>
                  </a:lnTo>
                  <a:lnTo>
                    <a:pt x="28" y="13"/>
                  </a:lnTo>
                  <a:lnTo>
                    <a:pt x="46" y="3"/>
                  </a:lnTo>
                  <a:lnTo>
                    <a:pt x="6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037917" y="2385798"/>
            <a:ext cx="810494" cy="810494"/>
            <a:chOff x="9266238" y="176213"/>
            <a:chExt cx="6505575" cy="6505575"/>
          </a:xfrm>
          <a:solidFill>
            <a:schemeClr val="accent2"/>
          </a:solidFill>
        </p:grpSpPr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9266238" y="176213"/>
              <a:ext cx="6505575" cy="6505575"/>
            </a:xfrm>
            <a:custGeom>
              <a:avLst/>
              <a:gdLst>
                <a:gd name="T0" fmla="*/ 2174 w 4098"/>
                <a:gd name="T1" fmla="*/ 4 h 4098"/>
                <a:gd name="T2" fmla="*/ 2418 w 4098"/>
                <a:gd name="T3" fmla="*/ 34 h 4098"/>
                <a:gd name="T4" fmla="*/ 2651 w 4098"/>
                <a:gd name="T5" fmla="*/ 89 h 4098"/>
                <a:gd name="T6" fmla="*/ 2874 w 4098"/>
                <a:gd name="T7" fmla="*/ 173 h 4098"/>
                <a:gd name="T8" fmla="*/ 3083 w 4098"/>
                <a:gd name="T9" fmla="*/ 279 h 4098"/>
                <a:gd name="T10" fmla="*/ 3278 w 4098"/>
                <a:gd name="T11" fmla="*/ 410 h 4098"/>
                <a:gd name="T12" fmla="*/ 3456 w 4098"/>
                <a:gd name="T13" fmla="*/ 560 h 4098"/>
                <a:gd name="T14" fmla="*/ 3616 w 4098"/>
                <a:gd name="T15" fmla="*/ 729 h 4098"/>
                <a:gd name="T16" fmla="*/ 3757 w 4098"/>
                <a:gd name="T17" fmla="*/ 915 h 4098"/>
                <a:gd name="T18" fmla="*/ 3874 w 4098"/>
                <a:gd name="T19" fmla="*/ 1118 h 4098"/>
                <a:gd name="T20" fmla="*/ 3970 w 4098"/>
                <a:gd name="T21" fmla="*/ 1334 h 4098"/>
                <a:gd name="T22" fmla="*/ 4040 w 4098"/>
                <a:gd name="T23" fmla="*/ 1562 h 4098"/>
                <a:gd name="T24" fmla="*/ 4083 w 4098"/>
                <a:gd name="T25" fmla="*/ 1802 h 4098"/>
                <a:gd name="T26" fmla="*/ 4098 w 4098"/>
                <a:gd name="T27" fmla="*/ 2049 h 4098"/>
                <a:gd name="T28" fmla="*/ 4083 w 4098"/>
                <a:gd name="T29" fmla="*/ 2296 h 4098"/>
                <a:gd name="T30" fmla="*/ 4040 w 4098"/>
                <a:gd name="T31" fmla="*/ 2536 h 4098"/>
                <a:gd name="T32" fmla="*/ 3970 w 4098"/>
                <a:gd name="T33" fmla="*/ 2764 h 4098"/>
                <a:gd name="T34" fmla="*/ 3874 w 4098"/>
                <a:gd name="T35" fmla="*/ 2980 h 4098"/>
                <a:gd name="T36" fmla="*/ 3757 w 4098"/>
                <a:gd name="T37" fmla="*/ 3183 h 4098"/>
                <a:gd name="T38" fmla="*/ 3616 w 4098"/>
                <a:gd name="T39" fmla="*/ 3369 h 4098"/>
                <a:gd name="T40" fmla="*/ 3456 w 4098"/>
                <a:gd name="T41" fmla="*/ 3538 h 4098"/>
                <a:gd name="T42" fmla="*/ 3278 w 4098"/>
                <a:gd name="T43" fmla="*/ 3688 h 4098"/>
                <a:gd name="T44" fmla="*/ 3083 w 4098"/>
                <a:gd name="T45" fmla="*/ 3819 h 4098"/>
                <a:gd name="T46" fmla="*/ 2874 w 4098"/>
                <a:gd name="T47" fmla="*/ 3925 h 4098"/>
                <a:gd name="T48" fmla="*/ 2651 w 4098"/>
                <a:gd name="T49" fmla="*/ 4009 h 4098"/>
                <a:gd name="T50" fmla="*/ 2418 w 4098"/>
                <a:gd name="T51" fmla="*/ 4064 h 4098"/>
                <a:gd name="T52" fmla="*/ 2174 w 4098"/>
                <a:gd name="T53" fmla="*/ 4094 h 4098"/>
                <a:gd name="T54" fmla="*/ 1924 w 4098"/>
                <a:gd name="T55" fmla="*/ 4094 h 4098"/>
                <a:gd name="T56" fmla="*/ 1680 w 4098"/>
                <a:gd name="T57" fmla="*/ 4064 h 4098"/>
                <a:gd name="T58" fmla="*/ 1447 w 4098"/>
                <a:gd name="T59" fmla="*/ 4009 h 4098"/>
                <a:gd name="T60" fmla="*/ 1224 w 4098"/>
                <a:gd name="T61" fmla="*/ 3925 h 4098"/>
                <a:gd name="T62" fmla="*/ 1015 w 4098"/>
                <a:gd name="T63" fmla="*/ 3819 h 4098"/>
                <a:gd name="T64" fmla="*/ 820 w 4098"/>
                <a:gd name="T65" fmla="*/ 3688 h 4098"/>
                <a:gd name="T66" fmla="*/ 642 w 4098"/>
                <a:gd name="T67" fmla="*/ 3538 h 4098"/>
                <a:gd name="T68" fmla="*/ 482 w 4098"/>
                <a:gd name="T69" fmla="*/ 3369 h 4098"/>
                <a:gd name="T70" fmla="*/ 342 w 4098"/>
                <a:gd name="T71" fmla="*/ 3183 h 4098"/>
                <a:gd name="T72" fmla="*/ 224 w 4098"/>
                <a:gd name="T73" fmla="*/ 2980 h 4098"/>
                <a:gd name="T74" fmla="*/ 128 w 4098"/>
                <a:gd name="T75" fmla="*/ 2764 h 4098"/>
                <a:gd name="T76" fmla="*/ 58 w 4098"/>
                <a:gd name="T77" fmla="*/ 2536 h 4098"/>
                <a:gd name="T78" fmla="*/ 15 w 4098"/>
                <a:gd name="T79" fmla="*/ 2296 h 4098"/>
                <a:gd name="T80" fmla="*/ 0 w 4098"/>
                <a:gd name="T81" fmla="*/ 2049 h 4098"/>
                <a:gd name="T82" fmla="*/ 15 w 4098"/>
                <a:gd name="T83" fmla="*/ 1802 h 4098"/>
                <a:gd name="T84" fmla="*/ 58 w 4098"/>
                <a:gd name="T85" fmla="*/ 1562 h 4098"/>
                <a:gd name="T86" fmla="*/ 128 w 4098"/>
                <a:gd name="T87" fmla="*/ 1334 h 4098"/>
                <a:gd name="T88" fmla="*/ 224 w 4098"/>
                <a:gd name="T89" fmla="*/ 1118 h 4098"/>
                <a:gd name="T90" fmla="*/ 342 w 4098"/>
                <a:gd name="T91" fmla="*/ 915 h 4098"/>
                <a:gd name="T92" fmla="*/ 482 w 4098"/>
                <a:gd name="T93" fmla="*/ 729 h 4098"/>
                <a:gd name="T94" fmla="*/ 642 w 4098"/>
                <a:gd name="T95" fmla="*/ 560 h 4098"/>
                <a:gd name="T96" fmla="*/ 820 w 4098"/>
                <a:gd name="T97" fmla="*/ 410 h 4098"/>
                <a:gd name="T98" fmla="*/ 1015 w 4098"/>
                <a:gd name="T99" fmla="*/ 279 h 4098"/>
                <a:gd name="T100" fmla="*/ 1224 w 4098"/>
                <a:gd name="T101" fmla="*/ 173 h 4098"/>
                <a:gd name="T102" fmla="*/ 1447 w 4098"/>
                <a:gd name="T103" fmla="*/ 89 h 4098"/>
                <a:gd name="T104" fmla="*/ 1680 w 4098"/>
                <a:gd name="T105" fmla="*/ 34 h 4098"/>
                <a:gd name="T106" fmla="*/ 1924 w 4098"/>
                <a:gd name="T107" fmla="*/ 4 h 4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98" h="4098">
                  <a:moveTo>
                    <a:pt x="2049" y="0"/>
                  </a:moveTo>
                  <a:lnTo>
                    <a:pt x="2174" y="4"/>
                  </a:lnTo>
                  <a:lnTo>
                    <a:pt x="2296" y="15"/>
                  </a:lnTo>
                  <a:lnTo>
                    <a:pt x="2418" y="34"/>
                  </a:lnTo>
                  <a:lnTo>
                    <a:pt x="2536" y="58"/>
                  </a:lnTo>
                  <a:lnTo>
                    <a:pt x="2651" y="89"/>
                  </a:lnTo>
                  <a:lnTo>
                    <a:pt x="2764" y="128"/>
                  </a:lnTo>
                  <a:lnTo>
                    <a:pt x="2874" y="173"/>
                  </a:lnTo>
                  <a:lnTo>
                    <a:pt x="2980" y="224"/>
                  </a:lnTo>
                  <a:lnTo>
                    <a:pt x="3083" y="279"/>
                  </a:lnTo>
                  <a:lnTo>
                    <a:pt x="3183" y="342"/>
                  </a:lnTo>
                  <a:lnTo>
                    <a:pt x="3278" y="410"/>
                  </a:lnTo>
                  <a:lnTo>
                    <a:pt x="3369" y="482"/>
                  </a:lnTo>
                  <a:lnTo>
                    <a:pt x="3456" y="560"/>
                  </a:lnTo>
                  <a:lnTo>
                    <a:pt x="3538" y="642"/>
                  </a:lnTo>
                  <a:lnTo>
                    <a:pt x="3616" y="729"/>
                  </a:lnTo>
                  <a:lnTo>
                    <a:pt x="3688" y="820"/>
                  </a:lnTo>
                  <a:lnTo>
                    <a:pt x="3757" y="915"/>
                  </a:lnTo>
                  <a:lnTo>
                    <a:pt x="3819" y="1015"/>
                  </a:lnTo>
                  <a:lnTo>
                    <a:pt x="3874" y="1118"/>
                  </a:lnTo>
                  <a:lnTo>
                    <a:pt x="3925" y="1224"/>
                  </a:lnTo>
                  <a:lnTo>
                    <a:pt x="3970" y="1334"/>
                  </a:lnTo>
                  <a:lnTo>
                    <a:pt x="4009" y="1447"/>
                  </a:lnTo>
                  <a:lnTo>
                    <a:pt x="4040" y="1562"/>
                  </a:lnTo>
                  <a:lnTo>
                    <a:pt x="4064" y="1680"/>
                  </a:lnTo>
                  <a:lnTo>
                    <a:pt x="4083" y="1802"/>
                  </a:lnTo>
                  <a:lnTo>
                    <a:pt x="4094" y="1924"/>
                  </a:lnTo>
                  <a:lnTo>
                    <a:pt x="4098" y="2049"/>
                  </a:lnTo>
                  <a:lnTo>
                    <a:pt x="4094" y="2174"/>
                  </a:lnTo>
                  <a:lnTo>
                    <a:pt x="4083" y="2296"/>
                  </a:lnTo>
                  <a:lnTo>
                    <a:pt x="4064" y="2418"/>
                  </a:lnTo>
                  <a:lnTo>
                    <a:pt x="4040" y="2536"/>
                  </a:lnTo>
                  <a:lnTo>
                    <a:pt x="4009" y="2651"/>
                  </a:lnTo>
                  <a:lnTo>
                    <a:pt x="3970" y="2764"/>
                  </a:lnTo>
                  <a:lnTo>
                    <a:pt x="3925" y="2874"/>
                  </a:lnTo>
                  <a:lnTo>
                    <a:pt x="3874" y="2980"/>
                  </a:lnTo>
                  <a:lnTo>
                    <a:pt x="3819" y="3083"/>
                  </a:lnTo>
                  <a:lnTo>
                    <a:pt x="3757" y="3183"/>
                  </a:lnTo>
                  <a:lnTo>
                    <a:pt x="3688" y="3278"/>
                  </a:lnTo>
                  <a:lnTo>
                    <a:pt x="3616" y="3369"/>
                  </a:lnTo>
                  <a:lnTo>
                    <a:pt x="3538" y="3456"/>
                  </a:lnTo>
                  <a:lnTo>
                    <a:pt x="3456" y="3538"/>
                  </a:lnTo>
                  <a:lnTo>
                    <a:pt x="3369" y="3616"/>
                  </a:lnTo>
                  <a:lnTo>
                    <a:pt x="3278" y="3688"/>
                  </a:lnTo>
                  <a:lnTo>
                    <a:pt x="3183" y="3757"/>
                  </a:lnTo>
                  <a:lnTo>
                    <a:pt x="3083" y="3819"/>
                  </a:lnTo>
                  <a:lnTo>
                    <a:pt x="2980" y="3874"/>
                  </a:lnTo>
                  <a:lnTo>
                    <a:pt x="2874" y="3925"/>
                  </a:lnTo>
                  <a:lnTo>
                    <a:pt x="2764" y="3970"/>
                  </a:lnTo>
                  <a:lnTo>
                    <a:pt x="2651" y="4009"/>
                  </a:lnTo>
                  <a:lnTo>
                    <a:pt x="2536" y="4040"/>
                  </a:lnTo>
                  <a:lnTo>
                    <a:pt x="2418" y="4064"/>
                  </a:lnTo>
                  <a:lnTo>
                    <a:pt x="2296" y="4083"/>
                  </a:lnTo>
                  <a:lnTo>
                    <a:pt x="2174" y="4094"/>
                  </a:lnTo>
                  <a:lnTo>
                    <a:pt x="2049" y="4098"/>
                  </a:lnTo>
                  <a:lnTo>
                    <a:pt x="1924" y="4094"/>
                  </a:lnTo>
                  <a:lnTo>
                    <a:pt x="1802" y="4083"/>
                  </a:lnTo>
                  <a:lnTo>
                    <a:pt x="1680" y="4064"/>
                  </a:lnTo>
                  <a:lnTo>
                    <a:pt x="1562" y="4040"/>
                  </a:lnTo>
                  <a:lnTo>
                    <a:pt x="1447" y="4009"/>
                  </a:lnTo>
                  <a:lnTo>
                    <a:pt x="1334" y="3970"/>
                  </a:lnTo>
                  <a:lnTo>
                    <a:pt x="1224" y="3925"/>
                  </a:lnTo>
                  <a:lnTo>
                    <a:pt x="1118" y="3874"/>
                  </a:lnTo>
                  <a:lnTo>
                    <a:pt x="1015" y="3819"/>
                  </a:lnTo>
                  <a:lnTo>
                    <a:pt x="915" y="3757"/>
                  </a:lnTo>
                  <a:lnTo>
                    <a:pt x="820" y="3688"/>
                  </a:lnTo>
                  <a:lnTo>
                    <a:pt x="729" y="3616"/>
                  </a:lnTo>
                  <a:lnTo>
                    <a:pt x="642" y="3538"/>
                  </a:lnTo>
                  <a:lnTo>
                    <a:pt x="560" y="3456"/>
                  </a:lnTo>
                  <a:lnTo>
                    <a:pt x="482" y="3369"/>
                  </a:lnTo>
                  <a:lnTo>
                    <a:pt x="410" y="3278"/>
                  </a:lnTo>
                  <a:lnTo>
                    <a:pt x="342" y="3183"/>
                  </a:lnTo>
                  <a:lnTo>
                    <a:pt x="279" y="3083"/>
                  </a:lnTo>
                  <a:lnTo>
                    <a:pt x="224" y="2980"/>
                  </a:lnTo>
                  <a:lnTo>
                    <a:pt x="173" y="2874"/>
                  </a:lnTo>
                  <a:lnTo>
                    <a:pt x="128" y="2764"/>
                  </a:lnTo>
                  <a:lnTo>
                    <a:pt x="89" y="2651"/>
                  </a:lnTo>
                  <a:lnTo>
                    <a:pt x="58" y="2536"/>
                  </a:lnTo>
                  <a:lnTo>
                    <a:pt x="34" y="2418"/>
                  </a:lnTo>
                  <a:lnTo>
                    <a:pt x="15" y="2296"/>
                  </a:lnTo>
                  <a:lnTo>
                    <a:pt x="4" y="2174"/>
                  </a:lnTo>
                  <a:lnTo>
                    <a:pt x="0" y="2049"/>
                  </a:lnTo>
                  <a:lnTo>
                    <a:pt x="4" y="1924"/>
                  </a:lnTo>
                  <a:lnTo>
                    <a:pt x="15" y="1802"/>
                  </a:lnTo>
                  <a:lnTo>
                    <a:pt x="34" y="1680"/>
                  </a:lnTo>
                  <a:lnTo>
                    <a:pt x="58" y="1562"/>
                  </a:lnTo>
                  <a:lnTo>
                    <a:pt x="89" y="1447"/>
                  </a:lnTo>
                  <a:lnTo>
                    <a:pt x="128" y="1334"/>
                  </a:lnTo>
                  <a:lnTo>
                    <a:pt x="173" y="1224"/>
                  </a:lnTo>
                  <a:lnTo>
                    <a:pt x="224" y="1118"/>
                  </a:lnTo>
                  <a:lnTo>
                    <a:pt x="279" y="1015"/>
                  </a:lnTo>
                  <a:lnTo>
                    <a:pt x="342" y="915"/>
                  </a:lnTo>
                  <a:lnTo>
                    <a:pt x="410" y="820"/>
                  </a:lnTo>
                  <a:lnTo>
                    <a:pt x="482" y="729"/>
                  </a:lnTo>
                  <a:lnTo>
                    <a:pt x="560" y="642"/>
                  </a:lnTo>
                  <a:lnTo>
                    <a:pt x="642" y="560"/>
                  </a:lnTo>
                  <a:lnTo>
                    <a:pt x="729" y="482"/>
                  </a:lnTo>
                  <a:lnTo>
                    <a:pt x="820" y="410"/>
                  </a:lnTo>
                  <a:lnTo>
                    <a:pt x="915" y="342"/>
                  </a:lnTo>
                  <a:lnTo>
                    <a:pt x="1015" y="279"/>
                  </a:lnTo>
                  <a:lnTo>
                    <a:pt x="1118" y="224"/>
                  </a:lnTo>
                  <a:lnTo>
                    <a:pt x="1224" y="173"/>
                  </a:lnTo>
                  <a:lnTo>
                    <a:pt x="1334" y="128"/>
                  </a:lnTo>
                  <a:lnTo>
                    <a:pt x="1447" y="89"/>
                  </a:lnTo>
                  <a:lnTo>
                    <a:pt x="1562" y="58"/>
                  </a:lnTo>
                  <a:lnTo>
                    <a:pt x="1680" y="34"/>
                  </a:lnTo>
                  <a:lnTo>
                    <a:pt x="1802" y="15"/>
                  </a:lnTo>
                  <a:lnTo>
                    <a:pt x="1924" y="4"/>
                  </a:lnTo>
                  <a:lnTo>
                    <a:pt x="204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 flipV="1">
              <a:off x="11323636" y="4158610"/>
              <a:ext cx="2500310" cy="1044576"/>
            </a:xfrm>
            <a:custGeom>
              <a:avLst/>
              <a:gdLst>
                <a:gd name="T0" fmla="*/ 862 w 1575"/>
                <a:gd name="T1" fmla="*/ 3 h 658"/>
                <a:gd name="T2" fmla="*/ 1001 w 1575"/>
                <a:gd name="T3" fmla="*/ 24 h 658"/>
                <a:gd name="T4" fmla="*/ 1123 w 1575"/>
                <a:gd name="T5" fmla="*/ 60 h 658"/>
                <a:gd name="T6" fmla="*/ 1230 w 1575"/>
                <a:gd name="T7" fmla="*/ 110 h 658"/>
                <a:gd name="T8" fmla="*/ 1322 w 1575"/>
                <a:gd name="T9" fmla="*/ 169 h 658"/>
                <a:gd name="T10" fmla="*/ 1399 w 1575"/>
                <a:gd name="T11" fmla="*/ 236 h 658"/>
                <a:gd name="T12" fmla="*/ 1461 w 1575"/>
                <a:gd name="T13" fmla="*/ 307 h 658"/>
                <a:gd name="T14" fmla="*/ 1509 w 1575"/>
                <a:gd name="T15" fmla="*/ 379 h 658"/>
                <a:gd name="T16" fmla="*/ 1544 w 1575"/>
                <a:gd name="T17" fmla="*/ 449 h 658"/>
                <a:gd name="T18" fmla="*/ 1566 w 1575"/>
                <a:gd name="T19" fmla="*/ 512 h 658"/>
                <a:gd name="T20" fmla="*/ 1575 w 1575"/>
                <a:gd name="T21" fmla="*/ 568 h 658"/>
                <a:gd name="T22" fmla="*/ 1571 w 1575"/>
                <a:gd name="T23" fmla="*/ 611 h 658"/>
                <a:gd name="T24" fmla="*/ 1555 w 1575"/>
                <a:gd name="T25" fmla="*/ 641 h 658"/>
                <a:gd name="T26" fmla="*/ 1523 w 1575"/>
                <a:gd name="T27" fmla="*/ 656 h 658"/>
                <a:gd name="T28" fmla="*/ 1477 w 1575"/>
                <a:gd name="T29" fmla="*/ 655 h 658"/>
                <a:gd name="T30" fmla="*/ 1419 w 1575"/>
                <a:gd name="T31" fmla="*/ 636 h 658"/>
                <a:gd name="T32" fmla="*/ 1349 w 1575"/>
                <a:gd name="T33" fmla="*/ 604 h 658"/>
                <a:gd name="T34" fmla="*/ 1268 w 1575"/>
                <a:gd name="T35" fmla="*/ 565 h 658"/>
                <a:gd name="T36" fmla="*/ 1178 w 1575"/>
                <a:gd name="T37" fmla="*/ 524 h 658"/>
                <a:gd name="T38" fmla="*/ 1077 w 1575"/>
                <a:gd name="T39" fmla="*/ 486 h 658"/>
                <a:gd name="T40" fmla="*/ 968 w 1575"/>
                <a:gd name="T41" fmla="*/ 455 h 658"/>
                <a:gd name="T42" fmla="*/ 850 w 1575"/>
                <a:gd name="T43" fmla="*/ 436 h 658"/>
                <a:gd name="T44" fmla="*/ 727 w 1575"/>
                <a:gd name="T45" fmla="*/ 436 h 658"/>
                <a:gd name="T46" fmla="*/ 610 w 1575"/>
                <a:gd name="T47" fmla="*/ 452 h 658"/>
                <a:gd name="T48" fmla="*/ 501 w 1575"/>
                <a:gd name="T49" fmla="*/ 483 h 658"/>
                <a:gd name="T50" fmla="*/ 400 w 1575"/>
                <a:gd name="T51" fmla="*/ 522 h 658"/>
                <a:gd name="T52" fmla="*/ 310 w 1575"/>
                <a:gd name="T53" fmla="*/ 563 h 658"/>
                <a:gd name="T54" fmla="*/ 228 w 1575"/>
                <a:gd name="T55" fmla="*/ 603 h 658"/>
                <a:gd name="T56" fmla="*/ 158 w 1575"/>
                <a:gd name="T57" fmla="*/ 635 h 658"/>
                <a:gd name="T58" fmla="*/ 99 w 1575"/>
                <a:gd name="T59" fmla="*/ 655 h 658"/>
                <a:gd name="T60" fmla="*/ 53 w 1575"/>
                <a:gd name="T61" fmla="*/ 656 h 658"/>
                <a:gd name="T62" fmla="*/ 20 w 1575"/>
                <a:gd name="T63" fmla="*/ 641 h 658"/>
                <a:gd name="T64" fmla="*/ 4 w 1575"/>
                <a:gd name="T65" fmla="*/ 611 h 658"/>
                <a:gd name="T66" fmla="*/ 0 w 1575"/>
                <a:gd name="T67" fmla="*/ 568 h 658"/>
                <a:gd name="T68" fmla="*/ 9 w 1575"/>
                <a:gd name="T69" fmla="*/ 512 h 658"/>
                <a:gd name="T70" fmla="*/ 32 w 1575"/>
                <a:gd name="T71" fmla="*/ 449 h 658"/>
                <a:gd name="T72" fmla="*/ 66 w 1575"/>
                <a:gd name="T73" fmla="*/ 379 h 658"/>
                <a:gd name="T74" fmla="*/ 115 w 1575"/>
                <a:gd name="T75" fmla="*/ 307 h 658"/>
                <a:gd name="T76" fmla="*/ 177 w 1575"/>
                <a:gd name="T77" fmla="*/ 236 h 658"/>
                <a:gd name="T78" fmla="*/ 254 w 1575"/>
                <a:gd name="T79" fmla="*/ 169 h 658"/>
                <a:gd name="T80" fmla="*/ 346 w 1575"/>
                <a:gd name="T81" fmla="*/ 110 h 658"/>
                <a:gd name="T82" fmla="*/ 452 w 1575"/>
                <a:gd name="T83" fmla="*/ 60 h 658"/>
                <a:gd name="T84" fmla="*/ 575 w 1575"/>
                <a:gd name="T85" fmla="*/ 24 h 658"/>
                <a:gd name="T86" fmla="*/ 713 w 1575"/>
                <a:gd name="T87" fmla="*/ 3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75" h="658">
                  <a:moveTo>
                    <a:pt x="788" y="0"/>
                  </a:moveTo>
                  <a:lnTo>
                    <a:pt x="862" y="3"/>
                  </a:lnTo>
                  <a:lnTo>
                    <a:pt x="934" y="11"/>
                  </a:lnTo>
                  <a:lnTo>
                    <a:pt x="1001" y="24"/>
                  </a:lnTo>
                  <a:lnTo>
                    <a:pt x="1063" y="40"/>
                  </a:lnTo>
                  <a:lnTo>
                    <a:pt x="1123" y="60"/>
                  </a:lnTo>
                  <a:lnTo>
                    <a:pt x="1178" y="84"/>
                  </a:lnTo>
                  <a:lnTo>
                    <a:pt x="1230" y="110"/>
                  </a:lnTo>
                  <a:lnTo>
                    <a:pt x="1277" y="138"/>
                  </a:lnTo>
                  <a:lnTo>
                    <a:pt x="1322" y="169"/>
                  </a:lnTo>
                  <a:lnTo>
                    <a:pt x="1361" y="203"/>
                  </a:lnTo>
                  <a:lnTo>
                    <a:pt x="1399" y="236"/>
                  </a:lnTo>
                  <a:lnTo>
                    <a:pt x="1431" y="272"/>
                  </a:lnTo>
                  <a:lnTo>
                    <a:pt x="1461" y="307"/>
                  </a:lnTo>
                  <a:lnTo>
                    <a:pt x="1487" y="343"/>
                  </a:lnTo>
                  <a:lnTo>
                    <a:pt x="1509" y="379"/>
                  </a:lnTo>
                  <a:lnTo>
                    <a:pt x="1529" y="414"/>
                  </a:lnTo>
                  <a:lnTo>
                    <a:pt x="1544" y="449"/>
                  </a:lnTo>
                  <a:lnTo>
                    <a:pt x="1558" y="481"/>
                  </a:lnTo>
                  <a:lnTo>
                    <a:pt x="1566" y="512"/>
                  </a:lnTo>
                  <a:lnTo>
                    <a:pt x="1573" y="542"/>
                  </a:lnTo>
                  <a:lnTo>
                    <a:pt x="1575" y="568"/>
                  </a:lnTo>
                  <a:lnTo>
                    <a:pt x="1575" y="591"/>
                  </a:lnTo>
                  <a:lnTo>
                    <a:pt x="1571" y="611"/>
                  </a:lnTo>
                  <a:lnTo>
                    <a:pt x="1564" y="629"/>
                  </a:lnTo>
                  <a:lnTo>
                    <a:pt x="1555" y="641"/>
                  </a:lnTo>
                  <a:lnTo>
                    <a:pt x="1542" y="649"/>
                  </a:lnTo>
                  <a:lnTo>
                    <a:pt x="1523" y="656"/>
                  </a:lnTo>
                  <a:lnTo>
                    <a:pt x="1502" y="658"/>
                  </a:lnTo>
                  <a:lnTo>
                    <a:pt x="1477" y="655"/>
                  </a:lnTo>
                  <a:lnTo>
                    <a:pt x="1450" y="647"/>
                  </a:lnTo>
                  <a:lnTo>
                    <a:pt x="1419" y="636"/>
                  </a:lnTo>
                  <a:lnTo>
                    <a:pt x="1385" y="621"/>
                  </a:lnTo>
                  <a:lnTo>
                    <a:pt x="1349" y="604"/>
                  </a:lnTo>
                  <a:lnTo>
                    <a:pt x="1311" y="585"/>
                  </a:lnTo>
                  <a:lnTo>
                    <a:pt x="1268" y="565"/>
                  </a:lnTo>
                  <a:lnTo>
                    <a:pt x="1225" y="545"/>
                  </a:lnTo>
                  <a:lnTo>
                    <a:pt x="1178" y="524"/>
                  </a:lnTo>
                  <a:lnTo>
                    <a:pt x="1129" y="504"/>
                  </a:lnTo>
                  <a:lnTo>
                    <a:pt x="1077" y="486"/>
                  </a:lnTo>
                  <a:lnTo>
                    <a:pt x="1024" y="470"/>
                  </a:lnTo>
                  <a:lnTo>
                    <a:pt x="968" y="455"/>
                  </a:lnTo>
                  <a:lnTo>
                    <a:pt x="909" y="444"/>
                  </a:lnTo>
                  <a:lnTo>
                    <a:pt x="850" y="436"/>
                  </a:lnTo>
                  <a:lnTo>
                    <a:pt x="788" y="434"/>
                  </a:lnTo>
                  <a:lnTo>
                    <a:pt x="727" y="436"/>
                  </a:lnTo>
                  <a:lnTo>
                    <a:pt x="667" y="442"/>
                  </a:lnTo>
                  <a:lnTo>
                    <a:pt x="610" y="452"/>
                  </a:lnTo>
                  <a:lnTo>
                    <a:pt x="554" y="466"/>
                  </a:lnTo>
                  <a:lnTo>
                    <a:pt x="501" y="483"/>
                  </a:lnTo>
                  <a:lnTo>
                    <a:pt x="449" y="502"/>
                  </a:lnTo>
                  <a:lnTo>
                    <a:pt x="400" y="522"/>
                  </a:lnTo>
                  <a:lnTo>
                    <a:pt x="353" y="543"/>
                  </a:lnTo>
                  <a:lnTo>
                    <a:pt x="310" y="563"/>
                  </a:lnTo>
                  <a:lnTo>
                    <a:pt x="267" y="584"/>
                  </a:lnTo>
                  <a:lnTo>
                    <a:pt x="228" y="603"/>
                  </a:lnTo>
                  <a:lnTo>
                    <a:pt x="192" y="620"/>
                  </a:lnTo>
                  <a:lnTo>
                    <a:pt x="158" y="635"/>
                  </a:lnTo>
                  <a:lnTo>
                    <a:pt x="127" y="646"/>
                  </a:lnTo>
                  <a:lnTo>
                    <a:pt x="99" y="655"/>
                  </a:lnTo>
                  <a:lnTo>
                    <a:pt x="74" y="657"/>
                  </a:lnTo>
                  <a:lnTo>
                    <a:pt x="53" y="656"/>
                  </a:lnTo>
                  <a:lnTo>
                    <a:pt x="34" y="649"/>
                  </a:lnTo>
                  <a:lnTo>
                    <a:pt x="20" y="641"/>
                  </a:lnTo>
                  <a:lnTo>
                    <a:pt x="12" y="629"/>
                  </a:lnTo>
                  <a:lnTo>
                    <a:pt x="4" y="611"/>
                  </a:lnTo>
                  <a:lnTo>
                    <a:pt x="2" y="591"/>
                  </a:lnTo>
                  <a:lnTo>
                    <a:pt x="0" y="568"/>
                  </a:lnTo>
                  <a:lnTo>
                    <a:pt x="3" y="542"/>
                  </a:lnTo>
                  <a:lnTo>
                    <a:pt x="9" y="512"/>
                  </a:lnTo>
                  <a:lnTo>
                    <a:pt x="19" y="481"/>
                  </a:lnTo>
                  <a:lnTo>
                    <a:pt x="32" y="449"/>
                  </a:lnTo>
                  <a:lnTo>
                    <a:pt x="46" y="414"/>
                  </a:lnTo>
                  <a:lnTo>
                    <a:pt x="66" y="379"/>
                  </a:lnTo>
                  <a:lnTo>
                    <a:pt x="89" y="343"/>
                  </a:lnTo>
                  <a:lnTo>
                    <a:pt x="115" y="307"/>
                  </a:lnTo>
                  <a:lnTo>
                    <a:pt x="145" y="272"/>
                  </a:lnTo>
                  <a:lnTo>
                    <a:pt x="177" y="236"/>
                  </a:lnTo>
                  <a:lnTo>
                    <a:pt x="214" y="203"/>
                  </a:lnTo>
                  <a:lnTo>
                    <a:pt x="254" y="169"/>
                  </a:lnTo>
                  <a:lnTo>
                    <a:pt x="298" y="138"/>
                  </a:lnTo>
                  <a:lnTo>
                    <a:pt x="346" y="110"/>
                  </a:lnTo>
                  <a:lnTo>
                    <a:pt x="398" y="84"/>
                  </a:lnTo>
                  <a:lnTo>
                    <a:pt x="452" y="60"/>
                  </a:lnTo>
                  <a:lnTo>
                    <a:pt x="512" y="40"/>
                  </a:lnTo>
                  <a:lnTo>
                    <a:pt x="575" y="24"/>
                  </a:lnTo>
                  <a:lnTo>
                    <a:pt x="642" y="11"/>
                  </a:lnTo>
                  <a:lnTo>
                    <a:pt x="713" y="3"/>
                  </a:lnTo>
                  <a:lnTo>
                    <a:pt x="78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13181010" y="2307585"/>
              <a:ext cx="1044576" cy="1042987"/>
            </a:xfrm>
            <a:custGeom>
              <a:avLst/>
              <a:gdLst>
                <a:gd name="T0" fmla="*/ 329 w 658"/>
                <a:gd name="T1" fmla="*/ 0 h 657"/>
                <a:gd name="T2" fmla="*/ 378 w 658"/>
                <a:gd name="T3" fmla="*/ 4 h 657"/>
                <a:gd name="T4" fmla="*/ 424 w 658"/>
                <a:gd name="T5" fmla="*/ 14 h 657"/>
                <a:gd name="T6" fmla="*/ 468 w 658"/>
                <a:gd name="T7" fmla="*/ 30 h 657"/>
                <a:gd name="T8" fmla="*/ 508 w 658"/>
                <a:gd name="T9" fmla="*/ 54 h 657"/>
                <a:gd name="T10" fmla="*/ 545 w 658"/>
                <a:gd name="T11" fmla="*/ 81 h 657"/>
                <a:gd name="T12" fmla="*/ 578 w 658"/>
                <a:gd name="T13" fmla="*/ 113 h 657"/>
                <a:gd name="T14" fmla="*/ 605 w 658"/>
                <a:gd name="T15" fmla="*/ 149 h 657"/>
                <a:gd name="T16" fmla="*/ 627 w 658"/>
                <a:gd name="T17" fmla="*/ 190 h 657"/>
                <a:gd name="T18" fmla="*/ 645 w 658"/>
                <a:gd name="T19" fmla="*/ 234 h 657"/>
                <a:gd name="T20" fmla="*/ 655 w 658"/>
                <a:gd name="T21" fmla="*/ 281 h 657"/>
                <a:gd name="T22" fmla="*/ 658 w 658"/>
                <a:gd name="T23" fmla="*/ 329 h 657"/>
                <a:gd name="T24" fmla="*/ 655 w 658"/>
                <a:gd name="T25" fmla="*/ 378 h 657"/>
                <a:gd name="T26" fmla="*/ 645 w 658"/>
                <a:gd name="T27" fmla="*/ 424 h 657"/>
                <a:gd name="T28" fmla="*/ 627 w 658"/>
                <a:gd name="T29" fmla="*/ 467 h 657"/>
                <a:gd name="T30" fmla="*/ 605 w 658"/>
                <a:gd name="T31" fmla="*/ 507 h 657"/>
                <a:gd name="T32" fmla="*/ 578 w 658"/>
                <a:gd name="T33" fmla="*/ 544 h 657"/>
                <a:gd name="T34" fmla="*/ 545 w 658"/>
                <a:gd name="T35" fmla="*/ 576 h 657"/>
                <a:gd name="T36" fmla="*/ 508 w 658"/>
                <a:gd name="T37" fmla="*/ 604 h 657"/>
                <a:gd name="T38" fmla="*/ 468 w 658"/>
                <a:gd name="T39" fmla="*/ 626 h 657"/>
                <a:gd name="T40" fmla="*/ 424 w 658"/>
                <a:gd name="T41" fmla="*/ 643 h 657"/>
                <a:gd name="T42" fmla="*/ 378 w 658"/>
                <a:gd name="T43" fmla="*/ 653 h 657"/>
                <a:gd name="T44" fmla="*/ 329 w 658"/>
                <a:gd name="T45" fmla="*/ 657 h 657"/>
                <a:gd name="T46" fmla="*/ 281 w 658"/>
                <a:gd name="T47" fmla="*/ 653 h 657"/>
                <a:gd name="T48" fmla="*/ 235 w 658"/>
                <a:gd name="T49" fmla="*/ 643 h 657"/>
                <a:gd name="T50" fmla="*/ 190 w 658"/>
                <a:gd name="T51" fmla="*/ 626 h 657"/>
                <a:gd name="T52" fmla="*/ 151 w 658"/>
                <a:gd name="T53" fmla="*/ 604 h 657"/>
                <a:gd name="T54" fmla="*/ 113 w 658"/>
                <a:gd name="T55" fmla="*/ 576 h 657"/>
                <a:gd name="T56" fmla="*/ 81 w 658"/>
                <a:gd name="T57" fmla="*/ 544 h 657"/>
                <a:gd name="T58" fmla="*/ 54 w 658"/>
                <a:gd name="T59" fmla="*/ 507 h 657"/>
                <a:gd name="T60" fmla="*/ 31 w 658"/>
                <a:gd name="T61" fmla="*/ 467 h 657"/>
                <a:gd name="T62" fmla="*/ 14 w 658"/>
                <a:gd name="T63" fmla="*/ 424 h 657"/>
                <a:gd name="T64" fmla="*/ 4 w 658"/>
                <a:gd name="T65" fmla="*/ 378 h 657"/>
                <a:gd name="T66" fmla="*/ 0 w 658"/>
                <a:gd name="T67" fmla="*/ 329 h 657"/>
                <a:gd name="T68" fmla="*/ 4 w 658"/>
                <a:gd name="T69" fmla="*/ 281 h 657"/>
                <a:gd name="T70" fmla="*/ 14 w 658"/>
                <a:gd name="T71" fmla="*/ 234 h 657"/>
                <a:gd name="T72" fmla="*/ 31 w 658"/>
                <a:gd name="T73" fmla="*/ 190 h 657"/>
                <a:gd name="T74" fmla="*/ 54 w 658"/>
                <a:gd name="T75" fmla="*/ 149 h 657"/>
                <a:gd name="T76" fmla="*/ 81 w 658"/>
                <a:gd name="T77" fmla="*/ 113 h 657"/>
                <a:gd name="T78" fmla="*/ 113 w 658"/>
                <a:gd name="T79" fmla="*/ 81 h 657"/>
                <a:gd name="T80" fmla="*/ 151 w 658"/>
                <a:gd name="T81" fmla="*/ 54 h 657"/>
                <a:gd name="T82" fmla="*/ 191 w 658"/>
                <a:gd name="T83" fmla="*/ 30 h 657"/>
                <a:gd name="T84" fmla="*/ 235 w 658"/>
                <a:gd name="T85" fmla="*/ 14 h 657"/>
                <a:gd name="T86" fmla="*/ 281 w 658"/>
                <a:gd name="T87" fmla="*/ 4 h 657"/>
                <a:gd name="T88" fmla="*/ 329 w 658"/>
                <a:gd name="T8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7">
                  <a:moveTo>
                    <a:pt x="329" y="0"/>
                  </a:moveTo>
                  <a:lnTo>
                    <a:pt x="378" y="4"/>
                  </a:lnTo>
                  <a:lnTo>
                    <a:pt x="424" y="14"/>
                  </a:lnTo>
                  <a:lnTo>
                    <a:pt x="468" y="30"/>
                  </a:lnTo>
                  <a:lnTo>
                    <a:pt x="508" y="54"/>
                  </a:lnTo>
                  <a:lnTo>
                    <a:pt x="545" y="81"/>
                  </a:lnTo>
                  <a:lnTo>
                    <a:pt x="578" y="113"/>
                  </a:lnTo>
                  <a:lnTo>
                    <a:pt x="605" y="149"/>
                  </a:lnTo>
                  <a:lnTo>
                    <a:pt x="627" y="190"/>
                  </a:lnTo>
                  <a:lnTo>
                    <a:pt x="645" y="234"/>
                  </a:lnTo>
                  <a:lnTo>
                    <a:pt x="655" y="281"/>
                  </a:lnTo>
                  <a:lnTo>
                    <a:pt x="658" y="329"/>
                  </a:lnTo>
                  <a:lnTo>
                    <a:pt x="655" y="378"/>
                  </a:lnTo>
                  <a:lnTo>
                    <a:pt x="645" y="424"/>
                  </a:lnTo>
                  <a:lnTo>
                    <a:pt x="627" y="467"/>
                  </a:lnTo>
                  <a:lnTo>
                    <a:pt x="605" y="507"/>
                  </a:lnTo>
                  <a:lnTo>
                    <a:pt x="578" y="544"/>
                  </a:lnTo>
                  <a:lnTo>
                    <a:pt x="545" y="576"/>
                  </a:lnTo>
                  <a:lnTo>
                    <a:pt x="508" y="604"/>
                  </a:lnTo>
                  <a:lnTo>
                    <a:pt x="468" y="626"/>
                  </a:lnTo>
                  <a:lnTo>
                    <a:pt x="424" y="643"/>
                  </a:lnTo>
                  <a:lnTo>
                    <a:pt x="378" y="653"/>
                  </a:lnTo>
                  <a:lnTo>
                    <a:pt x="329" y="657"/>
                  </a:lnTo>
                  <a:lnTo>
                    <a:pt x="281" y="653"/>
                  </a:lnTo>
                  <a:lnTo>
                    <a:pt x="235" y="643"/>
                  </a:lnTo>
                  <a:lnTo>
                    <a:pt x="190" y="626"/>
                  </a:lnTo>
                  <a:lnTo>
                    <a:pt x="151" y="604"/>
                  </a:lnTo>
                  <a:lnTo>
                    <a:pt x="113" y="576"/>
                  </a:lnTo>
                  <a:lnTo>
                    <a:pt x="81" y="544"/>
                  </a:lnTo>
                  <a:lnTo>
                    <a:pt x="54" y="507"/>
                  </a:lnTo>
                  <a:lnTo>
                    <a:pt x="31" y="467"/>
                  </a:lnTo>
                  <a:lnTo>
                    <a:pt x="14" y="424"/>
                  </a:lnTo>
                  <a:lnTo>
                    <a:pt x="4" y="378"/>
                  </a:lnTo>
                  <a:lnTo>
                    <a:pt x="0" y="329"/>
                  </a:lnTo>
                  <a:lnTo>
                    <a:pt x="4" y="281"/>
                  </a:lnTo>
                  <a:lnTo>
                    <a:pt x="14" y="234"/>
                  </a:lnTo>
                  <a:lnTo>
                    <a:pt x="31" y="190"/>
                  </a:lnTo>
                  <a:lnTo>
                    <a:pt x="54" y="149"/>
                  </a:lnTo>
                  <a:lnTo>
                    <a:pt x="81" y="113"/>
                  </a:lnTo>
                  <a:lnTo>
                    <a:pt x="113" y="81"/>
                  </a:lnTo>
                  <a:lnTo>
                    <a:pt x="151" y="54"/>
                  </a:lnTo>
                  <a:lnTo>
                    <a:pt x="191" y="30"/>
                  </a:lnTo>
                  <a:lnTo>
                    <a:pt x="235" y="14"/>
                  </a:lnTo>
                  <a:lnTo>
                    <a:pt x="281" y="4"/>
                  </a:lnTo>
                  <a:lnTo>
                    <a:pt x="3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10812465" y="2307585"/>
              <a:ext cx="1044576" cy="1042987"/>
            </a:xfrm>
            <a:custGeom>
              <a:avLst/>
              <a:gdLst>
                <a:gd name="T0" fmla="*/ 329 w 658"/>
                <a:gd name="T1" fmla="*/ 0 h 657"/>
                <a:gd name="T2" fmla="*/ 377 w 658"/>
                <a:gd name="T3" fmla="*/ 4 h 657"/>
                <a:gd name="T4" fmla="*/ 423 w 658"/>
                <a:gd name="T5" fmla="*/ 14 h 657"/>
                <a:gd name="T6" fmla="*/ 467 w 658"/>
                <a:gd name="T7" fmla="*/ 30 h 657"/>
                <a:gd name="T8" fmla="*/ 507 w 658"/>
                <a:gd name="T9" fmla="*/ 54 h 657"/>
                <a:gd name="T10" fmla="*/ 545 w 658"/>
                <a:gd name="T11" fmla="*/ 81 h 657"/>
                <a:gd name="T12" fmla="*/ 577 w 658"/>
                <a:gd name="T13" fmla="*/ 113 h 657"/>
                <a:gd name="T14" fmla="*/ 604 w 658"/>
                <a:gd name="T15" fmla="*/ 149 h 657"/>
                <a:gd name="T16" fmla="*/ 627 w 658"/>
                <a:gd name="T17" fmla="*/ 190 h 657"/>
                <a:gd name="T18" fmla="*/ 644 w 658"/>
                <a:gd name="T19" fmla="*/ 234 h 657"/>
                <a:gd name="T20" fmla="*/ 654 w 658"/>
                <a:gd name="T21" fmla="*/ 281 h 657"/>
                <a:gd name="T22" fmla="*/ 658 w 658"/>
                <a:gd name="T23" fmla="*/ 329 h 657"/>
                <a:gd name="T24" fmla="*/ 654 w 658"/>
                <a:gd name="T25" fmla="*/ 378 h 657"/>
                <a:gd name="T26" fmla="*/ 644 w 658"/>
                <a:gd name="T27" fmla="*/ 424 h 657"/>
                <a:gd name="T28" fmla="*/ 627 w 658"/>
                <a:gd name="T29" fmla="*/ 467 h 657"/>
                <a:gd name="T30" fmla="*/ 604 w 658"/>
                <a:gd name="T31" fmla="*/ 507 h 657"/>
                <a:gd name="T32" fmla="*/ 577 w 658"/>
                <a:gd name="T33" fmla="*/ 544 h 657"/>
                <a:gd name="T34" fmla="*/ 545 w 658"/>
                <a:gd name="T35" fmla="*/ 576 h 657"/>
                <a:gd name="T36" fmla="*/ 507 w 658"/>
                <a:gd name="T37" fmla="*/ 604 h 657"/>
                <a:gd name="T38" fmla="*/ 467 w 658"/>
                <a:gd name="T39" fmla="*/ 626 h 657"/>
                <a:gd name="T40" fmla="*/ 423 w 658"/>
                <a:gd name="T41" fmla="*/ 643 h 657"/>
                <a:gd name="T42" fmla="*/ 377 w 658"/>
                <a:gd name="T43" fmla="*/ 653 h 657"/>
                <a:gd name="T44" fmla="*/ 329 w 658"/>
                <a:gd name="T45" fmla="*/ 657 h 657"/>
                <a:gd name="T46" fmla="*/ 280 w 658"/>
                <a:gd name="T47" fmla="*/ 653 h 657"/>
                <a:gd name="T48" fmla="*/ 234 w 658"/>
                <a:gd name="T49" fmla="*/ 643 h 657"/>
                <a:gd name="T50" fmla="*/ 190 w 658"/>
                <a:gd name="T51" fmla="*/ 626 h 657"/>
                <a:gd name="T52" fmla="*/ 150 w 658"/>
                <a:gd name="T53" fmla="*/ 604 h 657"/>
                <a:gd name="T54" fmla="*/ 113 w 658"/>
                <a:gd name="T55" fmla="*/ 576 h 657"/>
                <a:gd name="T56" fmla="*/ 80 w 658"/>
                <a:gd name="T57" fmla="*/ 544 h 657"/>
                <a:gd name="T58" fmla="*/ 53 w 658"/>
                <a:gd name="T59" fmla="*/ 507 h 657"/>
                <a:gd name="T60" fmla="*/ 31 w 658"/>
                <a:gd name="T61" fmla="*/ 467 h 657"/>
                <a:gd name="T62" fmla="*/ 13 w 658"/>
                <a:gd name="T63" fmla="*/ 424 h 657"/>
                <a:gd name="T64" fmla="*/ 3 w 658"/>
                <a:gd name="T65" fmla="*/ 378 h 657"/>
                <a:gd name="T66" fmla="*/ 0 w 658"/>
                <a:gd name="T67" fmla="*/ 329 h 657"/>
                <a:gd name="T68" fmla="*/ 3 w 658"/>
                <a:gd name="T69" fmla="*/ 281 h 657"/>
                <a:gd name="T70" fmla="*/ 13 w 658"/>
                <a:gd name="T71" fmla="*/ 234 h 657"/>
                <a:gd name="T72" fmla="*/ 31 w 658"/>
                <a:gd name="T73" fmla="*/ 190 h 657"/>
                <a:gd name="T74" fmla="*/ 53 w 658"/>
                <a:gd name="T75" fmla="*/ 149 h 657"/>
                <a:gd name="T76" fmla="*/ 80 w 658"/>
                <a:gd name="T77" fmla="*/ 113 h 657"/>
                <a:gd name="T78" fmla="*/ 113 w 658"/>
                <a:gd name="T79" fmla="*/ 81 h 657"/>
                <a:gd name="T80" fmla="*/ 150 w 658"/>
                <a:gd name="T81" fmla="*/ 54 h 657"/>
                <a:gd name="T82" fmla="*/ 190 w 658"/>
                <a:gd name="T83" fmla="*/ 30 h 657"/>
                <a:gd name="T84" fmla="*/ 234 w 658"/>
                <a:gd name="T85" fmla="*/ 14 h 657"/>
                <a:gd name="T86" fmla="*/ 280 w 658"/>
                <a:gd name="T87" fmla="*/ 4 h 657"/>
                <a:gd name="T88" fmla="*/ 329 w 658"/>
                <a:gd name="T8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7">
                  <a:moveTo>
                    <a:pt x="329" y="0"/>
                  </a:moveTo>
                  <a:lnTo>
                    <a:pt x="377" y="4"/>
                  </a:lnTo>
                  <a:lnTo>
                    <a:pt x="423" y="14"/>
                  </a:lnTo>
                  <a:lnTo>
                    <a:pt x="467" y="30"/>
                  </a:lnTo>
                  <a:lnTo>
                    <a:pt x="507" y="54"/>
                  </a:lnTo>
                  <a:lnTo>
                    <a:pt x="545" y="81"/>
                  </a:lnTo>
                  <a:lnTo>
                    <a:pt x="577" y="113"/>
                  </a:lnTo>
                  <a:lnTo>
                    <a:pt x="604" y="149"/>
                  </a:lnTo>
                  <a:lnTo>
                    <a:pt x="627" y="190"/>
                  </a:lnTo>
                  <a:lnTo>
                    <a:pt x="644" y="234"/>
                  </a:lnTo>
                  <a:lnTo>
                    <a:pt x="654" y="281"/>
                  </a:lnTo>
                  <a:lnTo>
                    <a:pt x="658" y="329"/>
                  </a:lnTo>
                  <a:lnTo>
                    <a:pt x="654" y="378"/>
                  </a:lnTo>
                  <a:lnTo>
                    <a:pt x="644" y="424"/>
                  </a:lnTo>
                  <a:lnTo>
                    <a:pt x="627" y="467"/>
                  </a:lnTo>
                  <a:lnTo>
                    <a:pt x="604" y="507"/>
                  </a:lnTo>
                  <a:lnTo>
                    <a:pt x="577" y="544"/>
                  </a:lnTo>
                  <a:lnTo>
                    <a:pt x="545" y="576"/>
                  </a:lnTo>
                  <a:lnTo>
                    <a:pt x="507" y="604"/>
                  </a:lnTo>
                  <a:lnTo>
                    <a:pt x="467" y="626"/>
                  </a:lnTo>
                  <a:lnTo>
                    <a:pt x="423" y="643"/>
                  </a:lnTo>
                  <a:lnTo>
                    <a:pt x="377" y="653"/>
                  </a:lnTo>
                  <a:lnTo>
                    <a:pt x="329" y="657"/>
                  </a:lnTo>
                  <a:lnTo>
                    <a:pt x="280" y="653"/>
                  </a:lnTo>
                  <a:lnTo>
                    <a:pt x="234" y="643"/>
                  </a:lnTo>
                  <a:lnTo>
                    <a:pt x="190" y="626"/>
                  </a:lnTo>
                  <a:lnTo>
                    <a:pt x="150" y="604"/>
                  </a:lnTo>
                  <a:lnTo>
                    <a:pt x="113" y="576"/>
                  </a:lnTo>
                  <a:lnTo>
                    <a:pt x="80" y="544"/>
                  </a:lnTo>
                  <a:lnTo>
                    <a:pt x="53" y="507"/>
                  </a:lnTo>
                  <a:lnTo>
                    <a:pt x="31" y="467"/>
                  </a:lnTo>
                  <a:lnTo>
                    <a:pt x="13" y="424"/>
                  </a:lnTo>
                  <a:lnTo>
                    <a:pt x="3" y="378"/>
                  </a:lnTo>
                  <a:lnTo>
                    <a:pt x="0" y="329"/>
                  </a:lnTo>
                  <a:lnTo>
                    <a:pt x="3" y="281"/>
                  </a:lnTo>
                  <a:lnTo>
                    <a:pt x="13" y="234"/>
                  </a:lnTo>
                  <a:lnTo>
                    <a:pt x="31" y="190"/>
                  </a:lnTo>
                  <a:lnTo>
                    <a:pt x="53" y="149"/>
                  </a:lnTo>
                  <a:lnTo>
                    <a:pt x="80" y="113"/>
                  </a:lnTo>
                  <a:lnTo>
                    <a:pt x="113" y="81"/>
                  </a:lnTo>
                  <a:lnTo>
                    <a:pt x="150" y="54"/>
                  </a:lnTo>
                  <a:lnTo>
                    <a:pt x="190" y="30"/>
                  </a:lnTo>
                  <a:lnTo>
                    <a:pt x="234" y="14"/>
                  </a:lnTo>
                  <a:lnTo>
                    <a:pt x="280" y="4"/>
                  </a:lnTo>
                  <a:lnTo>
                    <a:pt x="3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4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88825" cy="124645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Employment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Problem</a:t>
            </a:r>
            <a:endParaRPr lang="en-IN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847599" y="1973668"/>
            <a:ext cx="1634754" cy="163475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7625787" y="1973668"/>
            <a:ext cx="1634754" cy="163475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/>
          <p:cNvSpPr txBox="1"/>
          <p:nvPr/>
        </p:nvSpPr>
        <p:spPr>
          <a:xfrm>
            <a:off x="6518279" y="3936675"/>
            <a:ext cx="38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No Investment</a:t>
            </a: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294849" y="2516957"/>
            <a:ext cx="703958" cy="631212"/>
            <a:chOff x="-2852738" y="-833438"/>
            <a:chExt cx="6283326" cy="5634038"/>
          </a:xfrm>
        </p:grpSpPr>
        <p:grpSp>
          <p:nvGrpSpPr>
            <p:cNvPr id="28" name="Group 27"/>
            <p:cNvGrpSpPr/>
            <p:nvPr/>
          </p:nvGrpSpPr>
          <p:grpSpPr>
            <a:xfrm>
              <a:off x="-2852738" y="-833438"/>
              <a:ext cx="6283326" cy="5634038"/>
              <a:chOff x="-2852738" y="-833438"/>
              <a:chExt cx="6283326" cy="5634038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-1119188" y="-833438"/>
                <a:ext cx="4549776" cy="5634038"/>
              </a:xfrm>
              <a:custGeom>
                <a:avLst/>
                <a:gdLst>
                  <a:gd name="T0" fmla="*/ 2286 w 2866"/>
                  <a:gd name="T1" fmla="*/ 4 h 3549"/>
                  <a:gd name="T2" fmla="*/ 2380 w 2866"/>
                  <a:gd name="T3" fmla="*/ 50 h 3549"/>
                  <a:gd name="T4" fmla="*/ 2442 w 2866"/>
                  <a:gd name="T5" fmla="*/ 135 h 3549"/>
                  <a:gd name="T6" fmla="*/ 2453 w 2866"/>
                  <a:gd name="T7" fmla="*/ 241 h 3549"/>
                  <a:gd name="T8" fmla="*/ 2406 w 2866"/>
                  <a:gd name="T9" fmla="*/ 336 h 3549"/>
                  <a:gd name="T10" fmla="*/ 2321 w 2866"/>
                  <a:gd name="T11" fmla="*/ 397 h 3549"/>
                  <a:gd name="T12" fmla="*/ 2456 w 2866"/>
                  <a:gd name="T13" fmla="*/ 410 h 3549"/>
                  <a:gd name="T14" fmla="*/ 2581 w 2866"/>
                  <a:gd name="T15" fmla="*/ 441 h 3549"/>
                  <a:gd name="T16" fmla="*/ 2676 w 2866"/>
                  <a:gd name="T17" fmla="*/ 522 h 3549"/>
                  <a:gd name="T18" fmla="*/ 2725 w 2866"/>
                  <a:gd name="T19" fmla="*/ 639 h 3549"/>
                  <a:gd name="T20" fmla="*/ 2715 w 2866"/>
                  <a:gd name="T21" fmla="*/ 769 h 3549"/>
                  <a:gd name="T22" fmla="*/ 2648 w 2866"/>
                  <a:gd name="T23" fmla="*/ 876 h 3549"/>
                  <a:gd name="T24" fmla="*/ 2543 w 2866"/>
                  <a:gd name="T25" fmla="*/ 942 h 3549"/>
                  <a:gd name="T26" fmla="*/ 2592 w 2866"/>
                  <a:gd name="T27" fmla="*/ 957 h 3549"/>
                  <a:gd name="T28" fmla="*/ 2718 w 2866"/>
                  <a:gd name="T29" fmla="*/ 987 h 3549"/>
                  <a:gd name="T30" fmla="*/ 2813 w 2866"/>
                  <a:gd name="T31" fmla="*/ 1069 h 3549"/>
                  <a:gd name="T32" fmla="*/ 2862 w 2866"/>
                  <a:gd name="T33" fmla="*/ 1185 h 3549"/>
                  <a:gd name="T34" fmla="*/ 2852 w 2866"/>
                  <a:gd name="T35" fmla="*/ 1315 h 3549"/>
                  <a:gd name="T36" fmla="*/ 2786 w 2866"/>
                  <a:gd name="T37" fmla="*/ 1421 h 3549"/>
                  <a:gd name="T38" fmla="*/ 2679 w 2866"/>
                  <a:gd name="T39" fmla="*/ 1488 h 3549"/>
                  <a:gd name="T40" fmla="*/ 2631 w 2866"/>
                  <a:gd name="T41" fmla="*/ 1508 h 3549"/>
                  <a:gd name="T42" fmla="*/ 2734 w 2866"/>
                  <a:gd name="T43" fmla="*/ 1538 h 3549"/>
                  <a:gd name="T44" fmla="*/ 2810 w 2866"/>
                  <a:gd name="T45" fmla="*/ 1589 h 3549"/>
                  <a:gd name="T46" fmla="*/ 2856 w 2866"/>
                  <a:gd name="T47" fmla="*/ 1666 h 3549"/>
                  <a:gd name="T48" fmla="*/ 2862 w 2866"/>
                  <a:gd name="T49" fmla="*/ 1775 h 3549"/>
                  <a:gd name="T50" fmla="*/ 2821 w 2866"/>
                  <a:gd name="T51" fmla="*/ 1895 h 3549"/>
                  <a:gd name="T52" fmla="*/ 2741 w 2866"/>
                  <a:gd name="T53" fmla="*/ 1992 h 3549"/>
                  <a:gd name="T54" fmla="*/ 2633 w 2866"/>
                  <a:gd name="T55" fmla="*/ 2044 h 3549"/>
                  <a:gd name="T56" fmla="*/ 1638 w 2866"/>
                  <a:gd name="T57" fmla="*/ 3140 h 3549"/>
                  <a:gd name="T58" fmla="*/ 1616 w 2866"/>
                  <a:gd name="T59" fmla="*/ 3307 h 3549"/>
                  <a:gd name="T60" fmla="*/ 1550 w 2866"/>
                  <a:gd name="T61" fmla="*/ 3431 h 3549"/>
                  <a:gd name="T62" fmla="*/ 1442 w 2866"/>
                  <a:gd name="T63" fmla="*/ 3510 h 3549"/>
                  <a:gd name="T64" fmla="*/ 1288 w 2866"/>
                  <a:gd name="T65" fmla="*/ 3547 h 3549"/>
                  <a:gd name="T66" fmla="*/ 1172 w 2866"/>
                  <a:gd name="T67" fmla="*/ 3538 h 3549"/>
                  <a:gd name="T68" fmla="*/ 1113 w 2866"/>
                  <a:gd name="T69" fmla="*/ 3489 h 3549"/>
                  <a:gd name="T70" fmla="*/ 1091 w 2866"/>
                  <a:gd name="T71" fmla="*/ 3413 h 3549"/>
                  <a:gd name="T72" fmla="*/ 1089 w 2866"/>
                  <a:gd name="T73" fmla="*/ 3109 h 3549"/>
                  <a:gd name="T74" fmla="*/ 1074 w 2866"/>
                  <a:gd name="T75" fmla="*/ 2847 h 3549"/>
                  <a:gd name="T76" fmla="*/ 1033 w 2866"/>
                  <a:gd name="T77" fmla="*/ 2622 h 3549"/>
                  <a:gd name="T78" fmla="*/ 952 w 2866"/>
                  <a:gd name="T79" fmla="*/ 2426 h 3549"/>
                  <a:gd name="T80" fmla="*/ 819 w 2866"/>
                  <a:gd name="T81" fmla="*/ 2252 h 3549"/>
                  <a:gd name="T82" fmla="*/ 666 w 2866"/>
                  <a:gd name="T83" fmla="*/ 2113 h 3549"/>
                  <a:gd name="T84" fmla="*/ 520 w 2866"/>
                  <a:gd name="T85" fmla="*/ 2005 h 3549"/>
                  <a:gd name="T86" fmla="*/ 387 w 2866"/>
                  <a:gd name="T87" fmla="*/ 1936 h 3549"/>
                  <a:gd name="T88" fmla="*/ 273 w 2866"/>
                  <a:gd name="T89" fmla="*/ 1912 h 3549"/>
                  <a:gd name="T90" fmla="*/ 273 w 2866"/>
                  <a:gd name="T91" fmla="*/ 274 h 3549"/>
                  <a:gd name="T92" fmla="*/ 435 w 2866"/>
                  <a:gd name="T93" fmla="*/ 241 h 3549"/>
                  <a:gd name="T94" fmla="*/ 556 w 2866"/>
                  <a:gd name="T95" fmla="*/ 199 h 3549"/>
                  <a:gd name="T96" fmla="*/ 652 w 2866"/>
                  <a:gd name="T97" fmla="*/ 151 h 3549"/>
                  <a:gd name="T98" fmla="*/ 740 w 2866"/>
                  <a:gd name="T99" fmla="*/ 104 h 3549"/>
                  <a:gd name="T100" fmla="*/ 832 w 2866"/>
                  <a:gd name="T101" fmla="*/ 60 h 3549"/>
                  <a:gd name="T102" fmla="*/ 947 w 2866"/>
                  <a:gd name="T103" fmla="*/ 26 h 3549"/>
                  <a:gd name="T104" fmla="*/ 1099 w 2866"/>
                  <a:gd name="T105" fmla="*/ 5 h 3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66" h="3549">
                    <a:moveTo>
                      <a:pt x="1228" y="0"/>
                    </a:moveTo>
                    <a:lnTo>
                      <a:pt x="2252" y="0"/>
                    </a:lnTo>
                    <a:lnTo>
                      <a:pt x="2286" y="4"/>
                    </a:lnTo>
                    <a:lnTo>
                      <a:pt x="2319" y="14"/>
                    </a:lnTo>
                    <a:lnTo>
                      <a:pt x="2350" y="30"/>
                    </a:lnTo>
                    <a:lnTo>
                      <a:pt x="2380" y="50"/>
                    </a:lnTo>
                    <a:lnTo>
                      <a:pt x="2405" y="75"/>
                    </a:lnTo>
                    <a:lnTo>
                      <a:pt x="2426" y="104"/>
                    </a:lnTo>
                    <a:lnTo>
                      <a:pt x="2442" y="135"/>
                    </a:lnTo>
                    <a:lnTo>
                      <a:pt x="2453" y="170"/>
                    </a:lnTo>
                    <a:lnTo>
                      <a:pt x="2456" y="205"/>
                    </a:lnTo>
                    <a:lnTo>
                      <a:pt x="2453" y="241"/>
                    </a:lnTo>
                    <a:lnTo>
                      <a:pt x="2443" y="275"/>
                    </a:lnTo>
                    <a:lnTo>
                      <a:pt x="2427" y="307"/>
                    </a:lnTo>
                    <a:lnTo>
                      <a:pt x="2406" y="336"/>
                    </a:lnTo>
                    <a:lnTo>
                      <a:pt x="2382" y="361"/>
                    </a:lnTo>
                    <a:lnTo>
                      <a:pt x="2353" y="381"/>
                    </a:lnTo>
                    <a:lnTo>
                      <a:pt x="2321" y="397"/>
                    </a:lnTo>
                    <a:lnTo>
                      <a:pt x="2287" y="407"/>
                    </a:lnTo>
                    <a:lnTo>
                      <a:pt x="2252" y="410"/>
                    </a:lnTo>
                    <a:lnTo>
                      <a:pt x="2456" y="410"/>
                    </a:lnTo>
                    <a:lnTo>
                      <a:pt x="2500" y="414"/>
                    </a:lnTo>
                    <a:lnTo>
                      <a:pt x="2543" y="424"/>
                    </a:lnTo>
                    <a:lnTo>
                      <a:pt x="2581" y="441"/>
                    </a:lnTo>
                    <a:lnTo>
                      <a:pt x="2617" y="463"/>
                    </a:lnTo>
                    <a:lnTo>
                      <a:pt x="2648" y="491"/>
                    </a:lnTo>
                    <a:lnTo>
                      <a:pt x="2676" y="522"/>
                    </a:lnTo>
                    <a:lnTo>
                      <a:pt x="2698" y="558"/>
                    </a:lnTo>
                    <a:lnTo>
                      <a:pt x="2715" y="597"/>
                    </a:lnTo>
                    <a:lnTo>
                      <a:pt x="2725" y="639"/>
                    </a:lnTo>
                    <a:lnTo>
                      <a:pt x="2729" y="683"/>
                    </a:lnTo>
                    <a:lnTo>
                      <a:pt x="2725" y="727"/>
                    </a:lnTo>
                    <a:lnTo>
                      <a:pt x="2715" y="769"/>
                    </a:lnTo>
                    <a:lnTo>
                      <a:pt x="2698" y="808"/>
                    </a:lnTo>
                    <a:lnTo>
                      <a:pt x="2676" y="843"/>
                    </a:lnTo>
                    <a:lnTo>
                      <a:pt x="2648" y="876"/>
                    </a:lnTo>
                    <a:lnTo>
                      <a:pt x="2617" y="903"/>
                    </a:lnTo>
                    <a:lnTo>
                      <a:pt x="2581" y="925"/>
                    </a:lnTo>
                    <a:lnTo>
                      <a:pt x="2543" y="942"/>
                    </a:lnTo>
                    <a:lnTo>
                      <a:pt x="2500" y="953"/>
                    </a:lnTo>
                    <a:lnTo>
                      <a:pt x="2456" y="957"/>
                    </a:lnTo>
                    <a:lnTo>
                      <a:pt x="2592" y="957"/>
                    </a:lnTo>
                    <a:lnTo>
                      <a:pt x="2636" y="960"/>
                    </a:lnTo>
                    <a:lnTo>
                      <a:pt x="2679" y="970"/>
                    </a:lnTo>
                    <a:lnTo>
                      <a:pt x="2718" y="987"/>
                    </a:lnTo>
                    <a:lnTo>
                      <a:pt x="2754" y="1009"/>
                    </a:lnTo>
                    <a:lnTo>
                      <a:pt x="2786" y="1036"/>
                    </a:lnTo>
                    <a:lnTo>
                      <a:pt x="2813" y="1069"/>
                    </a:lnTo>
                    <a:lnTo>
                      <a:pt x="2834" y="1104"/>
                    </a:lnTo>
                    <a:lnTo>
                      <a:pt x="2852" y="1143"/>
                    </a:lnTo>
                    <a:lnTo>
                      <a:pt x="2862" y="1185"/>
                    </a:lnTo>
                    <a:lnTo>
                      <a:pt x="2866" y="1229"/>
                    </a:lnTo>
                    <a:lnTo>
                      <a:pt x="2862" y="1273"/>
                    </a:lnTo>
                    <a:lnTo>
                      <a:pt x="2852" y="1315"/>
                    </a:lnTo>
                    <a:lnTo>
                      <a:pt x="2834" y="1354"/>
                    </a:lnTo>
                    <a:lnTo>
                      <a:pt x="2813" y="1390"/>
                    </a:lnTo>
                    <a:lnTo>
                      <a:pt x="2786" y="1421"/>
                    </a:lnTo>
                    <a:lnTo>
                      <a:pt x="2754" y="1449"/>
                    </a:lnTo>
                    <a:lnTo>
                      <a:pt x="2718" y="1471"/>
                    </a:lnTo>
                    <a:lnTo>
                      <a:pt x="2679" y="1488"/>
                    </a:lnTo>
                    <a:lnTo>
                      <a:pt x="2636" y="1498"/>
                    </a:lnTo>
                    <a:lnTo>
                      <a:pt x="2592" y="1502"/>
                    </a:lnTo>
                    <a:lnTo>
                      <a:pt x="2631" y="1508"/>
                    </a:lnTo>
                    <a:lnTo>
                      <a:pt x="2668" y="1516"/>
                    </a:lnTo>
                    <a:lnTo>
                      <a:pt x="2702" y="1526"/>
                    </a:lnTo>
                    <a:lnTo>
                      <a:pt x="2734" y="1538"/>
                    </a:lnTo>
                    <a:lnTo>
                      <a:pt x="2761" y="1553"/>
                    </a:lnTo>
                    <a:lnTo>
                      <a:pt x="2788" y="1570"/>
                    </a:lnTo>
                    <a:lnTo>
                      <a:pt x="2810" y="1589"/>
                    </a:lnTo>
                    <a:lnTo>
                      <a:pt x="2830" y="1611"/>
                    </a:lnTo>
                    <a:lnTo>
                      <a:pt x="2845" y="1638"/>
                    </a:lnTo>
                    <a:lnTo>
                      <a:pt x="2856" y="1666"/>
                    </a:lnTo>
                    <a:lnTo>
                      <a:pt x="2864" y="1699"/>
                    </a:lnTo>
                    <a:lnTo>
                      <a:pt x="2866" y="1734"/>
                    </a:lnTo>
                    <a:lnTo>
                      <a:pt x="2862" y="1775"/>
                    </a:lnTo>
                    <a:lnTo>
                      <a:pt x="2854" y="1817"/>
                    </a:lnTo>
                    <a:lnTo>
                      <a:pt x="2841" y="1857"/>
                    </a:lnTo>
                    <a:lnTo>
                      <a:pt x="2821" y="1895"/>
                    </a:lnTo>
                    <a:lnTo>
                      <a:pt x="2798" y="1931"/>
                    </a:lnTo>
                    <a:lnTo>
                      <a:pt x="2771" y="1963"/>
                    </a:lnTo>
                    <a:lnTo>
                      <a:pt x="2741" y="1992"/>
                    </a:lnTo>
                    <a:lnTo>
                      <a:pt x="2708" y="2015"/>
                    </a:lnTo>
                    <a:lnTo>
                      <a:pt x="2671" y="2033"/>
                    </a:lnTo>
                    <a:lnTo>
                      <a:pt x="2633" y="2044"/>
                    </a:lnTo>
                    <a:lnTo>
                      <a:pt x="2592" y="2048"/>
                    </a:lnTo>
                    <a:lnTo>
                      <a:pt x="1638" y="2048"/>
                    </a:lnTo>
                    <a:lnTo>
                      <a:pt x="1638" y="3140"/>
                    </a:lnTo>
                    <a:lnTo>
                      <a:pt x="1635" y="3200"/>
                    </a:lnTo>
                    <a:lnTo>
                      <a:pt x="1628" y="3256"/>
                    </a:lnTo>
                    <a:lnTo>
                      <a:pt x="1616" y="3307"/>
                    </a:lnTo>
                    <a:lnTo>
                      <a:pt x="1599" y="3353"/>
                    </a:lnTo>
                    <a:lnTo>
                      <a:pt x="1577" y="3394"/>
                    </a:lnTo>
                    <a:lnTo>
                      <a:pt x="1550" y="3431"/>
                    </a:lnTo>
                    <a:lnTo>
                      <a:pt x="1518" y="3461"/>
                    </a:lnTo>
                    <a:lnTo>
                      <a:pt x="1482" y="3488"/>
                    </a:lnTo>
                    <a:lnTo>
                      <a:pt x="1442" y="3510"/>
                    </a:lnTo>
                    <a:lnTo>
                      <a:pt x="1396" y="3527"/>
                    </a:lnTo>
                    <a:lnTo>
                      <a:pt x="1344" y="3539"/>
                    </a:lnTo>
                    <a:lnTo>
                      <a:pt x="1288" y="3547"/>
                    </a:lnTo>
                    <a:lnTo>
                      <a:pt x="1228" y="3549"/>
                    </a:lnTo>
                    <a:lnTo>
                      <a:pt x="1198" y="3547"/>
                    </a:lnTo>
                    <a:lnTo>
                      <a:pt x="1172" y="3538"/>
                    </a:lnTo>
                    <a:lnTo>
                      <a:pt x="1149" y="3526"/>
                    </a:lnTo>
                    <a:lnTo>
                      <a:pt x="1129" y="3509"/>
                    </a:lnTo>
                    <a:lnTo>
                      <a:pt x="1113" y="3489"/>
                    </a:lnTo>
                    <a:lnTo>
                      <a:pt x="1101" y="3466"/>
                    </a:lnTo>
                    <a:lnTo>
                      <a:pt x="1094" y="3441"/>
                    </a:lnTo>
                    <a:lnTo>
                      <a:pt x="1091" y="3413"/>
                    </a:lnTo>
                    <a:lnTo>
                      <a:pt x="1091" y="3306"/>
                    </a:lnTo>
                    <a:lnTo>
                      <a:pt x="1091" y="3205"/>
                    </a:lnTo>
                    <a:lnTo>
                      <a:pt x="1089" y="3109"/>
                    </a:lnTo>
                    <a:lnTo>
                      <a:pt x="1087" y="3017"/>
                    </a:lnTo>
                    <a:lnTo>
                      <a:pt x="1082" y="2930"/>
                    </a:lnTo>
                    <a:lnTo>
                      <a:pt x="1074" y="2847"/>
                    </a:lnTo>
                    <a:lnTo>
                      <a:pt x="1063" y="2768"/>
                    </a:lnTo>
                    <a:lnTo>
                      <a:pt x="1050" y="2694"/>
                    </a:lnTo>
                    <a:lnTo>
                      <a:pt x="1033" y="2622"/>
                    </a:lnTo>
                    <a:lnTo>
                      <a:pt x="1011" y="2554"/>
                    </a:lnTo>
                    <a:lnTo>
                      <a:pt x="984" y="2488"/>
                    </a:lnTo>
                    <a:lnTo>
                      <a:pt x="952" y="2426"/>
                    </a:lnTo>
                    <a:lnTo>
                      <a:pt x="914" y="2365"/>
                    </a:lnTo>
                    <a:lnTo>
                      <a:pt x="870" y="2308"/>
                    </a:lnTo>
                    <a:lnTo>
                      <a:pt x="819" y="2252"/>
                    </a:lnTo>
                    <a:lnTo>
                      <a:pt x="768" y="2202"/>
                    </a:lnTo>
                    <a:lnTo>
                      <a:pt x="717" y="2156"/>
                    </a:lnTo>
                    <a:lnTo>
                      <a:pt x="666" y="2113"/>
                    </a:lnTo>
                    <a:lnTo>
                      <a:pt x="617" y="2073"/>
                    </a:lnTo>
                    <a:lnTo>
                      <a:pt x="567" y="2037"/>
                    </a:lnTo>
                    <a:lnTo>
                      <a:pt x="520" y="2005"/>
                    </a:lnTo>
                    <a:lnTo>
                      <a:pt x="474" y="1977"/>
                    </a:lnTo>
                    <a:lnTo>
                      <a:pt x="430" y="1954"/>
                    </a:lnTo>
                    <a:lnTo>
                      <a:pt x="387" y="1936"/>
                    </a:lnTo>
                    <a:lnTo>
                      <a:pt x="346" y="1922"/>
                    </a:lnTo>
                    <a:lnTo>
                      <a:pt x="308" y="1914"/>
                    </a:lnTo>
                    <a:lnTo>
                      <a:pt x="273" y="1912"/>
                    </a:lnTo>
                    <a:lnTo>
                      <a:pt x="0" y="1912"/>
                    </a:lnTo>
                    <a:lnTo>
                      <a:pt x="0" y="274"/>
                    </a:lnTo>
                    <a:lnTo>
                      <a:pt x="273" y="274"/>
                    </a:lnTo>
                    <a:lnTo>
                      <a:pt x="332" y="264"/>
                    </a:lnTo>
                    <a:lnTo>
                      <a:pt x="386" y="253"/>
                    </a:lnTo>
                    <a:lnTo>
                      <a:pt x="435" y="241"/>
                    </a:lnTo>
                    <a:lnTo>
                      <a:pt x="478" y="228"/>
                    </a:lnTo>
                    <a:lnTo>
                      <a:pt x="519" y="213"/>
                    </a:lnTo>
                    <a:lnTo>
                      <a:pt x="556" y="199"/>
                    </a:lnTo>
                    <a:lnTo>
                      <a:pt x="590" y="183"/>
                    </a:lnTo>
                    <a:lnTo>
                      <a:pt x="622" y="167"/>
                    </a:lnTo>
                    <a:lnTo>
                      <a:pt x="652" y="151"/>
                    </a:lnTo>
                    <a:lnTo>
                      <a:pt x="682" y="135"/>
                    </a:lnTo>
                    <a:lnTo>
                      <a:pt x="711" y="120"/>
                    </a:lnTo>
                    <a:lnTo>
                      <a:pt x="740" y="104"/>
                    </a:lnTo>
                    <a:lnTo>
                      <a:pt x="769" y="89"/>
                    </a:lnTo>
                    <a:lnTo>
                      <a:pt x="800" y="75"/>
                    </a:lnTo>
                    <a:lnTo>
                      <a:pt x="832" y="60"/>
                    </a:lnTo>
                    <a:lnTo>
                      <a:pt x="868" y="48"/>
                    </a:lnTo>
                    <a:lnTo>
                      <a:pt x="905" y="37"/>
                    </a:lnTo>
                    <a:lnTo>
                      <a:pt x="947" y="26"/>
                    </a:lnTo>
                    <a:lnTo>
                      <a:pt x="993" y="17"/>
                    </a:lnTo>
                    <a:lnTo>
                      <a:pt x="1043" y="10"/>
                    </a:lnTo>
                    <a:lnTo>
                      <a:pt x="1099" y="5"/>
                    </a:lnTo>
                    <a:lnTo>
                      <a:pt x="1161" y="2"/>
                    </a:lnTo>
                    <a:lnTo>
                      <a:pt x="122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-2852738" y="-833438"/>
                <a:ext cx="1733550" cy="3251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-2093913" y="1550988"/>
              <a:ext cx="215900" cy="217488"/>
            </a:xfrm>
            <a:custGeom>
              <a:avLst/>
              <a:gdLst>
                <a:gd name="T0" fmla="*/ 68 w 136"/>
                <a:gd name="T1" fmla="*/ 0 h 137"/>
                <a:gd name="T2" fmla="*/ 90 w 136"/>
                <a:gd name="T3" fmla="*/ 3 h 137"/>
                <a:gd name="T4" fmla="*/ 108 w 136"/>
                <a:gd name="T5" fmla="*/ 13 h 137"/>
                <a:gd name="T6" fmla="*/ 123 w 136"/>
                <a:gd name="T7" fmla="*/ 28 h 137"/>
                <a:gd name="T8" fmla="*/ 133 w 136"/>
                <a:gd name="T9" fmla="*/ 47 h 137"/>
                <a:gd name="T10" fmla="*/ 136 w 136"/>
                <a:gd name="T11" fmla="*/ 68 h 137"/>
                <a:gd name="T12" fmla="*/ 133 w 136"/>
                <a:gd name="T13" fmla="*/ 90 h 137"/>
                <a:gd name="T14" fmla="*/ 123 w 136"/>
                <a:gd name="T15" fmla="*/ 109 h 137"/>
                <a:gd name="T16" fmla="*/ 108 w 136"/>
                <a:gd name="T17" fmla="*/ 124 h 137"/>
                <a:gd name="T18" fmla="*/ 90 w 136"/>
                <a:gd name="T19" fmla="*/ 133 h 137"/>
                <a:gd name="T20" fmla="*/ 68 w 136"/>
                <a:gd name="T21" fmla="*/ 137 h 137"/>
                <a:gd name="T22" fmla="*/ 46 w 136"/>
                <a:gd name="T23" fmla="*/ 133 h 137"/>
                <a:gd name="T24" fmla="*/ 28 w 136"/>
                <a:gd name="T25" fmla="*/ 124 h 137"/>
                <a:gd name="T26" fmla="*/ 13 w 136"/>
                <a:gd name="T27" fmla="*/ 109 h 137"/>
                <a:gd name="T28" fmla="*/ 4 w 136"/>
                <a:gd name="T29" fmla="*/ 90 h 137"/>
                <a:gd name="T30" fmla="*/ 0 w 136"/>
                <a:gd name="T31" fmla="*/ 68 h 137"/>
                <a:gd name="T32" fmla="*/ 4 w 136"/>
                <a:gd name="T33" fmla="*/ 47 h 137"/>
                <a:gd name="T34" fmla="*/ 13 w 136"/>
                <a:gd name="T35" fmla="*/ 28 h 137"/>
                <a:gd name="T36" fmla="*/ 28 w 136"/>
                <a:gd name="T37" fmla="*/ 13 h 137"/>
                <a:gd name="T38" fmla="*/ 46 w 136"/>
                <a:gd name="T39" fmla="*/ 3 h 137"/>
                <a:gd name="T40" fmla="*/ 68 w 136"/>
                <a:gd name="T4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7">
                  <a:moveTo>
                    <a:pt x="68" y="0"/>
                  </a:moveTo>
                  <a:lnTo>
                    <a:pt x="90" y="3"/>
                  </a:lnTo>
                  <a:lnTo>
                    <a:pt x="108" y="13"/>
                  </a:lnTo>
                  <a:lnTo>
                    <a:pt x="123" y="28"/>
                  </a:lnTo>
                  <a:lnTo>
                    <a:pt x="133" y="47"/>
                  </a:lnTo>
                  <a:lnTo>
                    <a:pt x="136" y="68"/>
                  </a:lnTo>
                  <a:lnTo>
                    <a:pt x="133" y="90"/>
                  </a:lnTo>
                  <a:lnTo>
                    <a:pt x="123" y="109"/>
                  </a:lnTo>
                  <a:lnTo>
                    <a:pt x="108" y="124"/>
                  </a:lnTo>
                  <a:lnTo>
                    <a:pt x="90" y="133"/>
                  </a:lnTo>
                  <a:lnTo>
                    <a:pt x="68" y="137"/>
                  </a:lnTo>
                  <a:lnTo>
                    <a:pt x="46" y="133"/>
                  </a:lnTo>
                  <a:lnTo>
                    <a:pt x="28" y="124"/>
                  </a:lnTo>
                  <a:lnTo>
                    <a:pt x="13" y="109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3" y="28"/>
                  </a:lnTo>
                  <a:lnTo>
                    <a:pt x="28" y="13"/>
                  </a:lnTo>
                  <a:lnTo>
                    <a:pt x="46" y="3"/>
                  </a:lnTo>
                  <a:lnTo>
                    <a:pt x="6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037917" y="2385798"/>
            <a:ext cx="810494" cy="810494"/>
            <a:chOff x="9266238" y="176213"/>
            <a:chExt cx="6505575" cy="6505575"/>
          </a:xfrm>
          <a:solidFill>
            <a:schemeClr val="accent2"/>
          </a:solidFill>
        </p:grpSpPr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9266238" y="176213"/>
              <a:ext cx="6505575" cy="6505575"/>
            </a:xfrm>
            <a:custGeom>
              <a:avLst/>
              <a:gdLst>
                <a:gd name="T0" fmla="*/ 2174 w 4098"/>
                <a:gd name="T1" fmla="*/ 4 h 4098"/>
                <a:gd name="T2" fmla="*/ 2418 w 4098"/>
                <a:gd name="T3" fmla="*/ 34 h 4098"/>
                <a:gd name="T4" fmla="*/ 2651 w 4098"/>
                <a:gd name="T5" fmla="*/ 89 h 4098"/>
                <a:gd name="T6" fmla="*/ 2874 w 4098"/>
                <a:gd name="T7" fmla="*/ 173 h 4098"/>
                <a:gd name="T8" fmla="*/ 3083 w 4098"/>
                <a:gd name="T9" fmla="*/ 279 h 4098"/>
                <a:gd name="T10" fmla="*/ 3278 w 4098"/>
                <a:gd name="T11" fmla="*/ 410 h 4098"/>
                <a:gd name="T12" fmla="*/ 3456 w 4098"/>
                <a:gd name="T13" fmla="*/ 560 h 4098"/>
                <a:gd name="T14" fmla="*/ 3616 w 4098"/>
                <a:gd name="T15" fmla="*/ 729 h 4098"/>
                <a:gd name="T16" fmla="*/ 3757 w 4098"/>
                <a:gd name="T17" fmla="*/ 915 h 4098"/>
                <a:gd name="T18" fmla="*/ 3874 w 4098"/>
                <a:gd name="T19" fmla="*/ 1118 h 4098"/>
                <a:gd name="T20" fmla="*/ 3970 w 4098"/>
                <a:gd name="T21" fmla="*/ 1334 h 4098"/>
                <a:gd name="T22" fmla="*/ 4040 w 4098"/>
                <a:gd name="T23" fmla="*/ 1562 h 4098"/>
                <a:gd name="T24" fmla="*/ 4083 w 4098"/>
                <a:gd name="T25" fmla="*/ 1802 h 4098"/>
                <a:gd name="T26" fmla="*/ 4098 w 4098"/>
                <a:gd name="T27" fmla="*/ 2049 h 4098"/>
                <a:gd name="T28" fmla="*/ 4083 w 4098"/>
                <a:gd name="T29" fmla="*/ 2296 h 4098"/>
                <a:gd name="T30" fmla="*/ 4040 w 4098"/>
                <a:gd name="T31" fmla="*/ 2536 h 4098"/>
                <a:gd name="T32" fmla="*/ 3970 w 4098"/>
                <a:gd name="T33" fmla="*/ 2764 h 4098"/>
                <a:gd name="T34" fmla="*/ 3874 w 4098"/>
                <a:gd name="T35" fmla="*/ 2980 h 4098"/>
                <a:gd name="T36" fmla="*/ 3757 w 4098"/>
                <a:gd name="T37" fmla="*/ 3183 h 4098"/>
                <a:gd name="T38" fmla="*/ 3616 w 4098"/>
                <a:gd name="T39" fmla="*/ 3369 h 4098"/>
                <a:gd name="T40" fmla="*/ 3456 w 4098"/>
                <a:gd name="T41" fmla="*/ 3538 h 4098"/>
                <a:gd name="T42" fmla="*/ 3278 w 4098"/>
                <a:gd name="T43" fmla="*/ 3688 h 4098"/>
                <a:gd name="T44" fmla="*/ 3083 w 4098"/>
                <a:gd name="T45" fmla="*/ 3819 h 4098"/>
                <a:gd name="T46" fmla="*/ 2874 w 4098"/>
                <a:gd name="T47" fmla="*/ 3925 h 4098"/>
                <a:gd name="T48" fmla="*/ 2651 w 4098"/>
                <a:gd name="T49" fmla="*/ 4009 h 4098"/>
                <a:gd name="T50" fmla="*/ 2418 w 4098"/>
                <a:gd name="T51" fmla="*/ 4064 h 4098"/>
                <a:gd name="T52" fmla="*/ 2174 w 4098"/>
                <a:gd name="T53" fmla="*/ 4094 h 4098"/>
                <a:gd name="T54" fmla="*/ 1924 w 4098"/>
                <a:gd name="T55" fmla="*/ 4094 h 4098"/>
                <a:gd name="T56" fmla="*/ 1680 w 4098"/>
                <a:gd name="T57" fmla="*/ 4064 h 4098"/>
                <a:gd name="T58" fmla="*/ 1447 w 4098"/>
                <a:gd name="T59" fmla="*/ 4009 h 4098"/>
                <a:gd name="T60" fmla="*/ 1224 w 4098"/>
                <a:gd name="T61" fmla="*/ 3925 h 4098"/>
                <a:gd name="T62" fmla="*/ 1015 w 4098"/>
                <a:gd name="T63" fmla="*/ 3819 h 4098"/>
                <a:gd name="T64" fmla="*/ 820 w 4098"/>
                <a:gd name="T65" fmla="*/ 3688 h 4098"/>
                <a:gd name="T66" fmla="*/ 642 w 4098"/>
                <a:gd name="T67" fmla="*/ 3538 h 4098"/>
                <a:gd name="T68" fmla="*/ 482 w 4098"/>
                <a:gd name="T69" fmla="*/ 3369 h 4098"/>
                <a:gd name="T70" fmla="*/ 342 w 4098"/>
                <a:gd name="T71" fmla="*/ 3183 h 4098"/>
                <a:gd name="T72" fmla="*/ 224 w 4098"/>
                <a:gd name="T73" fmla="*/ 2980 h 4098"/>
                <a:gd name="T74" fmla="*/ 128 w 4098"/>
                <a:gd name="T75" fmla="*/ 2764 h 4098"/>
                <a:gd name="T76" fmla="*/ 58 w 4098"/>
                <a:gd name="T77" fmla="*/ 2536 h 4098"/>
                <a:gd name="T78" fmla="*/ 15 w 4098"/>
                <a:gd name="T79" fmla="*/ 2296 h 4098"/>
                <a:gd name="T80" fmla="*/ 0 w 4098"/>
                <a:gd name="T81" fmla="*/ 2049 h 4098"/>
                <a:gd name="T82" fmla="*/ 15 w 4098"/>
                <a:gd name="T83" fmla="*/ 1802 h 4098"/>
                <a:gd name="T84" fmla="*/ 58 w 4098"/>
                <a:gd name="T85" fmla="*/ 1562 h 4098"/>
                <a:gd name="T86" fmla="*/ 128 w 4098"/>
                <a:gd name="T87" fmla="*/ 1334 h 4098"/>
                <a:gd name="T88" fmla="*/ 224 w 4098"/>
                <a:gd name="T89" fmla="*/ 1118 h 4098"/>
                <a:gd name="T90" fmla="*/ 342 w 4098"/>
                <a:gd name="T91" fmla="*/ 915 h 4098"/>
                <a:gd name="T92" fmla="*/ 482 w 4098"/>
                <a:gd name="T93" fmla="*/ 729 h 4098"/>
                <a:gd name="T94" fmla="*/ 642 w 4098"/>
                <a:gd name="T95" fmla="*/ 560 h 4098"/>
                <a:gd name="T96" fmla="*/ 820 w 4098"/>
                <a:gd name="T97" fmla="*/ 410 h 4098"/>
                <a:gd name="T98" fmla="*/ 1015 w 4098"/>
                <a:gd name="T99" fmla="*/ 279 h 4098"/>
                <a:gd name="T100" fmla="*/ 1224 w 4098"/>
                <a:gd name="T101" fmla="*/ 173 h 4098"/>
                <a:gd name="T102" fmla="*/ 1447 w 4098"/>
                <a:gd name="T103" fmla="*/ 89 h 4098"/>
                <a:gd name="T104" fmla="*/ 1680 w 4098"/>
                <a:gd name="T105" fmla="*/ 34 h 4098"/>
                <a:gd name="T106" fmla="*/ 1924 w 4098"/>
                <a:gd name="T107" fmla="*/ 4 h 4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98" h="4098">
                  <a:moveTo>
                    <a:pt x="2049" y="0"/>
                  </a:moveTo>
                  <a:lnTo>
                    <a:pt x="2174" y="4"/>
                  </a:lnTo>
                  <a:lnTo>
                    <a:pt x="2296" y="15"/>
                  </a:lnTo>
                  <a:lnTo>
                    <a:pt x="2418" y="34"/>
                  </a:lnTo>
                  <a:lnTo>
                    <a:pt x="2536" y="58"/>
                  </a:lnTo>
                  <a:lnTo>
                    <a:pt x="2651" y="89"/>
                  </a:lnTo>
                  <a:lnTo>
                    <a:pt x="2764" y="128"/>
                  </a:lnTo>
                  <a:lnTo>
                    <a:pt x="2874" y="173"/>
                  </a:lnTo>
                  <a:lnTo>
                    <a:pt x="2980" y="224"/>
                  </a:lnTo>
                  <a:lnTo>
                    <a:pt x="3083" y="279"/>
                  </a:lnTo>
                  <a:lnTo>
                    <a:pt x="3183" y="342"/>
                  </a:lnTo>
                  <a:lnTo>
                    <a:pt x="3278" y="410"/>
                  </a:lnTo>
                  <a:lnTo>
                    <a:pt x="3369" y="482"/>
                  </a:lnTo>
                  <a:lnTo>
                    <a:pt x="3456" y="560"/>
                  </a:lnTo>
                  <a:lnTo>
                    <a:pt x="3538" y="642"/>
                  </a:lnTo>
                  <a:lnTo>
                    <a:pt x="3616" y="729"/>
                  </a:lnTo>
                  <a:lnTo>
                    <a:pt x="3688" y="820"/>
                  </a:lnTo>
                  <a:lnTo>
                    <a:pt x="3757" y="915"/>
                  </a:lnTo>
                  <a:lnTo>
                    <a:pt x="3819" y="1015"/>
                  </a:lnTo>
                  <a:lnTo>
                    <a:pt x="3874" y="1118"/>
                  </a:lnTo>
                  <a:lnTo>
                    <a:pt x="3925" y="1224"/>
                  </a:lnTo>
                  <a:lnTo>
                    <a:pt x="3970" y="1334"/>
                  </a:lnTo>
                  <a:lnTo>
                    <a:pt x="4009" y="1447"/>
                  </a:lnTo>
                  <a:lnTo>
                    <a:pt x="4040" y="1562"/>
                  </a:lnTo>
                  <a:lnTo>
                    <a:pt x="4064" y="1680"/>
                  </a:lnTo>
                  <a:lnTo>
                    <a:pt x="4083" y="1802"/>
                  </a:lnTo>
                  <a:lnTo>
                    <a:pt x="4094" y="1924"/>
                  </a:lnTo>
                  <a:lnTo>
                    <a:pt x="4098" y="2049"/>
                  </a:lnTo>
                  <a:lnTo>
                    <a:pt x="4094" y="2174"/>
                  </a:lnTo>
                  <a:lnTo>
                    <a:pt x="4083" y="2296"/>
                  </a:lnTo>
                  <a:lnTo>
                    <a:pt x="4064" y="2418"/>
                  </a:lnTo>
                  <a:lnTo>
                    <a:pt x="4040" y="2536"/>
                  </a:lnTo>
                  <a:lnTo>
                    <a:pt x="4009" y="2651"/>
                  </a:lnTo>
                  <a:lnTo>
                    <a:pt x="3970" y="2764"/>
                  </a:lnTo>
                  <a:lnTo>
                    <a:pt x="3925" y="2874"/>
                  </a:lnTo>
                  <a:lnTo>
                    <a:pt x="3874" y="2980"/>
                  </a:lnTo>
                  <a:lnTo>
                    <a:pt x="3819" y="3083"/>
                  </a:lnTo>
                  <a:lnTo>
                    <a:pt x="3757" y="3183"/>
                  </a:lnTo>
                  <a:lnTo>
                    <a:pt x="3688" y="3278"/>
                  </a:lnTo>
                  <a:lnTo>
                    <a:pt x="3616" y="3369"/>
                  </a:lnTo>
                  <a:lnTo>
                    <a:pt x="3538" y="3456"/>
                  </a:lnTo>
                  <a:lnTo>
                    <a:pt x="3456" y="3538"/>
                  </a:lnTo>
                  <a:lnTo>
                    <a:pt x="3369" y="3616"/>
                  </a:lnTo>
                  <a:lnTo>
                    <a:pt x="3278" y="3688"/>
                  </a:lnTo>
                  <a:lnTo>
                    <a:pt x="3183" y="3757"/>
                  </a:lnTo>
                  <a:lnTo>
                    <a:pt x="3083" y="3819"/>
                  </a:lnTo>
                  <a:lnTo>
                    <a:pt x="2980" y="3874"/>
                  </a:lnTo>
                  <a:lnTo>
                    <a:pt x="2874" y="3925"/>
                  </a:lnTo>
                  <a:lnTo>
                    <a:pt x="2764" y="3970"/>
                  </a:lnTo>
                  <a:lnTo>
                    <a:pt x="2651" y="4009"/>
                  </a:lnTo>
                  <a:lnTo>
                    <a:pt x="2536" y="4040"/>
                  </a:lnTo>
                  <a:lnTo>
                    <a:pt x="2418" y="4064"/>
                  </a:lnTo>
                  <a:lnTo>
                    <a:pt x="2296" y="4083"/>
                  </a:lnTo>
                  <a:lnTo>
                    <a:pt x="2174" y="4094"/>
                  </a:lnTo>
                  <a:lnTo>
                    <a:pt x="2049" y="4098"/>
                  </a:lnTo>
                  <a:lnTo>
                    <a:pt x="1924" y="4094"/>
                  </a:lnTo>
                  <a:lnTo>
                    <a:pt x="1802" y="4083"/>
                  </a:lnTo>
                  <a:lnTo>
                    <a:pt x="1680" y="4064"/>
                  </a:lnTo>
                  <a:lnTo>
                    <a:pt x="1562" y="4040"/>
                  </a:lnTo>
                  <a:lnTo>
                    <a:pt x="1447" y="4009"/>
                  </a:lnTo>
                  <a:lnTo>
                    <a:pt x="1334" y="3970"/>
                  </a:lnTo>
                  <a:lnTo>
                    <a:pt x="1224" y="3925"/>
                  </a:lnTo>
                  <a:lnTo>
                    <a:pt x="1118" y="3874"/>
                  </a:lnTo>
                  <a:lnTo>
                    <a:pt x="1015" y="3819"/>
                  </a:lnTo>
                  <a:lnTo>
                    <a:pt x="915" y="3757"/>
                  </a:lnTo>
                  <a:lnTo>
                    <a:pt x="820" y="3688"/>
                  </a:lnTo>
                  <a:lnTo>
                    <a:pt x="729" y="3616"/>
                  </a:lnTo>
                  <a:lnTo>
                    <a:pt x="642" y="3538"/>
                  </a:lnTo>
                  <a:lnTo>
                    <a:pt x="560" y="3456"/>
                  </a:lnTo>
                  <a:lnTo>
                    <a:pt x="482" y="3369"/>
                  </a:lnTo>
                  <a:lnTo>
                    <a:pt x="410" y="3278"/>
                  </a:lnTo>
                  <a:lnTo>
                    <a:pt x="342" y="3183"/>
                  </a:lnTo>
                  <a:lnTo>
                    <a:pt x="279" y="3083"/>
                  </a:lnTo>
                  <a:lnTo>
                    <a:pt x="224" y="2980"/>
                  </a:lnTo>
                  <a:lnTo>
                    <a:pt x="173" y="2874"/>
                  </a:lnTo>
                  <a:lnTo>
                    <a:pt x="128" y="2764"/>
                  </a:lnTo>
                  <a:lnTo>
                    <a:pt x="89" y="2651"/>
                  </a:lnTo>
                  <a:lnTo>
                    <a:pt x="58" y="2536"/>
                  </a:lnTo>
                  <a:lnTo>
                    <a:pt x="34" y="2418"/>
                  </a:lnTo>
                  <a:lnTo>
                    <a:pt x="15" y="2296"/>
                  </a:lnTo>
                  <a:lnTo>
                    <a:pt x="4" y="2174"/>
                  </a:lnTo>
                  <a:lnTo>
                    <a:pt x="0" y="2049"/>
                  </a:lnTo>
                  <a:lnTo>
                    <a:pt x="4" y="1924"/>
                  </a:lnTo>
                  <a:lnTo>
                    <a:pt x="15" y="1802"/>
                  </a:lnTo>
                  <a:lnTo>
                    <a:pt x="34" y="1680"/>
                  </a:lnTo>
                  <a:lnTo>
                    <a:pt x="58" y="1562"/>
                  </a:lnTo>
                  <a:lnTo>
                    <a:pt x="89" y="1447"/>
                  </a:lnTo>
                  <a:lnTo>
                    <a:pt x="128" y="1334"/>
                  </a:lnTo>
                  <a:lnTo>
                    <a:pt x="173" y="1224"/>
                  </a:lnTo>
                  <a:lnTo>
                    <a:pt x="224" y="1118"/>
                  </a:lnTo>
                  <a:lnTo>
                    <a:pt x="279" y="1015"/>
                  </a:lnTo>
                  <a:lnTo>
                    <a:pt x="342" y="915"/>
                  </a:lnTo>
                  <a:lnTo>
                    <a:pt x="410" y="820"/>
                  </a:lnTo>
                  <a:lnTo>
                    <a:pt x="482" y="729"/>
                  </a:lnTo>
                  <a:lnTo>
                    <a:pt x="560" y="642"/>
                  </a:lnTo>
                  <a:lnTo>
                    <a:pt x="642" y="560"/>
                  </a:lnTo>
                  <a:lnTo>
                    <a:pt x="729" y="482"/>
                  </a:lnTo>
                  <a:lnTo>
                    <a:pt x="820" y="410"/>
                  </a:lnTo>
                  <a:lnTo>
                    <a:pt x="915" y="342"/>
                  </a:lnTo>
                  <a:lnTo>
                    <a:pt x="1015" y="279"/>
                  </a:lnTo>
                  <a:lnTo>
                    <a:pt x="1118" y="224"/>
                  </a:lnTo>
                  <a:lnTo>
                    <a:pt x="1224" y="173"/>
                  </a:lnTo>
                  <a:lnTo>
                    <a:pt x="1334" y="128"/>
                  </a:lnTo>
                  <a:lnTo>
                    <a:pt x="1447" y="89"/>
                  </a:lnTo>
                  <a:lnTo>
                    <a:pt x="1562" y="58"/>
                  </a:lnTo>
                  <a:lnTo>
                    <a:pt x="1680" y="34"/>
                  </a:lnTo>
                  <a:lnTo>
                    <a:pt x="1802" y="15"/>
                  </a:lnTo>
                  <a:lnTo>
                    <a:pt x="1924" y="4"/>
                  </a:lnTo>
                  <a:lnTo>
                    <a:pt x="204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>
              <a:off x="11323638" y="4319588"/>
              <a:ext cx="2500313" cy="1044575"/>
            </a:xfrm>
            <a:custGeom>
              <a:avLst/>
              <a:gdLst>
                <a:gd name="T0" fmla="*/ 862 w 1575"/>
                <a:gd name="T1" fmla="*/ 3 h 658"/>
                <a:gd name="T2" fmla="*/ 1001 w 1575"/>
                <a:gd name="T3" fmla="*/ 24 h 658"/>
                <a:gd name="T4" fmla="*/ 1123 w 1575"/>
                <a:gd name="T5" fmla="*/ 60 h 658"/>
                <a:gd name="T6" fmla="*/ 1230 w 1575"/>
                <a:gd name="T7" fmla="*/ 110 h 658"/>
                <a:gd name="T8" fmla="*/ 1322 w 1575"/>
                <a:gd name="T9" fmla="*/ 169 h 658"/>
                <a:gd name="T10" fmla="*/ 1399 w 1575"/>
                <a:gd name="T11" fmla="*/ 236 h 658"/>
                <a:gd name="T12" fmla="*/ 1461 w 1575"/>
                <a:gd name="T13" fmla="*/ 307 h 658"/>
                <a:gd name="T14" fmla="*/ 1509 w 1575"/>
                <a:gd name="T15" fmla="*/ 379 h 658"/>
                <a:gd name="T16" fmla="*/ 1544 w 1575"/>
                <a:gd name="T17" fmla="*/ 449 h 658"/>
                <a:gd name="T18" fmla="*/ 1566 w 1575"/>
                <a:gd name="T19" fmla="*/ 512 h 658"/>
                <a:gd name="T20" fmla="*/ 1575 w 1575"/>
                <a:gd name="T21" fmla="*/ 568 h 658"/>
                <a:gd name="T22" fmla="*/ 1571 w 1575"/>
                <a:gd name="T23" fmla="*/ 611 h 658"/>
                <a:gd name="T24" fmla="*/ 1555 w 1575"/>
                <a:gd name="T25" fmla="*/ 641 h 658"/>
                <a:gd name="T26" fmla="*/ 1523 w 1575"/>
                <a:gd name="T27" fmla="*/ 656 h 658"/>
                <a:gd name="T28" fmla="*/ 1477 w 1575"/>
                <a:gd name="T29" fmla="*/ 655 h 658"/>
                <a:gd name="T30" fmla="*/ 1419 w 1575"/>
                <a:gd name="T31" fmla="*/ 636 h 658"/>
                <a:gd name="T32" fmla="*/ 1349 w 1575"/>
                <a:gd name="T33" fmla="*/ 604 h 658"/>
                <a:gd name="T34" fmla="*/ 1268 w 1575"/>
                <a:gd name="T35" fmla="*/ 565 h 658"/>
                <a:gd name="T36" fmla="*/ 1178 w 1575"/>
                <a:gd name="T37" fmla="*/ 524 h 658"/>
                <a:gd name="T38" fmla="*/ 1077 w 1575"/>
                <a:gd name="T39" fmla="*/ 486 h 658"/>
                <a:gd name="T40" fmla="*/ 968 w 1575"/>
                <a:gd name="T41" fmla="*/ 455 h 658"/>
                <a:gd name="T42" fmla="*/ 850 w 1575"/>
                <a:gd name="T43" fmla="*/ 436 h 658"/>
                <a:gd name="T44" fmla="*/ 727 w 1575"/>
                <a:gd name="T45" fmla="*/ 436 h 658"/>
                <a:gd name="T46" fmla="*/ 610 w 1575"/>
                <a:gd name="T47" fmla="*/ 452 h 658"/>
                <a:gd name="T48" fmla="*/ 501 w 1575"/>
                <a:gd name="T49" fmla="*/ 483 h 658"/>
                <a:gd name="T50" fmla="*/ 400 w 1575"/>
                <a:gd name="T51" fmla="*/ 522 h 658"/>
                <a:gd name="T52" fmla="*/ 310 w 1575"/>
                <a:gd name="T53" fmla="*/ 563 h 658"/>
                <a:gd name="T54" fmla="*/ 228 w 1575"/>
                <a:gd name="T55" fmla="*/ 603 h 658"/>
                <a:gd name="T56" fmla="*/ 158 w 1575"/>
                <a:gd name="T57" fmla="*/ 635 h 658"/>
                <a:gd name="T58" fmla="*/ 99 w 1575"/>
                <a:gd name="T59" fmla="*/ 655 h 658"/>
                <a:gd name="T60" fmla="*/ 53 w 1575"/>
                <a:gd name="T61" fmla="*/ 656 h 658"/>
                <a:gd name="T62" fmla="*/ 20 w 1575"/>
                <a:gd name="T63" fmla="*/ 641 h 658"/>
                <a:gd name="T64" fmla="*/ 4 w 1575"/>
                <a:gd name="T65" fmla="*/ 611 h 658"/>
                <a:gd name="T66" fmla="*/ 0 w 1575"/>
                <a:gd name="T67" fmla="*/ 568 h 658"/>
                <a:gd name="T68" fmla="*/ 9 w 1575"/>
                <a:gd name="T69" fmla="*/ 512 h 658"/>
                <a:gd name="T70" fmla="*/ 32 w 1575"/>
                <a:gd name="T71" fmla="*/ 449 h 658"/>
                <a:gd name="T72" fmla="*/ 66 w 1575"/>
                <a:gd name="T73" fmla="*/ 379 h 658"/>
                <a:gd name="T74" fmla="*/ 115 w 1575"/>
                <a:gd name="T75" fmla="*/ 307 h 658"/>
                <a:gd name="T76" fmla="*/ 177 w 1575"/>
                <a:gd name="T77" fmla="*/ 236 h 658"/>
                <a:gd name="T78" fmla="*/ 254 w 1575"/>
                <a:gd name="T79" fmla="*/ 169 h 658"/>
                <a:gd name="T80" fmla="*/ 346 w 1575"/>
                <a:gd name="T81" fmla="*/ 110 h 658"/>
                <a:gd name="T82" fmla="*/ 452 w 1575"/>
                <a:gd name="T83" fmla="*/ 60 h 658"/>
                <a:gd name="T84" fmla="*/ 575 w 1575"/>
                <a:gd name="T85" fmla="*/ 24 h 658"/>
                <a:gd name="T86" fmla="*/ 713 w 1575"/>
                <a:gd name="T87" fmla="*/ 3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75" h="658">
                  <a:moveTo>
                    <a:pt x="788" y="0"/>
                  </a:moveTo>
                  <a:lnTo>
                    <a:pt x="862" y="3"/>
                  </a:lnTo>
                  <a:lnTo>
                    <a:pt x="934" y="11"/>
                  </a:lnTo>
                  <a:lnTo>
                    <a:pt x="1001" y="24"/>
                  </a:lnTo>
                  <a:lnTo>
                    <a:pt x="1063" y="40"/>
                  </a:lnTo>
                  <a:lnTo>
                    <a:pt x="1123" y="60"/>
                  </a:lnTo>
                  <a:lnTo>
                    <a:pt x="1178" y="84"/>
                  </a:lnTo>
                  <a:lnTo>
                    <a:pt x="1230" y="110"/>
                  </a:lnTo>
                  <a:lnTo>
                    <a:pt x="1277" y="138"/>
                  </a:lnTo>
                  <a:lnTo>
                    <a:pt x="1322" y="169"/>
                  </a:lnTo>
                  <a:lnTo>
                    <a:pt x="1361" y="203"/>
                  </a:lnTo>
                  <a:lnTo>
                    <a:pt x="1399" y="236"/>
                  </a:lnTo>
                  <a:lnTo>
                    <a:pt x="1431" y="272"/>
                  </a:lnTo>
                  <a:lnTo>
                    <a:pt x="1461" y="307"/>
                  </a:lnTo>
                  <a:lnTo>
                    <a:pt x="1487" y="343"/>
                  </a:lnTo>
                  <a:lnTo>
                    <a:pt x="1509" y="379"/>
                  </a:lnTo>
                  <a:lnTo>
                    <a:pt x="1529" y="414"/>
                  </a:lnTo>
                  <a:lnTo>
                    <a:pt x="1544" y="449"/>
                  </a:lnTo>
                  <a:lnTo>
                    <a:pt x="1558" y="481"/>
                  </a:lnTo>
                  <a:lnTo>
                    <a:pt x="1566" y="512"/>
                  </a:lnTo>
                  <a:lnTo>
                    <a:pt x="1573" y="542"/>
                  </a:lnTo>
                  <a:lnTo>
                    <a:pt x="1575" y="568"/>
                  </a:lnTo>
                  <a:lnTo>
                    <a:pt x="1575" y="591"/>
                  </a:lnTo>
                  <a:lnTo>
                    <a:pt x="1571" y="611"/>
                  </a:lnTo>
                  <a:lnTo>
                    <a:pt x="1564" y="629"/>
                  </a:lnTo>
                  <a:lnTo>
                    <a:pt x="1555" y="641"/>
                  </a:lnTo>
                  <a:lnTo>
                    <a:pt x="1542" y="649"/>
                  </a:lnTo>
                  <a:lnTo>
                    <a:pt x="1523" y="656"/>
                  </a:lnTo>
                  <a:lnTo>
                    <a:pt x="1502" y="658"/>
                  </a:lnTo>
                  <a:lnTo>
                    <a:pt x="1477" y="655"/>
                  </a:lnTo>
                  <a:lnTo>
                    <a:pt x="1450" y="647"/>
                  </a:lnTo>
                  <a:lnTo>
                    <a:pt x="1419" y="636"/>
                  </a:lnTo>
                  <a:lnTo>
                    <a:pt x="1385" y="621"/>
                  </a:lnTo>
                  <a:lnTo>
                    <a:pt x="1349" y="604"/>
                  </a:lnTo>
                  <a:lnTo>
                    <a:pt x="1311" y="585"/>
                  </a:lnTo>
                  <a:lnTo>
                    <a:pt x="1268" y="565"/>
                  </a:lnTo>
                  <a:lnTo>
                    <a:pt x="1225" y="545"/>
                  </a:lnTo>
                  <a:lnTo>
                    <a:pt x="1178" y="524"/>
                  </a:lnTo>
                  <a:lnTo>
                    <a:pt x="1129" y="504"/>
                  </a:lnTo>
                  <a:lnTo>
                    <a:pt x="1077" y="486"/>
                  </a:lnTo>
                  <a:lnTo>
                    <a:pt x="1024" y="470"/>
                  </a:lnTo>
                  <a:lnTo>
                    <a:pt x="968" y="455"/>
                  </a:lnTo>
                  <a:lnTo>
                    <a:pt x="909" y="444"/>
                  </a:lnTo>
                  <a:lnTo>
                    <a:pt x="850" y="436"/>
                  </a:lnTo>
                  <a:lnTo>
                    <a:pt x="788" y="434"/>
                  </a:lnTo>
                  <a:lnTo>
                    <a:pt x="727" y="436"/>
                  </a:lnTo>
                  <a:lnTo>
                    <a:pt x="667" y="442"/>
                  </a:lnTo>
                  <a:lnTo>
                    <a:pt x="610" y="452"/>
                  </a:lnTo>
                  <a:lnTo>
                    <a:pt x="554" y="466"/>
                  </a:lnTo>
                  <a:lnTo>
                    <a:pt x="501" y="483"/>
                  </a:lnTo>
                  <a:lnTo>
                    <a:pt x="449" y="502"/>
                  </a:lnTo>
                  <a:lnTo>
                    <a:pt x="400" y="522"/>
                  </a:lnTo>
                  <a:lnTo>
                    <a:pt x="353" y="543"/>
                  </a:lnTo>
                  <a:lnTo>
                    <a:pt x="310" y="563"/>
                  </a:lnTo>
                  <a:lnTo>
                    <a:pt x="267" y="584"/>
                  </a:lnTo>
                  <a:lnTo>
                    <a:pt x="228" y="603"/>
                  </a:lnTo>
                  <a:lnTo>
                    <a:pt x="192" y="620"/>
                  </a:lnTo>
                  <a:lnTo>
                    <a:pt x="158" y="635"/>
                  </a:lnTo>
                  <a:lnTo>
                    <a:pt x="127" y="646"/>
                  </a:lnTo>
                  <a:lnTo>
                    <a:pt x="99" y="655"/>
                  </a:lnTo>
                  <a:lnTo>
                    <a:pt x="74" y="657"/>
                  </a:lnTo>
                  <a:lnTo>
                    <a:pt x="53" y="656"/>
                  </a:lnTo>
                  <a:lnTo>
                    <a:pt x="34" y="649"/>
                  </a:lnTo>
                  <a:lnTo>
                    <a:pt x="20" y="641"/>
                  </a:lnTo>
                  <a:lnTo>
                    <a:pt x="12" y="629"/>
                  </a:lnTo>
                  <a:lnTo>
                    <a:pt x="4" y="611"/>
                  </a:lnTo>
                  <a:lnTo>
                    <a:pt x="2" y="591"/>
                  </a:lnTo>
                  <a:lnTo>
                    <a:pt x="0" y="568"/>
                  </a:lnTo>
                  <a:lnTo>
                    <a:pt x="3" y="542"/>
                  </a:lnTo>
                  <a:lnTo>
                    <a:pt x="9" y="512"/>
                  </a:lnTo>
                  <a:lnTo>
                    <a:pt x="19" y="481"/>
                  </a:lnTo>
                  <a:lnTo>
                    <a:pt x="32" y="449"/>
                  </a:lnTo>
                  <a:lnTo>
                    <a:pt x="46" y="414"/>
                  </a:lnTo>
                  <a:lnTo>
                    <a:pt x="66" y="379"/>
                  </a:lnTo>
                  <a:lnTo>
                    <a:pt x="89" y="343"/>
                  </a:lnTo>
                  <a:lnTo>
                    <a:pt x="115" y="307"/>
                  </a:lnTo>
                  <a:lnTo>
                    <a:pt x="145" y="272"/>
                  </a:lnTo>
                  <a:lnTo>
                    <a:pt x="177" y="236"/>
                  </a:lnTo>
                  <a:lnTo>
                    <a:pt x="214" y="203"/>
                  </a:lnTo>
                  <a:lnTo>
                    <a:pt x="254" y="169"/>
                  </a:lnTo>
                  <a:lnTo>
                    <a:pt x="298" y="138"/>
                  </a:lnTo>
                  <a:lnTo>
                    <a:pt x="346" y="110"/>
                  </a:lnTo>
                  <a:lnTo>
                    <a:pt x="398" y="84"/>
                  </a:lnTo>
                  <a:lnTo>
                    <a:pt x="452" y="60"/>
                  </a:lnTo>
                  <a:lnTo>
                    <a:pt x="512" y="40"/>
                  </a:lnTo>
                  <a:lnTo>
                    <a:pt x="575" y="24"/>
                  </a:lnTo>
                  <a:lnTo>
                    <a:pt x="642" y="11"/>
                  </a:lnTo>
                  <a:lnTo>
                    <a:pt x="713" y="3"/>
                  </a:lnTo>
                  <a:lnTo>
                    <a:pt x="78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13181013" y="2468563"/>
              <a:ext cx="1044575" cy="1042988"/>
            </a:xfrm>
            <a:custGeom>
              <a:avLst/>
              <a:gdLst>
                <a:gd name="T0" fmla="*/ 329 w 658"/>
                <a:gd name="T1" fmla="*/ 0 h 657"/>
                <a:gd name="T2" fmla="*/ 378 w 658"/>
                <a:gd name="T3" fmla="*/ 4 h 657"/>
                <a:gd name="T4" fmla="*/ 424 w 658"/>
                <a:gd name="T5" fmla="*/ 14 h 657"/>
                <a:gd name="T6" fmla="*/ 468 w 658"/>
                <a:gd name="T7" fmla="*/ 30 h 657"/>
                <a:gd name="T8" fmla="*/ 508 w 658"/>
                <a:gd name="T9" fmla="*/ 54 h 657"/>
                <a:gd name="T10" fmla="*/ 545 w 658"/>
                <a:gd name="T11" fmla="*/ 81 h 657"/>
                <a:gd name="T12" fmla="*/ 578 w 658"/>
                <a:gd name="T13" fmla="*/ 113 h 657"/>
                <a:gd name="T14" fmla="*/ 605 w 658"/>
                <a:gd name="T15" fmla="*/ 149 h 657"/>
                <a:gd name="T16" fmla="*/ 627 w 658"/>
                <a:gd name="T17" fmla="*/ 190 h 657"/>
                <a:gd name="T18" fmla="*/ 645 w 658"/>
                <a:gd name="T19" fmla="*/ 234 h 657"/>
                <a:gd name="T20" fmla="*/ 655 w 658"/>
                <a:gd name="T21" fmla="*/ 281 h 657"/>
                <a:gd name="T22" fmla="*/ 658 w 658"/>
                <a:gd name="T23" fmla="*/ 329 h 657"/>
                <a:gd name="T24" fmla="*/ 655 w 658"/>
                <a:gd name="T25" fmla="*/ 378 h 657"/>
                <a:gd name="T26" fmla="*/ 645 w 658"/>
                <a:gd name="T27" fmla="*/ 424 h 657"/>
                <a:gd name="T28" fmla="*/ 627 w 658"/>
                <a:gd name="T29" fmla="*/ 467 h 657"/>
                <a:gd name="T30" fmla="*/ 605 w 658"/>
                <a:gd name="T31" fmla="*/ 507 h 657"/>
                <a:gd name="T32" fmla="*/ 578 w 658"/>
                <a:gd name="T33" fmla="*/ 544 h 657"/>
                <a:gd name="T34" fmla="*/ 545 w 658"/>
                <a:gd name="T35" fmla="*/ 576 h 657"/>
                <a:gd name="T36" fmla="*/ 508 w 658"/>
                <a:gd name="T37" fmla="*/ 604 h 657"/>
                <a:gd name="T38" fmla="*/ 468 w 658"/>
                <a:gd name="T39" fmla="*/ 626 h 657"/>
                <a:gd name="T40" fmla="*/ 424 w 658"/>
                <a:gd name="T41" fmla="*/ 643 h 657"/>
                <a:gd name="T42" fmla="*/ 378 w 658"/>
                <a:gd name="T43" fmla="*/ 653 h 657"/>
                <a:gd name="T44" fmla="*/ 329 w 658"/>
                <a:gd name="T45" fmla="*/ 657 h 657"/>
                <a:gd name="T46" fmla="*/ 281 w 658"/>
                <a:gd name="T47" fmla="*/ 653 h 657"/>
                <a:gd name="T48" fmla="*/ 235 w 658"/>
                <a:gd name="T49" fmla="*/ 643 h 657"/>
                <a:gd name="T50" fmla="*/ 190 w 658"/>
                <a:gd name="T51" fmla="*/ 626 h 657"/>
                <a:gd name="T52" fmla="*/ 151 w 658"/>
                <a:gd name="T53" fmla="*/ 604 h 657"/>
                <a:gd name="T54" fmla="*/ 113 w 658"/>
                <a:gd name="T55" fmla="*/ 576 h 657"/>
                <a:gd name="T56" fmla="*/ 81 w 658"/>
                <a:gd name="T57" fmla="*/ 544 h 657"/>
                <a:gd name="T58" fmla="*/ 54 w 658"/>
                <a:gd name="T59" fmla="*/ 507 h 657"/>
                <a:gd name="T60" fmla="*/ 31 w 658"/>
                <a:gd name="T61" fmla="*/ 467 h 657"/>
                <a:gd name="T62" fmla="*/ 14 w 658"/>
                <a:gd name="T63" fmla="*/ 424 h 657"/>
                <a:gd name="T64" fmla="*/ 4 w 658"/>
                <a:gd name="T65" fmla="*/ 378 h 657"/>
                <a:gd name="T66" fmla="*/ 0 w 658"/>
                <a:gd name="T67" fmla="*/ 329 h 657"/>
                <a:gd name="T68" fmla="*/ 4 w 658"/>
                <a:gd name="T69" fmla="*/ 281 h 657"/>
                <a:gd name="T70" fmla="*/ 14 w 658"/>
                <a:gd name="T71" fmla="*/ 234 h 657"/>
                <a:gd name="T72" fmla="*/ 31 w 658"/>
                <a:gd name="T73" fmla="*/ 190 h 657"/>
                <a:gd name="T74" fmla="*/ 54 w 658"/>
                <a:gd name="T75" fmla="*/ 149 h 657"/>
                <a:gd name="T76" fmla="*/ 81 w 658"/>
                <a:gd name="T77" fmla="*/ 113 h 657"/>
                <a:gd name="T78" fmla="*/ 113 w 658"/>
                <a:gd name="T79" fmla="*/ 81 h 657"/>
                <a:gd name="T80" fmla="*/ 151 w 658"/>
                <a:gd name="T81" fmla="*/ 54 h 657"/>
                <a:gd name="T82" fmla="*/ 191 w 658"/>
                <a:gd name="T83" fmla="*/ 30 h 657"/>
                <a:gd name="T84" fmla="*/ 235 w 658"/>
                <a:gd name="T85" fmla="*/ 14 h 657"/>
                <a:gd name="T86" fmla="*/ 281 w 658"/>
                <a:gd name="T87" fmla="*/ 4 h 657"/>
                <a:gd name="T88" fmla="*/ 329 w 658"/>
                <a:gd name="T8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7">
                  <a:moveTo>
                    <a:pt x="329" y="0"/>
                  </a:moveTo>
                  <a:lnTo>
                    <a:pt x="378" y="4"/>
                  </a:lnTo>
                  <a:lnTo>
                    <a:pt x="424" y="14"/>
                  </a:lnTo>
                  <a:lnTo>
                    <a:pt x="468" y="30"/>
                  </a:lnTo>
                  <a:lnTo>
                    <a:pt x="508" y="54"/>
                  </a:lnTo>
                  <a:lnTo>
                    <a:pt x="545" y="81"/>
                  </a:lnTo>
                  <a:lnTo>
                    <a:pt x="578" y="113"/>
                  </a:lnTo>
                  <a:lnTo>
                    <a:pt x="605" y="149"/>
                  </a:lnTo>
                  <a:lnTo>
                    <a:pt x="627" y="190"/>
                  </a:lnTo>
                  <a:lnTo>
                    <a:pt x="645" y="234"/>
                  </a:lnTo>
                  <a:lnTo>
                    <a:pt x="655" y="281"/>
                  </a:lnTo>
                  <a:lnTo>
                    <a:pt x="658" y="329"/>
                  </a:lnTo>
                  <a:lnTo>
                    <a:pt x="655" y="378"/>
                  </a:lnTo>
                  <a:lnTo>
                    <a:pt x="645" y="424"/>
                  </a:lnTo>
                  <a:lnTo>
                    <a:pt x="627" y="467"/>
                  </a:lnTo>
                  <a:lnTo>
                    <a:pt x="605" y="507"/>
                  </a:lnTo>
                  <a:lnTo>
                    <a:pt x="578" y="544"/>
                  </a:lnTo>
                  <a:lnTo>
                    <a:pt x="545" y="576"/>
                  </a:lnTo>
                  <a:lnTo>
                    <a:pt x="508" y="604"/>
                  </a:lnTo>
                  <a:lnTo>
                    <a:pt x="468" y="626"/>
                  </a:lnTo>
                  <a:lnTo>
                    <a:pt x="424" y="643"/>
                  </a:lnTo>
                  <a:lnTo>
                    <a:pt x="378" y="653"/>
                  </a:lnTo>
                  <a:lnTo>
                    <a:pt x="329" y="657"/>
                  </a:lnTo>
                  <a:lnTo>
                    <a:pt x="281" y="653"/>
                  </a:lnTo>
                  <a:lnTo>
                    <a:pt x="235" y="643"/>
                  </a:lnTo>
                  <a:lnTo>
                    <a:pt x="190" y="626"/>
                  </a:lnTo>
                  <a:lnTo>
                    <a:pt x="151" y="604"/>
                  </a:lnTo>
                  <a:lnTo>
                    <a:pt x="113" y="576"/>
                  </a:lnTo>
                  <a:lnTo>
                    <a:pt x="81" y="544"/>
                  </a:lnTo>
                  <a:lnTo>
                    <a:pt x="54" y="507"/>
                  </a:lnTo>
                  <a:lnTo>
                    <a:pt x="31" y="467"/>
                  </a:lnTo>
                  <a:lnTo>
                    <a:pt x="14" y="424"/>
                  </a:lnTo>
                  <a:lnTo>
                    <a:pt x="4" y="378"/>
                  </a:lnTo>
                  <a:lnTo>
                    <a:pt x="0" y="329"/>
                  </a:lnTo>
                  <a:lnTo>
                    <a:pt x="4" y="281"/>
                  </a:lnTo>
                  <a:lnTo>
                    <a:pt x="14" y="234"/>
                  </a:lnTo>
                  <a:lnTo>
                    <a:pt x="31" y="190"/>
                  </a:lnTo>
                  <a:lnTo>
                    <a:pt x="54" y="149"/>
                  </a:lnTo>
                  <a:lnTo>
                    <a:pt x="81" y="113"/>
                  </a:lnTo>
                  <a:lnTo>
                    <a:pt x="113" y="81"/>
                  </a:lnTo>
                  <a:lnTo>
                    <a:pt x="151" y="54"/>
                  </a:lnTo>
                  <a:lnTo>
                    <a:pt x="191" y="30"/>
                  </a:lnTo>
                  <a:lnTo>
                    <a:pt x="235" y="14"/>
                  </a:lnTo>
                  <a:lnTo>
                    <a:pt x="281" y="4"/>
                  </a:lnTo>
                  <a:lnTo>
                    <a:pt x="3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10812463" y="2468563"/>
              <a:ext cx="1044575" cy="1042988"/>
            </a:xfrm>
            <a:custGeom>
              <a:avLst/>
              <a:gdLst>
                <a:gd name="T0" fmla="*/ 329 w 658"/>
                <a:gd name="T1" fmla="*/ 0 h 657"/>
                <a:gd name="T2" fmla="*/ 377 w 658"/>
                <a:gd name="T3" fmla="*/ 4 h 657"/>
                <a:gd name="T4" fmla="*/ 423 w 658"/>
                <a:gd name="T5" fmla="*/ 14 h 657"/>
                <a:gd name="T6" fmla="*/ 467 w 658"/>
                <a:gd name="T7" fmla="*/ 30 h 657"/>
                <a:gd name="T8" fmla="*/ 507 w 658"/>
                <a:gd name="T9" fmla="*/ 54 h 657"/>
                <a:gd name="T10" fmla="*/ 545 w 658"/>
                <a:gd name="T11" fmla="*/ 81 h 657"/>
                <a:gd name="T12" fmla="*/ 577 w 658"/>
                <a:gd name="T13" fmla="*/ 113 h 657"/>
                <a:gd name="T14" fmla="*/ 604 w 658"/>
                <a:gd name="T15" fmla="*/ 149 h 657"/>
                <a:gd name="T16" fmla="*/ 627 w 658"/>
                <a:gd name="T17" fmla="*/ 190 h 657"/>
                <a:gd name="T18" fmla="*/ 644 w 658"/>
                <a:gd name="T19" fmla="*/ 234 h 657"/>
                <a:gd name="T20" fmla="*/ 654 w 658"/>
                <a:gd name="T21" fmla="*/ 281 h 657"/>
                <a:gd name="T22" fmla="*/ 658 w 658"/>
                <a:gd name="T23" fmla="*/ 329 h 657"/>
                <a:gd name="T24" fmla="*/ 654 w 658"/>
                <a:gd name="T25" fmla="*/ 378 h 657"/>
                <a:gd name="T26" fmla="*/ 644 w 658"/>
                <a:gd name="T27" fmla="*/ 424 h 657"/>
                <a:gd name="T28" fmla="*/ 627 w 658"/>
                <a:gd name="T29" fmla="*/ 467 h 657"/>
                <a:gd name="T30" fmla="*/ 604 w 658"/>
                <a:gd name="T31" fmla="*/ 507 h 657"/>
                <a:gd name="T32" fmla="*/ 577 w 658"/>
                <a:gd name="T33" fmla="*/ 544 h 657"/>
                <a:gd name="T34" fmla="*/ 545 w 658"/>
                <a:gd name="T35" fmla="*/ 576 h 657"/>
                <a:gd name="T36" fmla="*/ 507 w 658"/>
                <a:gd name="T37" fmla="*/ 604 h 657"/>
                <a:gd name="T38" fmla="*/ 467 w 658"/>
                <a:gd name="T39" fmla="*/ 626 h 657"/>
                <a:gd name="T40" fmla="*/ 423 w 658"/>
                <a:gd name="T41" fmla="*/ 643 h 657"/>
                <a:gd name="T42" fmla="*/ 377 w 658"/>
                <a:gd name="T43" fmla="*/ 653 h 657"/>
                <a:gd name="T44" fmla="*/ 329 w 658"/>
                <a:gd name="T45" fmla="*/ 657 h 657"/>
                <a:gd name="T46" fmla="*/ 280 w 658"/>
                <a:gd name="T47" fmla="*/ 653 h 657"/>
                <a:gd name="T48" fmla="*/ 234 w 658"/>
                <a:gd name="T49" fmla="*/ 643 h 657"/>
                <a:gd name="T50" fmla="*/ 190 w 658"/>
                <a:gd name="T51" fmla="*/ 626 h 657"/>
                <a:gd name="T52" fmla="*/ 150 w 658"/>
                <a:gd name="T53" fmla="*/ 604 h 657"/>
                <a:gd name="T54" fmla="*/ 113 w 658"/>
                <a:gd name="T55" fmla="*/ 576 h 657"/>
                <a:gd name="T56" fmla="*/ 80 w 658"/>
                <a:gd name="T57" fmla="*/ 544 h 657"/>
                <a:gd name="T58" fmla="*/ 53 w 658"/>
                <a:gd name="T59" fmla="*/ 507 h 657"/>
                <a:gd name="T60" fmla="*/ 31 w 658"/>
                <a:gd name="T61" fmla="*/ 467 h 657"/>
                <a:gd name="T62" fmla="*/ 13 w 658"/>
                <a:gd name="T63" fmla="*/ 424 h 657"/>
                <a:gd name="T64" fmla="*/ 3 w 658"/>
                <a:gd name="T65" fmla="*/ 378 h 657"/>
                <a:gd name="T66" fmla="*/ 0 w 658"/>
                <a:gd name="T67" fmla="*/ 329 h 657"/>
                <a:gd name="T68" fmla="*/ 3 w 658"/>
                <a:gd name="T69" fmla="*/ 281 h 657"/>
                <a:gd name="T70" fmla="*/ 13 w 658"/>
                <a:gd name="T71" fmla="*/ 234 h 657"/>
                <a:gd name="T72" fmla="*/ 31 w 658"/>
                <a:gd name="T73" fmla="*/ 190 h 657"/>
                <a:gd name="T74" fmla="*/ 53 w 658"/>
                <a:gd name="T75" fmla="*/ 149 h 657"/>
                <a:gd name="T76" fmla="*/ 80 w 658"/>
                <a:gd name="T77" fmla="*/ 113 h 657"/>
                <a:gd name="T78" fmla="*/ 113 w 658"/>
                <a:gd name="T79" fmla="*/ 81 h 657"/>
                <a:gd name="T80" fmla="*/ 150 w 658"/>
                <a:gd name="T81" fmla="*/ 54 h 657"/>
                <a:gd name="T82" fmla="*/ 190 w 658"/>
                <a:gd name="T83" fmla="*/ 30 h 657"/>
                <a:gd name="T84" fmla="*/ 234 w 658"/>
                <a:gd name="T85" fmla="*/ 14 h 657"/>
                <a:gd name="T86" fmla="*/ 280 w 658"/>
                <a:gd name="T87" fmla="*/ 4 h 657"/>
                <a:gd name="T88" fmla="*/ 329 w 658"/>
                <a:gd name="T8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7">
                  <a:moveTo>
                    <a:pt x="329" y="0"/>
                  </a:moveTo>
                  <a:lnTo>
                    <a:pt x="377" y="4"/>
                  </a:lnTo>
                  <a:lnTo>
                    <a:pt x="423" y="14"/>
                  </a:lnTo>
                  <a:lnTo>
                    <a:pt x="467" y="30"/>
                  </a:lnTo>
                  <a:lnTo>
                    <a:pt x="507" y="54"/>
                  </a:lnTo>
                  <a:lnTo>
                    <a:pt x="545" y="81"/>
                  </a:lnTo>
                  <a:lnTo>
                    <a:pt x="577" y="113"/>
                  </a:lnTo>
                  <a:lnTo>
                    <a:pt x="604" y="149"/>
                  </a:lnTo>
                  <a:lnTo>
                    <a:pt x="627" y="190"/>
                  </a:lnTo>
                  <a:lnTo>
                    <a:pt x="644" y="234"/>
                  </a:lnTo>
                  <a:lnTo>
                    <a:pt x="654" y="281"/>
                  </a:lnTo>
                  <a:lnTo>
                    <a:pt x="658" y="329"/>
                  </a:lnTo>
                  <a:lnTo>
                    <a:pt x="654" y="378"/>
                  </a:lnTo>
                  <a:lnTo>
                    <a:pt x="644" y="424"/>
                  </a:lnTo>
                  <a:lnTo>
                    <a:pt x="627" y="467"/>
                  </a:lnTo>
                  <a:lnTo>
                    <a:pt x="604" y="507"/>
                  </a:lnTo>
                  <a:lnTo>
                    <a:pt x="577" y="544"/>
                  </a:lnTo>
                  <a:lnTo>
                    <a:pt x="545" y="576"/>
                  </a:lnTo>
                  <a:lnTo>
                    <a:pt x="507" y="604"/>
                  </a:lnTo>
                  <a:lnTo>
                    <a:pt x="467" y="626"/>
                  </a:lnTo>
                  <a:lnTo>
                    <a:pt x="423" y="643"/>
                  </a:lnTo>
                  <a:lnTo>
                    <a:pt x="377" y="653"/>
                  </a:lnTo>
                  <a:lnTo>
                    <a:pt x="329" y="657"/>
                  </a:lnTo>
                  <a:lnTo>
                    <a:pt x="280" y="653"/>
                  </a:lnTo>
                  <a:lnTo>
                    <a:pt x="234" y="643"/>
                  </a:lnTo>
                  <a:lnTo>
                    <a:pt x="190" y="626"/>
                  </a:lnTo>
                  <a:lnTo>
                    <a:pt x="150" y="604"/>
                  </a:lnTo>
                  <a:lnTo>
                    <a:pt x="113" y="576"/>
                  </a:lnTo>
                  <a:lnTo>
                    <a:pt x="80" y="544"/>
                  </a:lnTo>
                  <a:lnTo>
                    <a:pt x="53" y="507"/>
                  </a:lnTo>
                  <a:lnTo>
                    <a:pt x="31" y="467"/>
                  </a:lnTo>
                  <a:lnTo>
                    <a:pt x="13" y="424"/>
                  </a:lnTo>
                  <a:lnTo>
                    <a:pt x="3" y="378"/>
                  </a:lnTo>
                  <a:lnTo>
                    <a:pt x="0" y="329"/>
                  </a:lnTo>
                  <a:lnTo>
                    <a:pt x="3" y="281"/>
                  </a:lnTo>
                  <a:lnTo>
                    <a:pt x="13" y="234"/>
                  </a:lnTo>
                  <a:lnTo>
                    <a:pt x="31" y="190"/>
                  </a:lnTo>
                  <a:lnTo>
                    <a:pt x="53" y="149"/>
                  </a:lnTo>
                  <a:lnTo>
                    <a:pt x="80" y="113"/>
                  </a:lnTo>
                  <a:lnTo>
                    <a:pt x="113" y="81"/>
                  </a:lnTo>
                  <a:lnTo>
                    <a:pt x="150" y="54"/>
                  </a:lnTo>
                  <a:lnTo>
                    <a:pt x="190" y="30"/>
                  </a:lnTo>
                  <a:lnTo>
                    <a:pt x="234" y="14"/>
                  </a:lnTo>
                  <a:lnTo>
                    <a:pt x="280" y="4"/>
                  </a:lnTo>
                  <a:lnTo>
                    <a:pt x="3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19052" y="3873972"/>
            <a:ext cx="38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Un-employment</a:t>
            </a: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3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5B1B5B1D-8E96-48FE-80A6-5689932ED15C}"/>
              </a:ext>
            </a:extLst>
          </p:cNvPr>
          <p:cNvSpPr/>
          <p:nvPr/>
        </p:nvSpPr>
        <p:spPr>
          <a:xfrm>
            <a:off x="0" y="0"/>
            <a:ext cx="12188825" cy="124645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Employment</a:t>
            </a:r>
            <a:r>
              <a:rPr lang="en-US" b="1" dirty="0" smtClean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Solution</a:t>
            </a:r>
            <a:endParaRPr lang="en-IN" b="1" dirty="0">
              <a:solidFill>
                <a:schemeClr val="bg1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847599" y="1973668"/>
            <a:ext cx="1634754" cy="163475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/>
          <p:cNvSpPr/>
          <p:nvPr/>
        </p:nvSpPr>
        <p:spPr>
          <a:xfrm>
            <a:off x="7625787" y="1973668"/>
            <a:ext cx="1634754" cy="1634754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TextBox 48"/>
          <p:cNvSpPr txBox="1"/>
          <p:nvPr/>
        </p:nvSpPr>
        <p:spPr>
          <a:xfrm>
            <a:off x="1734692" y="3936674"/>
            <a:ext cx="3849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Our Dost Franchise</a:t>
            </a: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18279" y="3936675"/>
            <a:ext cx="3849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Start Business With Zero Investment</a:t>
            </a:r>
            <a:endParaRPr lang="en-US" kern="0" dirty="0">
              <a:solidFill>
                <a:schemeClr val="tx1">
                  <a:lumMod val="65000"/>
                  <a:lumOff val="35000"/>
                </a:schemeClr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 flipV="1">
            <a:off x="3312997" y="2465668"/>
            <a:ext cx="703958" cy="631212"/>
            <a:chOff x="-2852738" y="-833438"/>
            <a:chExt cx="6283326" cy="5634038"/>
          </a:xfrm>
        </p:grpSpPr>
        <p:grpSp>
          <p:nvGrpSpPr>
            <p:cNvPr id="28" name="Group 27"/>
            <p:cNvGrpSpPr/>
            <p:nvPr/>
          </p:nvGrpSpPr>
          <p:grpSpPr>
            <a:xfrm>
              <a:off x="-2852738" y="-833438"/>
              <a:ext cx="6283326" cy="5634038"/>
              <a:chOff x="-2852738" y="-833438"/>
              <a:chExt cx="6283326" cy="5634038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-1119188" y="-833438"/>
                <a:ext cx="4549776" cy="5634038"/>
              </a:xfrm>
              <a:custGeom>
                <a:avLst/>
                <a:gdLst>
                  <a:gd name="T0" fmla="*/ 2286 w 2866"/>
                  <a:gd name="T1" fmla="*/ 4 h 3549"/>
                  <a:gd name="T2" fmla="*/ 2380 w 2866"/>
                  <a:gd name="T3" fmla="*/ 50 h 3549"/>
                  <a:gd name="T4" fmla="*/ 2442 w 2866"/>
                  <a:gd name="T5" fmla="*/ 135 h 3549"/>
                  <a:gd name="T6" fmla="*/ 2453 w 2866"/>
                  <a:gd name="T7" fmla="*/ 241 h 3549"/>
                  <a:gd name="T8" fmla="*/ 2406 w 2866"/>
                  <a:gd name="T9" fmla="*/ 336 h 3549"/>
                  <a:gd name="T10" fmla="*/ 2321 w 2866"/>
                  <a:gd name="T11" fmla="*/ 397 h 3549"/>
                  <a:gd name="T12" fmla="*/ 2456 w 2866"/>
                  <a:gd name="T13" fmla="*/ 410 h 3549"/>
                  <a:gd name="T14" fmla="*/ 2581 w 2866"/>
                  <a:gd name="T15" fmla="*/ 441 h 3549"/>
                  <a:gd name="T16" fmla="*/ 2676 w 2866"/>
                  <a:gd name="T17" fmla="*/ 522 h 3549"/>
                  <a:gd name="T18" fmla="*/ 2725 w 2866"/>
                  <a:gd name="T19" fmla="*/ 639 h 3549"/>
                  <a:gd name="T20" fmla="*/ 2715 w 2866"/>
                  <a:gd name="T21" fmla="*/ 769 h 3549"/>
                  <a:gd name="T22" fmla="*/ 2648 w 2866"/>
                  <a:gd name="T23" fmla="*/ 876 h 3549"/>
                  <a:gd name="T24" fmla="*/ 2543 w 2866"/>
                  <a:gd name="T25" fmla="*/ 942 h 3549"/>
                  <a:gd name="T26" fmla="*/ 2592 w 2866"/>
                  <a:gd name="T27" fmla="*/ 957 h 3549"/>
                  <a:gd name="T28" fmla="*/ 2718 w 2866"/>
                  <a:gd name="T29" fmla="*/ 987 h 3549"/>
                  <a:gd name="T30" fmla="*/ 2813 w 2866"/>
                  <a:gd name="T31" fmla="*/ 1069 h 3549"/>
                  <a:gd name="T32" fmla="*/ 2862 w 2866"/>
                  <a:gd name="T33" fmla="*/ 1185 h 3549"/>
                  <a:gd name="T34" fmla="*/ 2852 w 2866"/>
                  <a:gd name="T35" fmla="*/ 1315 h 3549"/>
                  <a:gd name="T36" fmla="*/ 2786 w 2866"/>
                  <a:gd name="T37" fmla="*/ 1421 h 3549"/>
                  <a:gd name="T38" fmla="*/ 2679 w 2866"/>
                  <a:gd name="T39" fmla="*/ 1488 h 3549"/>
                  <a:gd name="T40" fmla="*/ 2631 w 2866"/>
                  <a:gd name="T41" fmla="*/ 1508 h 3549"/>
                  <a:gd name="T42" fmla="*/ 2734 w 2866"/>
                  <a:gd name="T43" fmla="*/ 1538 h 3549"/>
                  <a:gd name="T44" fmla="*/ 2810 w 2866"/>
                  <a:gd name="T45" fmla="*/ 1589 h 3549"/>
                  <a:gd name="T46" fmla="*/ 2856 w 2866"/>
                  <a:gd name="T47" fmla="*/ 1666 h 3549"/>
                  <a:gd name="T48" fmla="*/ 2862 w 2866"/>
                  <a:gd name="T49" fmla="*/ 1775 h 3549"/>
                  <a:gd name="T50" fmla="*/ 2821 w 2866"/>
                  <a:gd name="T51" fmla="*/ 1895 h 3549"/>
                  <a:gd name="T52" fmla="*/ 2741 w 2866"/>
                  <a:gd name="T53" fmla="*/ 1992 h 3549"/>
                  <a:gd name="T54" fmla="*/ 2633 w 2866"/>
                  <a:gd name="T55" fmla="*/ 2044 h 3549"/>
                  <a:gd name="T56" fmla="*/ 1638 w 2866"/>
                  <a:gd name="T57" fmla="*/ 3140 h 3549"/>
                  <a:gd name="T58" fmla="*/ 1616 w 2866"/>
                  <a:gd name="T59" fmla="*/ 3307 h 3549"/>
                  <a:gd name="T60" fmla="*/ 1550 w 2866"/>
                  <a:gd name="T61" fmla="*/ 3431 h 3549"/>
                  <a:gd name="T62" fmla="*/ 1442 w 2866"/>
                  <a:gd name="T63" fmla="*/ 3510 h 3549"/>
                  <a:gd name="T64" fmla="*/ 1288 w 2866"/>
                  <a:gd name="T65" fmla="*/ 3547 h 3549"/>
                  <a:gd name="T66" fmla="*/ 1172 w 2866"/>
                  <a:gd name="T67" fmla="*/ 3538 h 3549"/>
                  <a:gd name="T68" fmla="*/ 1113 w 2866"/>
                  <a:gd name="T69" fmla="*/ 3489 h 3549"/>
                  <a:gd name="T70" fmla="*/ 1091 w 2866"/>
                  <a:gd name="T71" fmla="*/ 3413 h 3549"/>
                  <a:gd name="T72" fmla="*/ 1089 w 2866"/>
                  <a:gd name="T73" fmla="*/ 3109 h 3549"/>
                  <a:gd name="T74" fmla="*/ 1074 w 2866"/>
                  <a:gd name="T75" fmla="*/ 2847 h 3549"/>
                  <a:gd name="T76" fmla="*/ 1033 w 2866"/>
                  <a:gd name="T77" fmla="*/ 2622 h 3549"/>
                  <a:gd name="T78" fmla="*/ 952 w 2866"/>
                  <a:gd name="T79" fmla="*/ 2426 h 3549"/>
                  <a:gd name="T80" fmla="*/ 819 w 2866"/>
                  <a:gd name="T81" fmla="*/ 2252 h 3549"/>
                  <a:gd name="T82" fmla="*/ 666 w 2866"/>
                  <a:gd name="T83" fmla="*/ 2113 h 3549"/>
                  <a:gd name="T84" fmla="*/ 520 w 2866"/>
                  <a:gd name="T85" fmla="*/ 2005 h 3549"/>
                  <a:gd name="T86" fmla="*/ 387 w 2866"/>
                  <a:gd name="T87" fmla="*/ 1936 h 3549"/>
                  <a:gd name="T88" fmla="*/ 273 w 2866"/>
                  <a:gd name="T89" fmla="*/ 1912 h 3549"/>
                  <a:gd name="T90" fmla="*/ 273 w 2866"/>
                  <a:gd name="T91" fmla="*/ 274 h 3549"/>
                  <a:gd name="T92" fmla="*/ 435 w 2866"/>
                  <a:gd name="T93" fmla="*/ 241 h 3549"/>
                  <a:gd name="T94" fmla="*/ 556 w 2866"/>
                  <a:gd name="T95" fmla="*/ 199 h 3549"/>
                  <a:gd name="T96" fmla="*/ 652 w 2866"/>
                  <a:gd name="T97" fmla="*/ 151 h 3549"/>
                  <a:gd name="T98" fmla="*/ 740 w 2866"/>
                  <a:gd name="T99" fmla="*/ 104 h 3549"/>
                  <a:gd name="T100" fmla="*/ 832 w 2866"/>
                  <a:gd name="T101" fmla="*/ 60 h 3549"/>
                  <a:gd name="T102" fmla="*/ 947 w 2866"/>
                  <a:gd name="T103" fmla="*/ 26 h 3549"/>
                  <a:gd name="T104" fmla="*/ 1099 w 2866"/>
                  <a:gd name="T105" fmla="*/ 5 h 3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66" h="3549">
                    <a:moveTo>
                      <a:pt x="1228" y="0"/>
                    </a:moveTo>
                    <a:lnTo>
                      <a:pt x="2252" y="0"/>
                    </a:lnTo>
                    <a:lnTo>
                      <a:pt x="2286" y="4"/>
                    </a:lnTo>
                    <a:lnTo>
                      <a:pt x="2319" y="14"/>
                    </a:lnTo>
                    <a:lnTo>
                      <a:pt x="2350" y="30"/>
                    </a:lnTo>
                    <a:lnTo>
                      <a:pt x="2380" y="50"/>
                    </a:lnTo>
                    <a:lnTo>
                      <a:pt x="2405" y="75"/>
                    </a:lnTo>
                    <a:lnTo>
                      <a:pt x="2426" y="104"/>
                    </a:lnTo>
                    <a:lnTo>
                      <a:pt x="2442" y="135"/>
                    </a:lnTo>
                    <a:lnTo>
                      <a:pt x="2453" y="170"/>
                    </a:lnTo>
                    <a:lnTo>
                      <a:pt x="2456" y="205"/>
                    </a:lnTo>
                    <a:lnTo>
                      <a:pt x="2453" y="241"/>
                    </a:lnTo>
                    <a:lnTo>
                      <a:pt x="2443" y="275"/>
                    </a:lnTo>
                    <a:lnTo>
                      <a:pt x="2427" y="307"/>
                    </a:lnTo>
                    <a:lnTo>
                      <a:pt x="2406" y="336"/>
                    </a:lnTo>
                    <a:lnTo>
                      <a:pt x="2382" y="361"/>
                    </a:lnTo>
                    <a:lnTo>
                      <a:pt x="2353" y="381"/>
                    </a:lnTo>
                    <a:lnTo>
                      <a:pt x="2321" y="397"/>
                    </a:lnTo>
                    <a:lnTo>
                      <a:pt x="2287" y="407"/>
                    </a:lnTo>
                    <a:lnTo>
                      <a:pt x="2252" y="410"/>
                    </a:lnTo>
                    <a:lnTo>
                      <a:pt x="2456" y="410"/>
                    </a:lnTo>
                    <a:lnTo>
                      <a:pt x="2500" y="414"/>
                    </a:lnTo>
                    <a:lnTo>
                      <a:pt x="2543" y="424"/>
                    </a:lnTo>
                    <a:lnTo>
                      <a:pt x="2581" y="441"/>
                    </a:lnTo>
                    <a:lnTo>
                      <a:pt x="2617" y="463"/>
                    </a:lnTo>
                    <a:lnTo>
                      <a:pt x="2648" y="491"/>
                    </a:lnTo>
                    <a:lnTo>
                      <a:pt x="2676" y="522"/>
                    </a:lnTo>
                    <a:lnTo>
                      <a:pt x="2698" y="558"/>
                    </a:lnTo>
                    <a:lnTo>
                      <a:pt x="2715" y="597"/>
                    </a:lnTo>
                    <a:lnTo>
                      <a:pt x="2725" y="639"/>
                    </a:lnTo>
                    <a:lnTo>
                      <a:pt x="2729" y="683"/>
                    </a:lnTo>
                    <a:lnTo>
                      <a:pt x="2725" y="727"/>
                    </a:lnTo>
                    <a:lnTo>
                      <a:pt x="2715" y="769"/>
                    </a:lnTo>
                    <a:lnTo>
                      <a:pt x="2698" y="808"/>
                    </a:lnTo>
                    <a:lnTo>
                      <a:pt x="2676" y="843"/>
                    </a:lnTo>
                    <a:lnTo>
                      <a:pt x="2648" y="876"/>
                    </a:lnTo>
                    <a:lnTo>
                      <a:pt x="2617" y="903"/>
                    </a:lnTo>
                    <a:lnTo>
                      <a:pt x="2581" y="925"/>
                    </a:lnTo>
                    <a:lnTo>
                      <a:pt x="2543" y="942"/>
                    </a:lnTo>
                    <a:lnTo>
                      <a:pt x="2500" y="953"/>
                    </a:lnTo>
                    <a:lnTo>
                      <a:pt x="2456" y="957"/>
                    </a:lnTo>
                    <a:lnTo>
                      <a:pt x="2592" y="957"/>
                    </a:lnTo>
                    <a:lnTo>
                      <a:pt x="2636" y="960"/>
                    </a:lnTo>
                    <a:lnTo>
                      <a:pt x="2679" y="970"/>
                    </a:lnTo>
                    <a:lnTo>
                      <a:pt x="2718" y="987"/>
                    </a:lnTo>
                    <a:lnTo>
                      <a:pt x="2754" y="1009"/>
                    </a:lnTo>
                    <a:lnTo>
                      <a:pt x="2786" y="1036"/>
                    </a:lnTo>
                    <a:lnTo>
                      <a:pt x="2813" y="1069"/>
                    </a:lnTo>
                    <a:lnTo>
                      <a:pt x="2834" y="1104"/>
                    </a:lnTo>
                    <a:lnTo>
                      <a:pt x="2852" y="1143"/>
                    </a:lnTo>
                    <a:lnTo>
                      <a:pt x="2862" y="1185"/>
                    </a:lnTo>
                    <a:lnTo>
                      <a:pt x="2866" y="1229"/>
                    </a:lnTo>
                    <a:lnTo>
                      <a:pt x="2862" y="1273"/>
                    </a:lnTo>
                    <a:lnTo>
                      <a:pt x="2852" y="1315"/>
                    </a:lnTo>
                    <a:lnTo>
                      <a:pt x="2834" y="1354"/>
                    </a:lnTo>
                    <a:lnTo>
                      <a:pt x="2813" y="1390"/>
                    </a:lnTo>
                    <a:lnTo>
                      <a:pt x="2786" y="1421"/>
                    </a:lnTo>
                    <a:lnTo>
                      <a:pt x="2754" y="1449"/>
                    </a:lnTo>
                    <a:lnTo>
                      <a:pt x="2718" y="1471"/>
                    </a:lnTo>
                    <a:lnTo>
                      <a:pt x="2679" y="1488"/>
                    </a:lnTo>
                    <a:lnTo>
                      <a:pt x="2636" y="1498"/>
                    </a:lnTo>
                    <a:lnTo>
                      <a:pt x="2592" y="1502"/>
                    </a:lnTo>
                    <a:lnTo>
                      <a:pt x="2631" y="1508"/>
                    </a:lnTo>
                    <a:lnTo>
                      <a:pt x="2668" y="1516"/>
                    </a:lnTo>
                    <a:lnTo>
                      <a:pt x="2702" y="1526"/>
                    </a:lnTo>
                    <a:lnTo>
                      <a:pt x="2734" y="1538"/>
                    </a:lnTo>
                    <a:lnTo>
                      <a:pt x="2761" y="1553"/>
                    </a:lnTo>
                    <a:lnTo>
                      <a:pt x="2788" y="1570"/>
                    </a:lnTo>
                    <a:lnTo>
                      <a:pt x="2810" y="1589"/>
                    </a:lnTo>
                    <a:lnTo>
                      <a:pt x="2830" y="1611"/>
                    </a:lnTo>
                    <a:lnTo>
                      <a:pt x="2845" y="1638"/>
                    </a:lnTo>
                    <a:lnTo>
                      <a:pt x="2856" y="1666"/>
                    </a:lnTo>
                    <a:lnTo>
                      <a:pt x="2864" y="1699"/>
                    </a:lnTo>
                    <a:lnTo>
                      <a:pt x="2866" y="1734"/>
                    </a:lnTo>
                    <a:lnTo>
                      <a:pt x="2862" y="1775"/>
                    </a:lnTo>
                    <a:lnTo>
                      <a:pt x="2854" y="1817"/>
                    </a:lnTo>
                    <a:lnTo>
                      <a:pt x="2841" y="1857"/>
                    </a:lnTo>
                    <a:lnTo>
                      <a:pt x="2821" y="1895"/>
                    </a:lnTo>
                    <a:lnTo>
                      <a:pt x="2798" y="1931"/>
                    </a:lnTo>
                    <a:lnTo>
                      <a:pt x="2771" y="1963"/>
                    </a:lnTo>
                    <a:lnTo>
                      <a:pt x="2741" y="1992"/>
                    </a:lnTo>
                    <a:lnTo>
                      <a:pt x="2708" y="2015"/>
                    </a:lnTo>
                    <a:lnTo>
                      <a:pt x="2671" y="2033"/>
                    </a:lnTo>
                    <a:lnTo>
                      <a:pt x="2633" y="2044"/>
                    </a:lnTo>
                    <a:lnTo>
                      <a:pt x="2592" y="2048"/>
                    </a:lnTo>
                    <a:lnTo>
                      <a:pt x="1638" y="2048"/>
                    </a:lnTo>
                    <a:lnTo>
                      <a:pt x="1638" y="3140"/>
                    </a:lnTo>
                    <a:lnTo>
                      <a:pt x="1635" y="3200"/>
                    </a:lnTo>
                    <a:lnTo>
                      <a:pt x="1628" y="3256"/>
                    </a:lnTo>
                    <a:lnTo>
                      <a:pt x="1616" y="3307"/>
                    </a:lnTo>
                    <a:lnTo>
                      <a:pt x="1599" y="3353"/>
                    </a:lnTo>
                    <a:lnTo>
                      <a:pt x="1577" y="3394"/>
                    </a:lnTo>
                    <a:lnTo>
                      <a:pt x="1550" y="3431"/>
                    </a:lnTo>
                    <a:lnTo>
                      <a:pt x="1518" y="3461"/>
                    </a:lnTo>
                    <a:lnTo>
                      <a:pt x="1482" y="3488"/>
                    </a:lnTo>
                    <a:lnTo>
                      <a:pt x="1442" y="3510"/>
                    </a:lnTo>
                    <a:lnTo>
                      <a:pt x="1396" y="3527"/>
                    </a:lnTo>
                    <a:lnTo>
                      <a:pt x="1344" y="3539"/>
                    </a:lnTo>
                    <a:lnTo>
                      <a:pt x="1288" y="3547"/>
                    </a:lnTo>
                    <a:lnTo>
                      <a:pt x="1228" y="3549"/>
                    </a:lnTo>
                    <a:lnTo>
                      <a:pt x="1198" y="3547"/>
                    </a:lnTo>
                    <a:lnTo>
                      <a:pt x="1172" y="3538"/>
                    </a:lnTo>
                    <a:lnTo>
                      <a:pt x="1149" y="3526"/>
                    </a:lnTo>
                    <a:lnTo>
                      <a:pt x="1129" y="3509"/>
                    </a:lnTo>
                    <a:lnTo>
                      <a:pt x="1113" y="3489"/>
                    </a:lnTo>
                    <a:lnTo>
                      <a:pt x="1101" y="3466"/>
                    </a:lnTo>
                    <a:lnTo>
                      <a:pt x="1094" y="3441"/>
                    </a:lnTo>
                    <a:lnTo>
                      <a:pt x="1091" y="3413"/>
                    </a:lnTo>
                    <a:lnTo>
                      <a:pt x="1091" y="3306"/>
                    </a:lnTo>
                    <a:lnTo>
                      <a:pt x="1091" y="3205"/>
                    </a:lnTo>
                    <a:lnTo>
                      <a:pt x="1089" y="3109"/>
                    </a:lnTo>
                    <a:lnTo>
                      <a:pt x="1087" y="3017"/>
                    </a:lnTo>
                    <a:lnTo>
                      <a:pt x="1082" y="2930"/>
                    </a:lnTo>
                    <a:lnTo>
                      <a:pt x="1074" y="2847"/>
                    </a:lnTo>
                    <a:lnTo>
                      <a:pt x="1063" y="2768"/>
                    </a:lnTo>
                    <a:lnTo>
                      <a:pt x="1050" y="2694"/>
                    </a:lnTo>
                    <a:lnTo>
                      <a:pt x="1033" y="2622"/>
                    </a:lnTo>
                    <a:lnTo>
                      <a:pt x="1011" y="2554"/>
                    </a:lnTo>
                    <a:lnTo>
                      <a:pt x="984" y="2488"/>
                    </a:lnTo>
                    <a:lnTo>
                      <a:pt x="952" y="2426"/>
                    </a:lnTo>
                    <a:lnTo>
                      <a:pt x="914" y="2365"/>
                    </a:lnTo>
                    <a:lnTo>
                      <a:pt x="870" y="2308"/>
                    </a:lnTo>
                    <a:lnTo>
                      <a:pt x="819" y="2252"/>
                    </a:lnTo>
                    <a:lnTo>
                      <a:pt x="768" y="2202"/>
                    </a:lnTo>
                    <a:lnTo>
                      <a:pt x="717" y="2156"/>
                    </a:lnTo>
                    <a:lnTo>
                      <a:pt x="666" y="2113"/>
                    </a:lnTo>
                    <a:lnTo>
                      <a:pt x="617" y="2073"/>
                    </a:lnTo>
                    <a:lnTo>
                      <a:pt x="567" y="2037"/>
                    </a:lnTo>
                    <a:lnTo>
                      <a:pt x="520" y="2005"/>
                    </a:lnTo>
                    <a:lnTo>
                      <a:pt x="474" y="1977"/>
                    </a:lnTo>
                    <a:lnTo>
                      <a:pt x="430" y="1954"/>
                    </a:lnTo>
                    <a:lnTo>
                      <a:pt x="387" y="1936"/>
                    </a:lnTo>
                    <a:lnTo>
                      <a:pt x="346" y="1922"/>
                    </a:lnTo>
                    <a:lnTo>
                      <a:pt x="308" y="1914"/>
                    </a:lnTo>
                    <a:lnTo>
                      <a:pt x="273" y="1912"/>
                    </a:lnTo>
                    <a:lnTo>
                      <a:pt x="0" y="1912"/>
                    </a:lnTo>
                    <a:lnTo>
                      <a:pt x="0" y="274"/>
                    </a:lnTo>
                    <a:lnTo>
                      <a:pt x="273" y="274"/>
                    </a:lnTo>
                    <a:lnTo>
                      <a:pt x="332" y="264"/>
                    </a:lnTo>
                    <a:lnTo>
                      <a:pt x="386" y="253"/>
                    </a:lnTo>
                    <a:lnTo>
                      <a:pt x="435" y="241"/>
                    </a:lnTo>
                    <a:lnTo>
                      <a:pt x="478" y="228"/>
                    </a:lnTo>
                    <a:lnTo>
                      <a:pt x="519" y="213"/>
                    </a:lnTo>
                    <a:lnTo>
                      <a:pt x="556" y="199"/>
                    </a:lnTo>
                    <a:lnTo>
                      <a:pt x="590" y="183"/>
                    </a:lnTo>
                    <a:lnTo>
                      <a:pt x="622" y="167"/>
                    </a:lnTo>
                    <a:lnTo>
                      <a:pt x="652" y="151"/>
                    </a:lnTo>
                    <a:lnTo>
                      <a:pt x="682" y="135"/>
                    </a:lnTo>
                    <a:lnTo>
                      <a:pt x="711" y="120"/>
                    </a:lnTo>
                    <a:lnTo>
                      <a:pt x="740" y="104"/>
                    </a:lnTo>
                    <a:lnTo>
                      <a:pt x="769" y="89"/>
                    </a:lnTo>
                    <a:lnTo>
                      <a:pt x="800" y="75"/>
                    </a:lnTo>
                    <a:lnTo>
                      <a:pt x="832" y="60"/>
                    </a:lnTo>
                    <a:lnTo>
                      <a:pt x="868" y="48"/>
                    </a:lnTo>
                    <a:lnTo>
                      <a:pt x="905" y="37"/>
                    </a:lnTo>
                    <a:lnTo>
                      <a:pt x="947" y="26"/>
                    </a:lnTo>
                    <a:lnTo>
                      <a:pt x="993" y="17"/>
                    </a:lnTo>
                    <a:lnTo>
                      <a:pt x="1043" y="10"/>
                    </a:lnTo>
                    <a:lnTo>
                      <a:pt x="1099" y="5"/>
                    </a:lnTo>
                    <a:lnTo>
                      <a:pt x="1161" y="2"/>
                    </a:lnTo>
                    <a:lnTo>
                      <a:pt x="1228" y="0"/>
                    </a:lnTo>
                    <a:close/>
                  </a:path>
                </a:pathLst>
              </a:cu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8" name="Rectangle 7"/>
              <p:cNvSpPr>
                <a:spLocks noChangeArrowheads="1"/>
              </p:cNvSpPr>
              <p:nvPr/>
            </p:nvSpPr>
            <p:spPr bwMode="auto">
              <a:xfrm>
                <a:off x="-2852738" y="-833438"/>
                <a:ext cx="1733550" cy="325120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-2093913" y="1550988"/>
              <a:ext cx="215900" cy="217488"/>
            </a:xfrm>
            <a:custGeom>
              <a:avLst/>
              <a:gdLst>
                <a:gd name="T0" fmla="*/ 68 w 136"/>
                <a:gd name="T1" fmla="*/ 0 h 137"/>
                <a:gd name="T2" fmla="*/ 90 w 136"/>
                <a:gd name="T3" fmla="*/ 3 h 137"/>
                <a:gd name="T4" fmla="*/ 108 w 136"/>
                <a:gd name="T5" fmla="*/ 13 h 137"/>
                <a:gd name="T6" fmla="*/ 123 w 136"/>
                <a:gd name="T7" fmla="*/ 28 h 137"/>
                <a:gd name="T8" fmla="*/ 133 w 136"/>
                <a:gd name="T9" fmla="*/ 47 h 137"/>
                <a:gd name="T10" fmla="*/ 136 w 136"/>
                <a:gd name="T11" fmla="*/ 68 h 137"/>
                <a:gd name="T12" fmla="*/ 133 w 136"/>
                <a:gd name="T13" fmla="*/ 90 h 137"/>
                <a:gd name="T14" fmla="*/ 123 w 136"/>
                <a:gd name="T15" fmla="*/ 109 h 137"/>
                <a:gd name="T16" fmla="*/ 108 w 136"/>
                <a:gd name="T17" fmla="*/ 124 h 137"/>
                <a:gd name="T18" fmla="*/ 90 w 136"/>
                <a:gd name="T19" fmla="*/ 133 h 137"/>
                <a:gd name="T20" fmla="*/ 68 w 136"/>
                <a:gd name="T21" fmla="*/ 137 h 137"/>
                <a:gd name="T22" fmla="*/ 46 w 136"/>
                <a:gd name="T23" fmla="*/ 133 h 137"/>
                <a:gd name="T24" fmla="*/ 28 w 136"/>
                <a:gd name="T25" fmla="*/ 124 h 137"/>
                <a:gd name="T26" fmla="*/ 13 w 136"/>
                <a:gd name="T27" fmla="*/ 109 h 137"/>
                <a:gd name="T28" fmla="*/ 4 w 136"/>
                <a:gd name="T29" fmla="*/ 90 h 137"/>
                <a:gd name="T30" fmla="*/ 0 w 136"/>
                <a:gd name="T31" fmla="*/ 68 h 137"/>
                <a:gd name="T32" fmla="*/ 4 w 136"/>
                <a:gd name="T33" fmla="*/ 47 h 137"/>
                <a:gd name="T34" fmla="*/ 13 w 136"/>
                <a:gd name="T35" fmla="*/ 28 h 137"/>
                <a:gd name="T36" fmla="*/ 28 w 136"/>
                <a:gd name="T37" fmla="*/ 13 h 137"/>
                <a:gd name="T38" fmla="*/ 46 w 136"/>
                <a:gd name="T39" fmla="*/ 3 h 137"/>
                <a:gd name="T40" fmla="*/ 68 w 136"/>
                <a:gd name="T4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6" h="137">
                  <a:moveTo>
                    <a:pt x="68" y="0"/>
                  </a:moveTo>
                  <a:lnTo>
                    <a:pt x="90" y="3"/>
                  </a:lnTo>
                  <a:lnTo>
                    <a:pt x="108" y="13"/>
                  </a:lnTo>
                  <a:lnTo>
                    <a:pt x="123" y="28"/>
                  </a:lnTo>
                  <a:lnTo>
                    <a:pt x="133" y="47"/>
                  </a:lnTo>
                  <a:lnTo>
                    <a:pt x="136" y="68"/>
                  </a:lnTo>
                  <a:lnTo>
                    <a:pt x="133" y="90"/>
                  </a:lnTo>
                  <a:lnTo>
                    <a:pt x="123" y="109"/>
                  </a:lnTo>
                  <a:lnTo>
                    <a:pt x="108" y="124"/>
                  </a:lnTo>
                  <a:lnTo>
                    <a:pt x="90" y="133"/>
                  </a:lnTo>
                  <a:lnTo>
                    <a:pt x="68" y="137"/>
                  </a:lnTo>
                  <a:lnTo>
                    <a:pt x="46" y="133"/>
                  </a:lnTo>
                  <a:lnTo>
                    <a:pt x="28" y="124"/>
                  </a:lnTo>
                  <a:lnTo>
                    <a:pt x="13" y="109"/>
                  </a:lnTo>
                  <a:lnTo>
                    <a:pt x="4" y="90"/>
                  </a:lnTo>
                  <a:lnTo>
                    <a:pt x="0" y="68"/>
                  </a:lnTo>
                  <a:lnTo>
                    <a:pt x="4" y="47"/>
                  </a:lnTo>
                  <a:lnTo>
                    <a:pt x="13" y="28"/>
                  </a:lnTo>
                  <a:lnTo>
                    <a:pt x="28" y="13"/>
                  </a:lnTo>
                  <a:lnTo>
                    <a:pt x="46" y="3"/>
                  </a:lnTo>
                  <a:lnTo>
                    <a:pt x="6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037917" y="2385798"/>
            <a:ext cx="810494" cy="810494"/>
            <a:chOff x="9266238" y="176213"/>
            <a:chExt cx="6505575" cy="6505575"/>
          </a:xfrm>
          <a:solidFill>
            <a:schemeClr val="accent2"/>
          </a:solidFill>
        </p:grpSpPr>
        <p:sp>
          <p:nvSpPr>
            <p:cNvPr id="54" name="Freeform 14"/>
            <p:cNvSpPr>
              <a:spLocks/>
            </p:cNvSpPr>
            <p:nvPr/>
          </p:nvSpPr>
          <p:spPr bwMode="auto">
            <a:xfrm>
              <a:off x="9266238" y="176213"/>
              <a:ext cx="6505575" cy="6505575"/>
            </a:xfrm>
            <a:custGeom>
              <a:avLst/>
              <a:gdLst>
                <a:gd name="T0" fmla="*/ 2174 w 4098"/>
                <a:gd name="T1" fmla="*/ 4 h 4098"/>
                <a:gd name="T2" fmla="*/ 2418 w 4098"/>
                <a:gd name="T3" fmla="*/ 34 h 4098"/>
                <a:gd name="T4" fmla="*/ 2651 w 4098"/>
                <a:gd name="T5" fmla="*/ 89 h 4098"/>
                <a:gd name="T6" fmla="*/ 2874 w 4098"/>
                <a:gd name="T7" fmla="*/ 173 h 4098"/>
                <a:gd name="T8" fmla="*/ 3083 w 4098"/>
                <a:gd name="T9" fmla="*/ 279 h 4098"/>
                <a:gd name="T10" fmla="*/ 3278 w 4098"/>
                <a:gd name="T11" fmla="*/ 410 h 4098"/>
                <a:gd name="T12" fmla="*/ 3456 w 4098"/>
                <a:gd name="T13" fmla="*/ 560 h 4098"/>
                <a:gd name="T14" fmla="*/ 3616 w 4098"/>
                <a:gd name="T15" fmla="*/ 729 h 4098"/>
                <a:gd name="T16" fmla="*/ 3757 w 4098"/>
                <a:gd name="T17" fmla="*/ 915 h 4098"/>
                <a:gd name="T18" fmla="*/ 3874 w 4098"/>
                <a:gd name="T19" fmla="*/ 1118 h 4098"/>
                <a:gd name="T20" fmla="*/ 3970 w 4098"/>
                <a:gd name="T21" fmla="*/ 1334 h 4098"/>
                <a:gd name="T22" fmla="*/ 4040 w 4098"/>
                <a:gd name="T23" fmla="*/ 1562 h 4098"/>
                <a:gd name="T24" fmla="*/ 4083 w 4098"/>
                <a:gd name="T25" fmla="*/ 1802 h 4098"/>
                <a:gd name="T26" fmla="*/ 4098 w 4098"/>
                <a:gd name="T27" fmla="*/ 2049 h 4098"/>
                <a:gd name="T28" fmla="*/ 4083 w 4098"/>
                <a:gd name="T29" fmla="*/ 2296 h 4098"/>
                <a:gd name="T30" fmla="*/ 4040 w 4098"/>
                <a:gd name="T31" fmla="*/ 2536 h 4098"/>
                <a:gd name="T32" fmla="*/ 3970 w 4098"/>
                <a:gd name="T33" fmla="*/ 2764 h 4098"/>
                <a:gd name="T34" fmla="*/ 3874 w 4098"/>
                <a:gd name="T35" fmla="*/ 2980 h 4098"/>
                <a:gd name="T36" fmla="*/ 3757 w 4098"/>
                <a:gd name="T37" fmla="*/ 3183 h 4098"/>
                <a:gd name="T38" fmla="*/ 3616 w 4098"/>
                <a:gd name="T39" fmla="*/ 3369 h 4098"/>
                <a:gd name="T40" fmla="*/ 3456 w 4098"/>
                <a:gd name="T41" fmla="*/ 3538 h 4098"/>
                <a:gd name="T42" fmla="*/ 3278 w 4098"/>
                <a:gd name="T43" fmla="*/ 3688 h 4098"/>
                <a:gd name="T44" fmla="*/ 3083 w 4098"/>
                <a:gd name="T45" fmla="*/ 3819 h 4098"/>
                <a:gd name="T46" fmla="*/ 2874 w 4098"/>
                <a:gd name="T47" fmla="*/ 3925 h 4098"/>
                <a:gd name="T48" fmla="*/ 2651 w 4098"/>
                <a:gd name="T49" fmla="*/ 4009 h 4098"/>
                <a:gd name="T50" fmla="*/ 2418 w 4098"/>
                <a:gd name="T51" fmla="*/ 4064 h 4098"/>
                <a:gd name="T52" fmla="*/ 2174 w 4098"/>
                <a:gd name="T53" fmla="*/ 4094 h 4098"/>
                <a:gd name="T54" fmla="*/ 1924 w 4098"/>
                <a:gd name="T55" fmla="*/ 4094 h 4098"/>
                <a:gd name="T56" fmla="*/ 1680 w 4098"/>
                <a:gd name="T57" fmla="*/ 4064 h 4098"/>
                <a:gd name="T58" fmla="*/ 1447 w 4098"/>
                <a:gd name="T59" fmla="*/ 4009 h 4098"/>
                <a:gd name="T60" fmla="*/ 1224 w 4098"/>
                <a:gd name="T61" fmla="*/ 3925 h 4098"/>
                <a:gd name="T62" fmla="*/ 1015 w 4098"/>
                <a:gd name="T63" fmla="*/ 3819 h 4098"/>
                <a:gd name="T64" fmla="*/ 820 w 4098"/>
                <a:gd name="T65" fmla="*/ 3688 h 4098"/>
                <a:gd name="T66" fmla="*/ 642 w 4098"/>
                <a:gd name="T67" fmla="*/ 3538 h 4098"/>
                <a:gd name="T68" fmla="*/ 482 w 4098"/>
                <a:gd name="T69" fmla="*/ 3369 h 4098"/>
                <a:gd name="T70" fmla="*/ 342 w 4098"/>
                <a:gd name="T71" fmla="*/ 3183 h 4098"/>
                <a:gd name="T72" fmla="*/ 224 w 4098"/>
                <a:gd name="T73" fmla="*/ 2980 h 4098"/>
                <a:gd name="T74" fmla="*/ 128 w 4098"/>
                <a:gd name="T75" fmla="*/ 2764 h 4098"/>
                <a:gd name="T76" fmla="*/ 58 w 4098"/>
                <a:gd name="T77" fmla="*/ 2536 h 4098"/>
                <a:gd name="T78" fmla="*/ 15 w 4098"/>
                <a:gd name="T79" fmla="*/ 2296 h 4098"/>
                <a:gd name="T80" fmla="*/ 0 w 4098"/>
                <a:gd name="T81" fmla="*/ 2049 h 4098"/>
                <a:gd name="T82" fmla="*/ 15 w 4098"/>
                <a:gd name="T83" fmla="*/ 1802 h 4098"/>
                <a:gd name="T84" fmla="*/ 58 w 4098"/>
                <a:gd name="T85" fmla="*/ 1562 h 4098"/>
                <a:gd name="T86" fmla="*/ 128 w 4098"/>
                <a:gd name="T87" fmla="*/ 1334 h 4098"/>
                <a:gd name="T88" fmla="*/ 224 w 4098"/>
                <a:gd name="T89" fmla="*/ 1118 h 4098"/>
                <a:gd name="T90" fmla="*/ 342 w 4098"/>
                <a:gd name="T91" fmla="*/ 915 h 4098"/>
                <a:gd name="T92" fmla="*/ 482 w 4098"/>
                <a:gd name="T93" fmla="*/ 729 h 4098"/>
                <a:gd name="T94" fmla="*/ 642 w 4098"/>
                <a:gd name="T95" fmla="*/ 560 h 4098"/>
                <a:gd name="T96" fmla="*/ 820 w 4098"/>
                <a:gd name="T97" fmla="*/ 410 h 4098"/>
                <a:gd name="T98" fmla="*/ 1015 w 4098"/>
                <a:gd name="T99" fmla="*/ 279 h 4098"/>
                <a:gd name="T100" fmla="*/ 1224 w 4098"/>
                <a:gd name="T101" fmla="*/ 173 h 4098"/>
                <a:gd name="T102" fmla="*/ 1447 w 4098"/>
                <a:gd name="T103" fmla="*/ 89 h 4098"/>
                <a:gd name="T104" fmla="*/ 1680 w 4098"/>
                <a:gd name="T105" fmla="*/ 34 h 4098"/>
                <a:gd name="T106" fmla="*/ 1924 w 4098"/>
                <a:gd name="T107" fmla="*/ 4 h 4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98" h="4098">
                  <a:moveTo>
                    <a:pt x="2049" y="0"/>
                  </a:moveTo>
                  <a:lnTo>
                    <a:pt x="2174" y="4"/>
                  </a:lnTo>
                  <a:lnTo>
                    <a:pt x="2296" y="15"/>
                  </a:lnTo>
                  <a:lnTo>
                    <a:pt x="2418" y="34"/>
                  </a:lnTo>
                  <a:lnTo>
                    <a:pt x="2536" y="58"/>
                  </a:lnTo>
                  <a:lnTo>
                    <a:pt x="2651" y="89"/>
                  </a:lnTo>
                  <a:lnTo>
                    <a:pt x="2764" y="128"/>
                  </a:lnTo>
                  <a:lnTo>
                    <a:pt x="2874" y="173"/>
                  </a:lnTo>
                  <a:lnTo>
                    <a:pt x="2980" y="224"/>
                  </a:lnTo>
                  <a:lnTo>
                    <a:pt x="3083" y="279"/>
                  </a:lnTo>
                  <a:lnTo>
                    <a:pt x="3183" y="342"/>
                  </a:lnTo>
                  <a:lnTo>
                    <a:pt x="3278" y="410"/>
                  </a:lnTo>
                  <a:lnTo>
                    <a:pt x="3369" y="482"/>
                  </a:lnTo>
                  <a:lnTo>
                    <a:pt x="3456" y="560"/>
                  </a:lnTo>
                  <a:lnTo>
                    <a:pt x="3538" y="642"/>
                  </a:lnTo>
                  <a:lnTo>
                    <a:pt x="3616" y="729"/>
                  </a:lnTo>
                  <a:lnTo>
                    <a:pt x="3688" y="820"/>
                  </a:lnTo>
                  <a:lnTo>
                    <a:pt x="3757" y="915"/>
                  </a:lnTo>
                  <a:lnTo>
                    <a:pt x="3819" y="1015"/>
                  </a:lnTo>
                  <a:lnTo>
                    <a:pt x="3874" y="1118"/>
                  </a:lnTo>
                  <a:lnTo>
                    <a:pt x="3925" y="1224"/>
                  </a:lnTo>
                  <a:lnTo>
                    <a:pt x="3970" y="1334"/>
                  </a:lnTo>
                  <a:lnTo>
                    <a:pt x="4009" y="1447"/>
                  </a:lnTo>
                  <a:lnTo>
                    <a:pt x="4040" y="1562"/>
                  </a:lnTo>
                  <a:lnTo>
                    <a:pt x="4064" y="1680"/>
                  </a:lnTo>
                  <a:lnTo>
                    <a:pt x="4083" y="1802"/>
                  </a:lnTo>
                  <a:lnTo>
                    <a:pt x="4094" y="1924"/>
                  </a:lnTo>
                  <a:lnTo>
                    <a:pt x="4098" y="2049"/>
                  </a:lnTo>
                  <a:lnTo>
                    <a:pt x="4094" y="2174"/>
                  </a:lnTo>
                  <a:lnTo>
                    <a:pt x="4083" y="2296"/>
                  </a:lnTo>
                  <a:lnTo>
                    <a:pt x="4064" y="2418"/>
                  </a:lnTo>
                  <a:lnTo>
                    <a:pt x="4040" y="2536"/>
                  </a:lnTo>
                  <a:lnTo>
                    <a:pt x="4009" y="2651"/>
                  </a:lnTo>
                  <a:lnTo>
                    <a:pt x="3970" y="2764"/>
                  </a:lnTo>
                  <a:lnTo>
                    <a:pt x="3925" y="2874"/>
                  </a:lnTo>
                  <a:lnTo>
                    <a:pt x="3874" y="2980"/>
                  </a:lnTo>
                  <a:lnTo>
                    <a:pt x="3819" y="3083"/>
                  </a:lnTo>
                  <a:lnTo>
                    <a:pt x="3757" y="3183"/>
                  </a:lnTo>
                  <a:lnTo>
                    <a:pt x="3688" y="3278"/>
                  </a:lnTo>
                  <a:lnTo>
                    <a:pt x="3616" y="3369"/>
                  </a:lnTo>
                  <a:lnTo>
                    <a:pt x="3538" y="3456"/>
                  </a:lnTo>
                  <a:lnTo>
                    <a:pt x="3456" y="3538"/>
                  </a:lnTo>
                  <a:lnTo>
                    <a:pt x="3369" y="3616"/>
                  </a:lnTo>
                  <a:lnTo>
                    <a:pt x="3278" y="3688"/>
                  </a:lnTo>
                  <a:lnTo>
                    <a:pt x="3183" y="3757"/>
                  </a:lnTo>
                  <a:lnTo>
                    <a:pt x="3083" y="3819"/>
                  </a:lnTo>
                  <a:lnTo>
                    <a:pt x="2980" y="3874"/>
                  </a:lnTo>
                  <a:lnTo>
                    <a:pt x="2874" y="3925"/>
                  </a:lnTo>
                  <a:lnTo>
                    <a:pt x="2764" y="3970"/>
                  </a:lnTo>
                  <a:lnTo>
                    <a:pt x="2651" y="4009"/>
                  </a:lnTo>
                  <a:lnTo>
                    <a:pt x="2536" y="4040"/>
                  </a:lnTo>
                  <a:lnTo>
                    <a:pt x="2418" y="4064"/>
                  </a:lnTo>
                  <a:lnTo>
                    <a:pt x="2296" y="4083"/>
                  </a:lnTo>
                  <a:lnTo>
                    <a:pt x="2174" y="4094"/>
                  </a:lnTo>
                  <a:lnTo>
                    <a:pt x="2049" y="4098"/>
                  </a:lnTo>
                  <a:lnTo>
                    <a:pt x="1924" y="4094"/>
                  </a:lnTo>
                  <a:lnTo>
                    <a:pt x="1802" y="4083"/>
                  </a:lnTo>
                  <a:lnTo>
                    <a:pt x="1680" y="4064"/>
                  </a:lnTo>
                  <a:lnTo>
                    <a:pt x="1562" y="4040"/>
                  </a:lnTo>
                  <a:lnTo>
                    <a:pt x="1447" y="4009"/>
                  </a:lnTo>
                  <a:lnTo>
                    <a:pt x="1334" y="3970"/>
                  </a:lnTo>
                  <a:lnTo>
                    <a:pt x="1224" y="3925"/>
                  </a:lnTo>
                  <a:lnTo>
                    <a:pt x="1118" y="3874"/>
                  </a:lnTo>
                  <a:lnTo>
                    <a:pt x="1015" y="3819"/>
                  </a:lnTo>
                  <a:lnTo>
                    <a:pt x="915" y="3757"/>
                  </a:lnTo>
                  <a:lnTo>
                    <a:pt x="820" y="3688"/>
                  </a:lnTo>
                  <a:lnTo>
                    <a:pt x="729" y="3616"/>
                  </a:lnTo>
                  <a:lnTo>
                    <a:pt x="642" y="3538"/>
                  </a:lnTo>
                  <a:lnTo>
                    <a:pt x="560" y="3456"/>
                  </a:lnTo>
                  <a:lnTo>
                    <a:pt x="482" y="3369"/>
                  </a:lnTo>
                  <a:lnTo>
                    <a:pt x="410" y="3278"/>
                  </a:lnTo>
                  <a:lnTo>
                    <a:pt x="342" y="3183"/>
                  </a:lnTo>
                  <a:lnTo>
                    <a:pt x="279" y="3083"/>
                  </a:lnTo>
                  <a:lnTo>
                    <a:pt x="224" y="2980"/>
                  </a:lnTo>
                  <a:lnTo>
                    <a:pt x="173" y="2874"/>
                  </a:lnTo>
                  <a:lnTo>
                    <a:pt x="128" y="2764"/>
                  </a:lnTo>
                  <a:lnTo>
                    <a:pt x="89" y="2651"/>
                  </a:lnTo>
                  <a:lnTo>
                    <a:pt x="58" y="2536"/>
                  </a:lnTo>
                  <a:lnTo>
                    <a:pt x="34" y="2418"/>
                  </a:lnTo>
                  <a:lnTo>
                    <a:pt x="15" y="2296"/>
                  </a:lnTo>
                  <a:lnTo>
                    <a:pt x="4" y="2174"/>
                  </a:lnTo>
                  <a:lnTo>
                    <a:pt x="0" y="2049"/>
                  </a:lnTo>
                  <a:lnTo>
                    <a:pt x="4" y="1924"/>
                  </a:lnTo>
                  <a:lnTo>
                    <a:pt x="15" y="1802"/>
                  </a:lnTo>
                  <a:lnTo>
                    <a:pt x="34" y="1680"/>
                  </a:lnTo>
                  <a:lnTo>
                    <a:pt x="58" y="1562"/>
                  </a:lnTo>
                  <a:lnTo>
                    <a:pt x="89" y="1447"/>
                  </a:lnTo>
                  <a:lnTo>
                    <a:pt x="128" y="1334"/>
                  </a:lnTo>
                  <a:lnTo>
                    <a:pt x="173" y="1224"/>
                  </a:lnTo>
                  <a:lnTo>
                    <a:pt x="224" y="1118"/>
                  </a:lnTo>
                  <a:lnTo>
                    <a:pt x="279" y="1015"/>
                  </a:lnTo>
                  <a:lnTo>
                    <a:pt x="342" y="915"/>
                  </a:lnTo>
                  <a:lnTo>
                    <a:pt x="410" y="820"/>
                  </a:lnTo>
                  <a:lnTo>
                    <a:pt x="482" y="729"/>
                  </a:lnTo>
                  <a:lnTo>
                    <a:pt x="560" y="642"/>
                  </a:lnTo>
                  <a:lnTo>
                    <a:pt x="642" y="560"/>
                  </a:lnTo>
                  <a:lnTo>
                    <a:pt x="729" y="482"/>
                  </a:lnTo>
                  <a:lnTo>
                    <a:pt x="820" y="410"/>
                  </a:lnTo>
                  <a:lnTo>
                    <a:pt x="915" y="342"/>
                  </a:lnTo>
                  <a:lnTo>
                    <a:pt x="1015" y="279"/>
                  </a:lnTo>
                  <a:lnTo>
                    <a:pt x="1118" y="224"/>
                  </a:lnTo>
                  <a:lnTo>
                    <a:pt x="1224" y="173"/>
                  </a:lnTo>
                  <a:lnTo>
                    <a:pt x="1334" y="128"/>
                  </a:lnTo>
                  <a:lnTo>
                    <a:pt x="1447" y="89"/>
                  </a:lnTo>
                  <a:lnTo>
                    <a:pt x="1562" y="58"/>
                  </a:lnTo>
                  <a:lnTo>
                    <a:pt x="1680" y="34"/>
                  </a:lnTo>
                  <a:lnTo>
                    <a:pt x="1802" y="15"/>
                  </a:lnTo>
                  <a:lnTo>
                    <a:pt x="1924" y="4"/>
                  </a:lnTo>
                  <a:lnTo>
                    <a:pt x="204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16"/>
            <p:cNvSpPr>
              <a:spLocks/>
            </p:cNvSpPr>
            <p:nvPr/>
          </p:nvSpPr>
          <p:spPr bwMode="auto">
            <a:xfrm flipV="1">
              <a:off x="11323636" y="4158610"/>
              <a:ext cx="2500310" cy="1044576"/>
            </a:xfrm>
            <a:custGeom>
              <a:avLst/>
              <a:gdLst>
                <a:gd name="T0" fmla="*/ 862 w 1575"/>
                <a:gd name="T1" fmla="*/ 3 h 658"/>
                <a:gd name="T2" fmla="*/ 1001 w 1575"/>
                <a:gd name="T3" fmla="*/ 24 h 658"/>
                <a:gd name="T4" fmla="*/ 1123 w 1575"/>
                <a:gd name="T5" fmla="*/ 60 h 658"/>
                <a:gd name="T6" fmla="*/ 1230 w 1575"/>
                <a:gd name="T7" fmla="*/ 110 h 658"/>
                <a:gd name="T8" fmla="*/ 1322 w 1575"/>
                <a:gd name="T9" fmla="*/ 169 h 658"/>
                <a:gd name="T10" fmla="*/ 1399 w 1575"/>
                <a:gd name="T11" fmla="*/ 236 h 658"/>
                <a:gd name="T12" fmla="*/ 1461 w 1575"/>
                <a:gd name="T13" fmla="*/ 307 h 658"/>
                <a:gd name="T14" fmla="*/ 1509 w 1575"/>
                <a:gd name="T15" fmla="*/ 379 h 658"/>
                <a:gd name="T16" fmla="*/ 1544 w 1575"/>
                <a:gd name="T17" fmla="*/ 449 h 658"/>
                <a:gd name="T18" fmla="*/ 1566 w 1575"/>
                <a:gd name="T19" fmla="*/ 512 h 658"/>
                <a:gd name="T20" fmla="*/ 1575 w 1575"/>
                <a:gd name="T21" fmla="*/ 568 h 658"/>
                <a:gd name="T22" fmla="*/ 1571 w 1575"/>
                <a:gd name="T23" fmla="*/ 611 h 658"/>
                <a:gd name="T24" fmla="*/ 1555 w 1575"/>
                <a:gd name="T25" fmla="*/ 641 h 658"/>
                <a:gd name="T26" fmla="*/ 1523 w 1575"/>
                <a:gd name="T27" fmla="*/ 656 h 658"/>
                <a:gd name="T28" fmla="*/ 1477 w 1575"/>
                <a:gd name="T29" fmla="*/ 655 h 658"/>
                <a:gd name="T30" fmla="*/ 1419 w 1575"/>
                <a:gd name="T31" fmla="*/ 636 h 658"/>
                <a:gd name="T32" fmla="*/ 1349 w 1575"/>
                <a:gd name="T33" fmla="*/ 604 h 658"/>
                <a:gd name="T34" fmla="*/ 1268 w 1575"/>
                <a:gd name="T35" fmla="*/ 565 h 658"/>
                <a:gd name="T36" fmla="*/ 1178 w 1575"/>
                <a:gd name="T37" fmla="*/ 524 h 658"/>
                <a:gd name="T38" fmla="*/ 1077 w 1575"/>
                <a:gd name="T39" fmla="*/ 486 h 658"/>
                <a:gd name="T40" fmla="*/ 968 w 1575"/>
                <a:gd name="T41" fmla="*/ 455 h 658"/>
                <a:gd name="T42" fmla="*/ 850 w 1575"/>
                <a:gd name="T43" fmla="*/ 436 h 658"/>
                <a:gd name="T44" fmla="*/ 727 w 1575"/>
                <a:gd name="T45" fmla="*/ 436 h 658"/>
                <a:gd name="T46" fmla="*/ 610 w 1575"/>
                <a:gd name="T47" fmla="*/ 452 h 658"/>
                <a:gd name="T48" fmla="*/ 501 w 1575"/>
                <a:gd name="T49" fmla="*/ 483 h 658"/>
                <a:gd name="T50" fmla="*/ 400 w 1575"/>
                <a:gd name="T51" fmla="*/ 522 h 658"/>
                <a:gd name="T52" fmla="*/ 310 w 1575"/>
                <a:gd name="T53" fmla="*/ 563 h 658"/>
                <a:gd name="T54" fmla="*/ 228 w 1575"/>
                <a:gd name="T55" fmla="*/ 603 h 658"/>
                <a:gd name="T56" fmla="*/ 158 w 1575"/>
                <a:gd name="T57" fmla="*/ 635 h 658"/>
                <a:gd name="T58" fmla="*/ 99 w 1575"/>
                <a:gd name="T59" fmla="*/ 655 h 658"/>
                <a:gd name="T60" fmla="*/ 53 w 1575"/>
                <a:gd name="T61" fmla="*/ 656 h 658"/>
                <a:gd name="T62" fmla="*/ 20 w 1575"/>
                <a:gd name="T63" fmla="*/ 641 h 658"/>
                <a:gd name="T64" fmla="*/ 4 w 1575"/>
                <a:gd name="T65" fmla="*/ 611 h 658"/>
                <a:gd name="T66" fmla="*/ 0 w 1575"/>
                <a:gd name="T67" fmla="*/ 568 h 658"/>
                <a:gd name="T68" fmla="*/ 9 w 1575"/>
                <a:gd name="T69" fmla="*/ 512 h 658"/>
                <a:gd name="T70" fmla="*/ 32 w 1575"/>
                <a:gd name="T71" fmla="*/ 449 h 658"/>
                <a:gd name="T72" fmla="*/ 66 w 1575"/>
                <a:gd name="T73" fmla="*/ 379 h 658"/>
                <a:gd name="T74" fmla="*/ 115 w 1575"/>
                <a:gd name="T75" fmla="*/ 307 h 658"/>
                <a:gd name="T76" fmla="*/ 177 w 1575"/>
                <a:gd name="T77" fmla="*/ 236 h 658"/>
                <a:gd name="T78" fmla="*/ 254 w 1575"/>
                <a:gd name="T79" fmla="*/ 169 h 658"/>
                <a:gd name="T80" fmla="*/ 346 w 1575"/>
                <a:gd name="T81" fmla="*/ 110 h 658"/>
                <a:gd name="T82" fmla="*/ 452 w 1575"/>
                <a:gd name="T83" fmla="*/ 60 h 658"/>
                <a:gd name="T84" fmla="*/ 575 w 1575"/>
                <a:gd name="T85" fmla="*/ 24 h 658"/>
                <a:gd name="T86" fmla="*/ 713 w 1575"/>
                <a:gd name="T87" fmla="*/ 3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75" h="658">
                  <a:moveTo>
                    <a:pt x="788" y="0"/>
                  </a:moveTo>
                  <a:lnTo>
                    <a:pt x="862" y="3"/>
                  </a:lnTo>
                  <a:lnTo>
                    <a:pt x="934" y="11"/>
                  </a:lnTo>
                  <a:lnTo>
                    <a:pt x="1001" y="24"/>
                  </a:lnTo>
                  <a:lnTo>
                    <a:pt x="1063" y="40"/>
                  </a:lnTo>
                  <a:lnTo>
                    <a:pt x="1123" y="60"/>
                  </a:lnTo>
                  <a:lnTo>
                    <a:pt x="1178" y="84"/>
                  </a:lnTo>
                  <a:lnTo>
                    <a:pt x="1230" y="110"/>
                  </a:lnTo>
                  <a:lnTo>
                    <a:pt x="1277" y="138"/>
                  </a:lnTo>
                  <a:lnTo>
                    <a:pt x="1322" y="169"/>
                  </a:lnTo>
                  <a:lnTo>
                    <a:pt x="1361" y="203"/>
                  </a:lnTo>
                  <a:lnTo>
                    <a:pt x="1399" y="236"/>
                  </a:lnTo>
                  <a:lnTo>
                    <a:pt x="1431" y="272"/>
                  </a:lnTo>
                  <a:lnTo>
                    <a:pt x="1461" y="307"/>
                  </a:lnTo>
                  <a:lnTo>
                    <a:pt x="1487" y="343"/>
                  </a:lnTo>
                  <a:lnTo>
                    <a:pt x="1509" y="379"/>
                  </a:lnTo>
                  <a:lnTo>
                    <a:pt x="1529" y="414"/>
                  </a:lnTo>
                  <a:lnTo>
                    <a:pt x="1544" y="449"/>
                  </a:lnTo>
                  <a:lnTo>
                    <a:pt x="1558" y="481"/>
                  </a:lnTo>
                  <a:lnTo>
                    <a:pt x="1566" y="512"/>
                  </a:lnTo>
                  <a:lnTo>
                    <a:pt x="1573" y="542"/>
                  </a:lnTo>
                  <a:lnTo>
                    <a:pt x="1575" y="568"/>
                  </a:lnTo>
                  <a:lnTo>
                    <a:pt x="1575" y="591"/>
                  </a:lnTo>
                  <a:lnTo>
                    <a:pt x="1571" y="611"/>
                  </a:lnTo>
                  <a:lnTo>
                    <a:pt x="1564" y="629"/>
                  </a:lnTo>
                  <a:lnTo>
                    <a:pt x="1555" y="641"/>
                  </a:lnTo>
                  <a:lnTo>
                    <a:pt x="1542" y="649"/>
                  </a:lnTo>
                  <a:lnTo>
                    <a:pt x="1523" y="656"/>
                  </a:lnTo>
                  <a:lnTo>
                    <a:pt x="1502" y="658"/>
                  </a:lnTo>
                  <a:lnTo>
                    <a:pt x="1477" y="655"/>
                  </a:lnTo>
                  <a:lnTo>
                    <a:pt x="1450" y="647"/>
                  </a:lnTo>
                  <a:lnTo>
                    <a:pt x="1419" y="636"/>
                  </a:lnTo>
                  <a:lnTo>
                    <a:pt x="1385" y="621"/>
                  </a:lnTo>
                  <a:lnTo>
                    <a:pt x="1349" y="604"/>
                  </a:lnTo>
                  <a:lnTo>
                    <a:pt x="1311" y="585"/>
                  </a:lnTo>
                  <a:lnTo>
                    <a:pt x="1268" y="565"/>
                  </a:lnTo>
                  <a:lnTo>
                    <a:pt x="1225" y="545"/>
                  </a:lnTo>
                  <a:lnTo>
                    <a:pt x="1178" y="524"/>
                  </a:lnTo>
                  <a:lnTo>
                    <a:pt x="1129" y="504"/>
                  </a:lnTo>
                  <a:lnTo>
                    <a:pt x="1077" y="486"/>
                  </a:lnTo>
                  <a:lnTo>
                    <a:pt x="1024" y="470"/>
                  </a:lnTo>
                  <a:lnTo>
                    <a:pt x="968" y="455"/>
                  </a:lnTo>
                  <a:lnTo>
                    <a:pt x="909" y="444"/>
                  </a:lnTo>
                  <a:lnTo>
                    <a:pt x="850" y="436"/>
                  </a:lnTo>
                  <a:lnTo>
                    <a:pt x="788" y="434"/>
                  </a:lnTo>
                  <a:lnTo>
                    <a:pt x="727" y="436"/>
                  </a:lnTo>
                  <a:lnTo>
                    <a:pt x="667" y="442"/>
                  </a:lnTo>
                  <a:lnTo>
                    <a:pt x="610" y="452"/>
                  </a:lnTo>
                  <a:lnTo>
                    <a:pt x="554" y="466"/>
                  </a:lnTo>
                  <a:lnTo>
                    <a:pt x="501" y="483"/>
                  </a:lnTo>
                  <a:lnTo>
                    <a:pt x="449" y="502"/>
                  </a:lnTo>
                  <a:lnTo>
                    <a:pt x="400" y="522"/>
                  </a:lnTo>
                  <a:lnTo>
                    <a:pt x="353" y="543"/>
                  </a:lnTo>
                  <a:lnTo>
                    <a:pt x="310" y="563"/>
                  </a:lnTo>
                  <a:lnTo>
                    <a:pt x="267" y="584"/>
                  </a:lnTo>
                  <a:lnTo>
                    <a:pt x="228" y="603"/>
                  </a:lnTo>
                  <a:lnTo>
                    <a:pt x="192" y="620"/>
                  </a:lnTo>
                  <a:lnTo>
                    <a:pt x="158" y="635"/>
                  </a:lnTo>
                  <a:lnTo>
                    <a:pt x="127" y="646"/>
                  </a:lnTo>
                  <a:lnTo>
                    <a:pt x="99" y="655"/>
                  </a:lnTo>
                  <a:lnTo>
                    <a:pt x="74" y="657"/>
                  </a:lnTo>
                  <a:lnTo>
                    <a:pt x="53" y="656"/>
                  </a:lnTo>
                  <a:lnTo>
                    <a:pt x="34" y="649"/>
                  </a:lnTo>
                  <a:lnTo>
                    <a:pt x="20" y="641"/>
                  </a:lnTo>
                  <a:lnTo>
                    <a:pt x="12" y="629"/>
                  </a:lnTo>
                  <a:lnTo>
                    <a:pt x="4" y="611"/>
                  </a:lnTo>
                  <a:lnTo>
                    <a:pt x="2" y="591"/>
                  </a:lnTo>
                  <a:lnTo>
                    <a:pt x="0" y="568"/>
                  </a:lnTo>
                  <a:lnTo>
                    <a:pt x="3" y="542"/>
                  </a:lnTo>
                  <a:lnTo>
                    <a:pt x="9" y="512"/>
                  </a:lnTo>
                  <a:lnTo>
                    <a:pt x="19" y="481"/>
                  </a:lnTo>
                  <a:lnTo>
                    <a:pt x="32" y="449"/>
                  </a:lnTo>
                  <a:lnTo>
                    <a:pt x="46" y="414"/>
                  </a:lnTo>
                  <a:lnTo>
                    <a:pt x="66" y="379"/>
                  </a:lnTo>
                  <a:lnTo>
                    <a:pt x="89" y="343"/>
                  </a:lnTo>
                  <a:lnTo>
                    <a:pt x="115" y="307"/>
                  </a:lnTo>
                  <a:lnTo>
                    <a:pt x="145" y="272"/>
                  </a:lnTo>
                  <a:lnTo>
                    <a:pt x="177" y="236"/>
                  </a:lnTo>
                  <a:lnTo>
                    <a:pt x="214" y="203"/>
                  </a:lnTo>
                  <a:lnTo>
                    <a:pt x="254" y="169"/>
                  </a:lnTo>
                  <a:lnTo>
                    <a:pt x="298" y="138"/>
                  </a:lnTo>
                  <a:lnTo>
                    <a:pt x="346" y="110"/>
                  </a:lnTo>
                  <a:lnTo>
                    <a:pt x="398" y="84"/>
                  </a:lnTo>
                  <a:lnTo>
                    <a:pt x="452" y="60"/>
                  </a:lnTo>
                  <a:lnTo>
                    <a:pt x="512" y="40"/>
                  </a:lnTo>
                  <a:lnTo>
                    <a:pt x="575" y="24"/>
                  </a:lnTo>
                  <a:lnTo>
                    <a:pt x="642" y="11"/>
                  </a:lnTo>
                  <a:lnTo>
                    <a:pt x="713" y="3"/>
                  </a:lnTo>
                  <a:lnTo>
                    <a:pt x="788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17"/>
            <p:cNvSpPr>
              <a:spLocks/>
            </p:cNvSpPr>
            <p:nvPr/>
          </p:nvSpPr>
          <p:spPr bwMode="auto">
            <a:xfrm>
              <a:off x="13181010" y="2307585"/>
              <a:ext cx="1044576" cy="1042987"/>
            </a:xfrm>
            <a:custGeom>
              <a:avLst/>
              <a:gdLst>
                <a:gd name="T0" fmla="*/ 329 w 658"/>
                <a:gd name="T1" fmla="*/ 0 h 657"/>
                <a:gd name="T2" fmla="*/ 378 w 658"/>
                <a:gd name="T3" fmla="*/ 4 h 657"/>
                <a:gd name="T4" fmla="*/ 424 w 658"/>
                <a:gd name="T5" fmla="*/ 14 h 657"/>
                <a:gd name="T6" fmla="*/ 468 w 658"/>
                <a:gd name="T7" fmla="*/ 30 h 657"/>
                <a:gd name="T8" fmla="*/ 508 w 658"/>
                <a:gd name="T9" fmla="*/ 54 h 657"/>
                <a:gd name="T10" fmla="*/ 545 w 658"/>
                <a:gd name="T11" fmla="*/ 81 h 657"/>
                <a:gd name="T12" fmla="*/ 578 w 658"/>
                <a:gd name="T13" fmla="*/ 113 h 657"/>
                <a:gd name="T14" fmla="*/ 605 w 658"/>
                <a:gd name="T15" fmla="*/ 149 h 657"/>
                <a:gd name="T16" fmla="*/ 627 w 658"/>
                <a:gd name="T17" fmla="*/ 190 h 657"/>
                <a:gd name="T18" fmla="*/ 645 w 658"/>
                <a:gd name="T19" fmla="*/ 234 h 657"/>
                <a:gd name="T20" fmla="*/ 655 w 658"/>
                <a:gd name="T21" fmla="*/ 281 h 657"/>
                <a:gd name="T22" fmla="*/ 658 w 658"/>
                <a:gd name="T23" fmla="*/ 329 h 657"/>
                <a:gd name="T24" fmla="*/ 655 w 658"/>
                <a:gd name="T25" fmla="*/ 378 h 657"/>
                <a:gd name="T26" fmla="*/ 645 w 658"/>
                <a:gd name="T27" fmla="*/ 424 h 657"/>
                <a:gd name="T28" fmla="*/ 627 w 658"/>
                <a:gd name="T29" fmla="*/ 467 h 657"/>
                <a:gd name="T30" fmla="*/ 605 w 658"/>
                <a:gd name="T31" fmla="*/ 507 h 657"/>
                <a:gd name="T32" fmla="*/ 578 w 658"/>
                <a:gd name="T33" fmla="*/ 544 h 657"/>
                <a:gd name="T34" fmla="*/ 545 w 658"/>
                <a:gd name="T35" fmla="*/ 576 h 657"/>
                <a:gd name="T36" fmla="*/ 508 w 658"/>
                <a:gd name="T37" fmla="*/ 604 h 657"/>
                <a:gd name="T38" fmla="*/ 468 w 658"/>
                <a:gd name="T39" fmla="*/ 626 h 657"/>
                <a:gd name="T40" fmla="*/ 424 w 658"/>
                <a:gd name="T41" fmla="*/ 643 h 657"/>
                <a:gd name="T42" fmla="*/ 378 w 658"/>
                <a:gd name="T43" fmla="*/ 653 h 657"/>
                <a:gd name="T44" fmla="*/ 329 w 658"/>
                <a:gd name="T45" fmla="*/ 657 h 657"/>
                <a:gd name="T46" fmla="*/ 281 w 658"/>
                <a:gd name="T47" fmla="*/ 653 h 657"/>
                <a:gd name="T48" fmla="*/ 235 w 658"/>
                <a:gd name="T49" fmla="*/ 643 h 657"/>
                <a:gd name="T50" fmla="*/ 190 w 658"/>
                <a:gd name="T51" fmla="*/ 626 h 657"/>
                <a:gd name="T52" fmla="*/ 151 w 658"/>
                <a:gd name="T53" fmla="*/ 604 h 657"/>
                <a:gd name="T54" fmla="*/ 113 w 658"/>
                <a:gd name="T55" fmla="*/ 576 h 657"/>
                <a:gd name="T56" fmla="*/ 81 w 658"/>
                <a:gd name="T57" fmla="*/ 544 h 657"/>
                <a:gd name="T58" fmla="*/ 54 w 658"/>
                <a:gd name="T59" fmla="*/ 507 h 657"/>
                <a:gd name="T60" fmla="*/ 31 w 658"/>
                <a:gd name="T61" fmla="*/ 467 h 657"/>
                <a:gd name="T62" fmla="*/ 14 w 658"/>
                <a:gd name="T63" fmla="*/ 424 h 657"/>
                <a:gd name="T64" fmla="*/ 4 w 658"/>
                <a:gd name="T65" fmla="*/ 378 h 657"/>
                <a:gd name="T66" fmla="*/ 0 w 658"/>
                <a:gd name="T67" fmla="*/ 329 h 657"/>
                <a:gd name="T68" fmla="*/ 4 w 658"/>
                <a:gd name="T69" fmla="*/ 281 h 657"/>
                <a:gd name="T70" fmla="*/ 14 w 658"/>
                <a:gd name="T71" fmla="*/ 234 h 657"/>
                <a:gd name="T72" fmla="*/ 31 w 658"/>
                <a:gd name="T73" fmla="*/ 190 h 657"/>
                <a:gd name="T74" fmla="*/ 54 w 658"/>
                <a:gd name="T75" fmla="*/ 149 h 657"/>
                <a:gd name="T76" fmla="*/ 81 w 658"/>
                <a:gd name="T77" fmla="*/ 113 h 657"/>
                <a:gd name="T78" fmla="*/ 113 w 658"/>
                <a:gd name="T79" fmla="*/ 81 h 657"/>
                <a:gd name="T80" fmla="*/ 151 w 658"/>
                <a:gd name="T81" fmla="*/ 54 h 657"/>
                <a:gd name="T82" fmla="*/ 191 w 658"/>
                <a:gd name="T83" fmla="*/ 30 h 657"/>
                <a:gd name="T84" fmla="*/ 235 w 658"/>
                <a:gd name="T85" fmla="*/ 14 h 657"/>
                <a:gd name="T86" fmla="*/ 281 w 658"/>
                <a:gd name="T87" fmla="*/ 4 h 657"/>
                <a:gd name="T88" fmla="*/ 329 w 658"/>
                <a:gd name="T8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7">
                  <a:moveTo>
                    <a:pt x="329" y="0"/>
                  </a:moveTo>
                  <a:lnTo>
                    <a:pt x="378" y="4"/>
                  </a:lnTo>
                  <a:lnTo>
                    <a:pt x="424" y="14"/>
                  </a:lnTo>
                  <a:lnTo>
                    <a:pt x="468" y="30"/>
                  </a:lnTo>
                  <a:lnTo>
                    <a:pt x="508" y="54"/>
                  </a:lnTo>
                  <a:lnTo>
                    <a:pt x="545" y="81"/>
                  </a:lnTo>
                  <a:lnTo>
                    <a:pt x="578" y="113"/>
                  </a:lnTo>
                  <a:lnTo>
                    <a:pt x="605" y="149"/>
                  </a:lnTo>
                  <a:lnTo>
                    <a:pt x="627" y="190"/>
                  </a:lnTo>
                  <a:lnTo>
                    <a:pt x="645" y="234"/>
                  </a:lnTo>
                  <a:lnTo>
                    <a:pt x="655" y="281"/>
                  </a:lnTo>
                  <a:lnTo>
                    <a:pt x="658" y="329"/>
                  </a:lnTo>
                  <a:lnTo>
                    <a:pt x="655" y="378"/>
                  </a:lnTo>
                  <a:lnTo>
                    <a:pt x="645" y="424"/>
                  </a:lnTo>
                  <a:lnTo>
                    <a:pt x="627" y="467"/>
                  </a:lnTo>
                  <a:lnTo>
                    <a:pt x="605" y="507"/>
                  </a:lnTo>
                  <a:lnTo>
                    <a:pt x="578" y="544"/>
                  </a:lnTo>
                  <a:lnTo>
                    <a:pt x="545" y="576"/>
                  </a:lnTo>
                  <a:lnTo>
                    <a:pt x="508" y="604"/>
                  </a:lnTo>
                  <a:lnTo>
                    <a:pt x="468" y="626"/>
                  </a:lnTo>
                  <a:lnTo>
                    <a:pt x="424" y="643"/>
                  </a:lnTo>
                  <a:lnTo>
                    <a:pt x="378" y="653"/>
                  </a:lnTo>
                  <a:lnTo>
                    <a:pt x="329" y="657"/>
                  </a:lnTo>
                  <a:lnTo>
                    <a:pt x="281" y="653"/>
                  </a:lnTo>
                  <a:lnTo>
                    <a:pt x="235" y="643"/>
                  </a:lnTo>
                  <a:lnTo>
                    <a:pt x="190" y="626"/>
                  </a:lnTo>
                  <a:lnTo>
                    <a:pt x="151" y="604"/>
                  </a:lnTo>
                  <a:lnTo>
                    <a:pt x="113" y="576"/>
                  </a:lnTo>
                  <a:lnTo>
                    <a:pt x="81" y="544"/>
                  </a:lnTo>
                  <a:lnTo>
                    <a:pt x="54" y="507"/>
                  </a:lnTo>
                  <a:lnTo>
                    <a:pt x="31" y="467"/>
                  </a:lnTo>
                  <a:lnTo>
                    <a:pt x="14" y="424"/>
                  </a:lnTo>
                  <a:lnTo>
                    <a:pt x="4" y="378"/>
                  </a:lnTo>
                  <a:lnTo>
                    <a:pt x="0" y="329"/>
                  </a:lnTo>
                  <a:lnTo>
                    <a:pt x="4" y="281"/>
                  </a:lnTo>
                  <a:lnTo>
                    <a:pt x="14" y="234"/>
                  </a:lnTo>
                  <a:lnTo>
                    <a:pt x="31" y="190"/>
                  </a:lnTo>
                  <a:lnTo>
                    <a:pt x="54" y="149"/>
                  </a:lnTo>
                  <a:lnTo>
                    <a:pt x="81" y="113"/>
                  </a:lnTo>
                  <a:lnTo>
                    <a:pt x="113" y="81"/>
                  </a:lnTo>
                  <a:lnTo>
                    <a:pt x="151" y="54"/>
                  </a:lnTo>
                  <a:lnTo>
                    <a:pt x="191" y="30"/>
                  </a:lnTo>
                  <a:lnTo>
                    <a:pt x="235" y="14"/>
                  </a:lnTo>
                  <a:lnTo>
                    <a:pt x="281" y="4"/>
                  </a:lnTo>
                  <a:lnTo>
                    <a:pt x="3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9" name="Freeform 19"/>
            <p:cNvSpPr>
              <a:spLocks/>
            </p:cNvSpPr>
            <p:nvPr/>
          </p:nvSpPr>
          <p:spPr bwMode="auto">
            <a:xfrm>
              <a:off x="10812465" y="2307585"/>
              <a:ext cx="1044576" cy="1042987"/>
            </a:xfrm>
            <a:custGeom>
              <a:avLst/>
              <a:gdLst>
                <a:gd name="T0" fmla="*/ 329 w 658"/>
                <a:gd name="T1" fmla="*/ 0 h 657"/>
                <a:gd name="T2" fmla="*/ 377 w 658"/>
                <a:gd name="T3" fmla="*/ 4 h 657"/>
                <a:gd name="T4" fmla="*/ 423 w 658"/>
                <a:gd name="T5" fmla="*/ 14 h 657"/>
                <a:gd name="T6" fmla="*/ 467 w 658"/>
                <a:gd name="T7" fmla="*/ 30 h 657"/>
                <a:gd name="T8" fmla="*/ 507 w 658"/>
                <a:gd name="T9" fmla="*/ 54 h 657"/>
                <a:gd name="T10" fmla="*/ 545 w 658"/>
                <a:gd name="T11" fmla="*/ 81 h 657"/>
                <a:gd name="T12" fmla="*/ 577 w 658"/>
                <a:gd name="T13" fmla="*/ 113 h 657"/>
                <a:gd name="T14" fmla="*/ 604 w 658"/>
                <a:gd name="T15" fmla="*/ 149 h 657"/>
                <a:gd name="T16" fmla="*/ 627 w 658"/>
                <a:gd name="T17" fmla="*/ 190 h 657"/>
                <a:gd name="T18" fmla="*/ 644 w 658"/>
                <a:gd name="T19" fmla="*/ 234 h 657"/>
                <a:gd name="T20" fmla="*/ 654 w 658"/>
                <a:gd name="T21" fmla="*/ 281 h 657"/>
                <a:gd name="T22" fmla="*/ 658 w 658"/>
                <a:gd name="T23" fmla="*/ 329 h 657"/>
                <a:gd name="T24" fmla="*/ 654 w 658"/>
                <a:gd name="T25" fmla="*/ 378 h 657"/>
                <a:gd name="T26" fmla="*/ 644 w 658"/>
                <a:gd name="T27" fmla="*/ 424 h 657"/>
                <a:gd name="T28" fmla="*/ 627 w 658"/>
                <a:gd name="T29" fmla="*/ 467 h 657"/>
                <a:gd name="T30" fmla="*/ 604 w 658"/>
                <a:gd name="T31" fmla="*/ 507 h 657"/>
                <a:gd name="T32" fmla="*/ 577 w 658"/>
                <a:gd name="T33" fmla="*/ 544 h 657"/>
                <a:gd name="T34" fmla="*/ 545 w 658"/>
                <a:gd name="T35" fmla="*/ 576 h 657"/>
                <a:gd name="T36" fmla="*/ 507 w 658"/>
                <a:gd name="T37" fmla="*/ 604 h 657"/>
                <a:gd name="T38" fmla="*/ 467 w 658"/>
                <a:gd name="T39" fmla="*/ 626 h 657"/>
                <a:gd name="T40" fmla="*/ 423 w 658"/>
                <a:gd name="T41" fmla="*/ 643 h 657"/>
                <a:gd name="T42" fmla="*/ 377 w 658"/>
                <a:gd name="T43" fmla="*/ 653 h 657"/>
                <a:gd name="T44" fmla="*/ 329 w 658"/>
                <a:gd name="T45" fmla="*/ 657 h 657"/>
                <a:gd name="T46" fmla="*/ 280 w 658"/>
                <a:gd name="T47" fmla="*/ 653 h 657"/>
                <a:gd name="T48" fmla="*/ 234 w 658"/>
                <a:gd name="T49" fmla="*/ 643 h 657"/>
                <a:gd name="T50" fmla="*/ 190 w 658"/>
                <a:gd name="T51" fmla="*/ 626 h 657"/>
                <a:gd name="T52" fmla="*/ 150 w 658"/>
                <a:gd name="T53" fmla="*/ 604 h 657"/>
                <a:gd name="T54" fmla="*/ 113 w 658"/>
                <a:gd name="T55" fmla="*/ 576 h 657"/>
                <a:gd name="T56" fmla="*/ 80 w 658"/>
                <a:gd name="T57" fmla="*/ 544 h 657"/>
                <a:gd name="T58" fmla="*/ 53 w 658"/>
                <a:gd name="T59" fmla="*/ 507 h 657"/>
                <a:gd name="T60" fmla="*/ 31 w 658"/>
                <a:gd name="T61" fmla="*/ 467 h 657"/>
                <a:gd name="T62" fmla="*/ 13 w 658"/>
                <a:gd name="T63" fmla="*/ 424 h 657"/>
                <a:gd name="T64" fmla="*/ 3 w 658"/>
                <a:gd name="T65" fmla="*/ 378 h 657"/>
                <a:gd name="T66" fmla="*/ 0 w 658"/>
                <a:gd name="T67" fmla="*/ 329 h 657"/>
                <a:gd name="T68" fmla="*/ 3 w 658"/>
                <a:gd name="T69" fmla="*/ 281 h 657"/>
                <a:gd name="T70" fmla="*/ 13 w 658"/>
                <a:gd name="T71" fmla="*/ 234 h 657"/>
                <a:gd name="T72" fmla="*/ 31 w 658"/>
                <a:gd name="T73" fmla="*/ 190 h 657"/>
                <a:gd name="T74" fmla="*/ 53 w 658"/>
                <a:gd name="T75" fmla="*/ 149 h 657"/>
                <a:gd name="T76" fmla="*/ 80 w 658"/>
                <a:gd name="T77" fmla="*/ 113 h 657"/>
                <a:gd name="T78" fmla="*/ 113 w 658"/>
                <a:gd name="T79" fmla="*/ 81 h 657"/>
                <a:gd name="T80" fmla="*/ 150 w 658"/>
                <a:gd name="T81" fmla="*/ 54 h 657"/>
                <a:gd name="T82" fmla="*/ 190 w 658"/>
                <a:gd name="T83" fmla="*/ 30 h 657"/>
                <a:gd name="T84" fmla="*/ 234 w 658"/>
                <a:gd name="T85" fmla="*/ 14 h 657"/>
                <a:gd name="T86" fmla="*/ 280 w 658"/>
                <a:gd name="T87" fmla="*/ 4 h 657"/>
                <a:gd name="T88" fmla="*/ 329 w 658"/>
                <a:gd name="T89" fmla="*/ 0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8" h="657">
                  <a:moveTo>
                    <a:pt x="329" y="0"/>
                  </a:moveTo>
                  <a:lnTo>
                    <a:pt x="377" y="4"/>
                  </a:lnTo>
                  <a:lnTo>
                    <a:pt x="423" y="14"/>
                  </a:lnTo>
                  <a:lnTo>
                    <a:pt x="467" y="30"/>
                  </a:lnTo>
                  <a:lnTo>
                    <a:pt x="507" y="54"/>
                  </a:lnTo>
                  <a:lnTo>
                    <a:pt x="545" y="81"/>
                  </a:lnTo>
                  <a:lnTo>
                    <a:pt x="577" y="113"/>
                  </a:lnTo>
                  <a:lnTo>
                    <a:pt x="604" y="149"/>
                  </a:lnTo>
                  <a:lnTo>
                    <a:pt x="627" y="190"/>
                  </a:lnTo>
                  <a:lnTo>
                    <a:pt x="644" y="234"/>
                  </a:lnTo>
                  <a:lnTo>
                    <a:pt x="654" y="281"/>
                  </a:lnTo>
                  <a:lnTo>
                    <a:pt x="658" y="329"/>
                  </a:lnTo>
                  <a:lnTo>
                    <a:pt x="654" y="378"/>
                  </a:lnTo>
                  <a:lnTo>
                    <a:pt x="644" y="424"/>
                  </a:lnTo>
                  <a:lnTo>
                    <a:pt x="627" y="467"/>
                  </a:lnTo>
                  <a:lnTo>
                    <a:pt x="604" y="507"/>
                  </a:lnTo>
                  <a:lnTo>
                    <a:pt x="577" y="544"/>
                  </a:lnTo>
                  <a:lnTo>
                    <a:pt x="545" y="576"/>
                  </a:lnTo>
                  <a:lnTo>
                    <a:pt x="507" y="604"/>
                  </a:lnTo>
                  <a:lnTo>
                    <a:pt x="467" y="626"/>
                  </a:lnTo>
                  <a:lnTo>
                    <a:pt x="423" y="643"/>
                  </a:lnTo>
                  <a:lnTo>
                    <a:pt x="377" y="653"/>
                  </a:lnTo>
                  <a:lnTo>
                    <a:pt x="329" y="657"/>
                  </a:lnTo>
                  <a:lnTo>
                    <a:pt x="280" y="653"/>
                  </a:lnTo>
                  <a:lnTo>
                    <a:pt x="234" y="643"/>
                  </a:lnTo>
                  <a:lnTo>
                    <a:pt x="190" y="626"/>
                  </a:lnTo>
                  <a:lnTo>
                    <a:pt x="150" y="604"/>
                  </a:lnTo>
                  <a:lnTo>
                    <a:pt x="113" y="576"/>
                  </a:lnTo>
                  <a:lnTo>
                    <a:pt x="80" y="544"/>
                  </a:lnTo>
                  <a:lnTo>
                    <a:pt x="53" y="507"/>
                  </a:lnTo>
                  <a:lnTo>
                    <a:pt x="31" y="467"/>
                  </a:lnTo>
                  <a:lnTo>
                    <a:pt x="13" y="424"/>
                  </a:lnTo>
                  <a:lnTo>
                    <a:pt x="3" y="378"/>
                  </a:lnTo>
                  <a:lnTo>
                    <a:pt x="0" y="329"/>
                  </a:lnTo>
                  <a:lnTo>
                    <a:pt x="3" y="281"/>
                  </a:lnTo>
                  <a:lnTo>
                    <a:pt x="13" y="234"/>
                  </a:lnTo>
                  <a:lnTo>
                    <a:pt x="31" y="190"/>
                  </a:lnTo>
                  <a:lnTo>
                    <a:pt x="53" y="149"/>
                  </a:lnTo>
                  <a:lnTo>
                    <a:pt x="80" y="113"/>
                  </a:lnTo>
                  <a:lnTo>
                    <a:pt x="113" y="81"/>
                  </a:lnTo>
                  <a:lnTo>
                    <a:pt x="150" y="54"/>
                  </a:lnTo>
                  <a:lnTo>
                    <a:pt x="190" y="30"/>
                  </a:lnTo>
                  <a:lnTo>
                    <a:pt x="234" y="14"/>
                  </a:lnTo>
                  <a:lnTo>
                    <a:pt x="280" y="4"/>
                  </a:lnTo>
                  <a:lnTo>
                    <a:pt x="329" y="0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3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</p:spPr>
        <p:txBody>
          <a:bodyPr/>
          <a:lstStyle/>
          <a:p>
            <a:r>
              <a:rPr lang="en-US" dirty="0" smtClean="0"/>
              <a:t>bhindibazar.com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4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5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2A6F8"/>
      </a:accent1>
      <a:accent2>
        <a:srgbClr val="7DC5FB"/>
      </a:accent2>
      <a:accent3>
        <a:srgbClr val="A6A6A6"/>
      </a:accent3>
      <a:accent4>
        <a:srgbClr val="D9D9D9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8254</TotalTime>
  <Words>944</Words>
  <Application>Microsoft Office PowerPoint</Application>
  <PresentationFormat>Custom</PresentationFormat>
  <Paragraphs>272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Aldhabi</vt:lpstr>
      <vt:lpstr>AngsanaUPC</vt:lpstr>
      <vt:lpstr>Arial</vt:lpstr>
      <vt:lpstr>Baskerville Old Face</vt:lpstr>
      <vt:lpstr>Calibri</vt:lpstr>
      <vt:lpstr>Modern No. 20</vt:lpstr>
      <vt:lpstr>Open Sans</vt:lpstr>
      <vt:lpstr>Office Theme</vt:lpstr>
      <vt:lpstr>PowerPoint Presentation</vt:lpstr>
      <vt:lpstr>Agenda</vt:lpstr>
      <vt:lpstr>Customer Problem &amp; Our Solution</vt:lpstr>
      <vt:lpstr>Shopkeeper’s Problem</vt:lpstr>
      <vt:lpstr>The Solution</vt:lpstr>
      <vt:lpstr>Farmer Problem</vt:lpstr>
      <vt:lpstr>Farmer Solution</vt:lpstr>
      <vt:lpstr>Employment Problem</vt:lpstr>
      <vt:lpstr>Employment Solution</vt:lpstr>
      <vt:lpstr>Our Investment Revenue</vt:lpstr>
      <vt:lpstr>The Market</vt:lpstr>
      <vt:lpstr>Earning Model</vt:lpstr>
      <vt:lpstr>Other Business Model</vt:lpstr>
      <vt:lpstr>Our Store &amp; Franchise Model</vt:lpstr>
      <vt:lpstr>The Web And App Product</vt:lpstr>
      <vt:lpstr>Order Process</vt:lpstr>
      <vt:lpstr>Order Process</vt:lpstr>
      <vt:lpstr>Why Us</vt:lpstr>
      <vt:lpstr>Our Future Cosmetic Product Range</vt:lpstr>
      <vt:lpstr>Our Other Future Brand</vt:lpstr>
      <vt:lpstr>Our R&amp;D</vt:lpstr>
      <vt:lpstr>Our Associate Brand</vt:lpstr>
      <vt:lpstr>Future Brand Association</vt:lpstr>
      <vt:lpstr>Competition</vt:lpstr>
      <vt:lpstr>Traction</vt:lpstr>
      <vt:lpstr>Current Core Employment Diagrams</vt:lpstr>
      <vt:lpstr>Future Management Plan</vt:lpstr>
      <vt:lpstr>Future Employment Diagrams</vt:lpstr>
      <vt:lpstr>Milestones</vt:lpstr>
      <vt:lpstr>Customer Acquisition</vt:lpstr>
      <vt:lpstr>Financial Table</vt:lpstr>
      <vt:lpstr>Our Achievement</vt:lpstr>
      <vt:lpstr>Team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CAPM Efficient Frontier Curve for PowerPoint</dc:title>
  <dc:creator>Julian</dc:creator>
  <cp:lastModifiedBy>Bhindibazar123</cp:lastModifiedBy>
  <cp:revision>296</cp:revision>
  <dcterms:created xsi:type="dcterms:W3CDTF">2013-09-12T13:05:01Z</dcterms:created>
  <dcterms:modified xsi:type="dcterms:W3CDTF">2022-08-15T13:44:49Z</dcterms:modified>
</cp:coreProperties>
</file>